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0" r:id="rId2"/>
    <p:sldId id="341" r:id="rId3"/>
    <p:sldId id="1859" r:id="rId4"/>
    <p:sldId id="18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80" d="100"/>
          <a:sy n="80" d="100"/>
        </p:scale>
        <p:origin x="96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716989" y="3930377"/>
                <a:ext cx="1156855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3930377"/>
                <a:ext cx="1156855" cy="6938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Revision: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Fraction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CC11810-878D-446B-9CE1-57BF74E6D883}"/>
                  </a:ext>
                </a:extLst>
              </p:cNvPr>
              <p:cNvSpPr/>
              <p:nvPr/>
            </p:nvSpPr>
            <p:spPr>
              <a:xfrm>
                <a:off x="3648549" y="4836288"/>
                <a:ext cx="127419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CC11810-878D-446B-9CE1-57BF74E6D8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549" y="4836288"/>
                <a:ext cx="1274195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7B67475-6201-4DDD-9663-968C4AC2D9F9}"/>
                  </a:ext>
                </a:extLst>
              </p:cNvPr>
              <p:cNvSpPr/>
              <p:nvPr/>
            </p:nvSpPr>
            <p:spPr>
              <a:xfrm>
                <a:off x="3660778" y="5802015"/>
                <a:ext cx="127419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7B67475-6201-4DDD-9663-968C4AC2D9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778" y="5802015"/>
                <a:ext cx="1274195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6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40987" y="859489"/>
                <a:ext cx="1023934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87" y="859489"/>
                <a:ext cx="1023934" cy="92519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3BCB2E-3F49-4ACB-814C-7C7F34722BAA}"/>
                  </a:ext>
                </a:extLst>
              </p:cNvPr>
              <p:cNvSpPr txBox="1"/>
              <p:nvPr/>
            </p:nvSpPr>
            <p:spPr>
              <a:xfrm>
                <a:off x="523705" y="2503810"/>
                <a:ext cx="103675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63BCB2E-3F49-4ACB-814C-7C7F34722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05" y="2503810"/>
                <a:ext cx="1036759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69B5A7C-BEBD-4526-A174-7DAC44BCFA95}"/>
                  </a:ext>
                </a:extLst>
              </p:cNvPr>
              <p:cNvSpPr txBox="1"/>
              <p:nvPr/>
            </p:nvSpPr>
            <p:spPr>
              <a:xfrm>
                <a:off x="506423" y="4148131"/>
                <a:ext cx="103675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69B5A7C-BEBD-4526-A174-7DAC44BCFA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23" y="4148131"/>
                <a:ext cx="1036759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7580B6-43D1-46C5-A701-E91E294588F7}"/>
                  </a:ext>
                </a:extLst>
              </p:cNvPr>
              <p:cNvSpPr txBox="1"/>
              <p:nvPr/>
            </p:nvSpPr>
            <p:spPr>
              <a:xfrm>
                <a:off x="4910977" y="859489"/>
                <a:ext cx="1023934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7580B6-43D1-46C5-A701-E91E29458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977" y="859489"/>
                <a:ext cx="1023934" cy="9251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E91AE-193C-48F8-AFB5-B9B39ED2E8E1}"/>
                  </a:ext>
                </a:extLst>
              </p:cNvPr>
              <p:cNvSpPr txBox="1"/>
              <p:nvPr/>
            </p:nvSpPr>
            <p:spPr>
              <a:xfrm>
                <a:off x="4893695" y="2503810"/>
                <a:ext cx="103675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5CE91AE-193C-48F8-AFB5-B9B39ED2E8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695" y="2503810"/>
                <a:ext cx="1036759" cy="9251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C0F762-9373-4B5D-8F68-631F0F02E059}"/>
                  </a:ext>
                </a:extLst>
              </p:cNvPr>
              <p:cNvSpPr txBox="1"/>
              <p:nvPr/>
            </p:nvSpPr>
            <p:spPr>
              <a:xfrm>
                <a:off x="4876413" y="4148131"/>
                <a:ext cx="1036759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C0F762-9373-4B5D-8F68-631F0F02E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413" y="4148131"/>
                <a:ext cx="1036759" cy="9251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28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9463" y="155140"/>
                <a:ext cx="2982377" cy="62550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3" y="155140"/>
                <a:ext cx="2982377" cy="6255046"/>
              </a:xfrm>
              <a:prstGeom prst="rect">
                <a:avLst/>
              </a:prstGeom>
              <a:blipFill>
                <a:blip r:embed="rId2"/>
                <a:stretch>
                  <a:fillRect l="-6339" t="-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C0EECE-ABB3-4203-A62E-56F1215D4915}"/>
                  </a:ext>
                </a:extLst>
              </p:cNvPr>
              <p:cNvSpPr txBox="1"/>
              <p:nvPr/>
            </p:nvSpPr>
            <p:spPr>
              <a:xfrm>
                <a:off x="4119463" y="155140"/>
                <a:ext cx="2982377" cy="64261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</a:rPr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 </a:t>
                </a: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of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 </a:t>
                </a:r>
                <a:r>
                  <a:rPr lang="en-GB" dirty="0"/>
                  <a:t>more than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</a:t>
                </a:r>
                <a:r>
                  <a:rPr lang="en-GB" dirty="0"/>
                  <a:t>Increase</a:t>
                </a:r>
                <a:r>
                  <a:rPr lang="en-GB" sz="24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1600" dirty="0"/>
                  <a:t>by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:r>
                  <a:rPr lang="en-GB" dirty="0"/>
                  <a:t>Decrease</a:t>
                </a:r>
                <a:r>
                  <a:rPr lang="en-GB" sz="24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1600" dirty="0"/>
                  <a:t>by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box>
                          <m:box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type m:val="skw"/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C0EECE-ABB3-4203-A62E-56F1215D4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463" y="155140"/>
                <a:ext cx="2982377" cy="6426118"/>
              </a:xfrm>
              <a:prstGeom prst="rect">
                <a:avLst/>
              </a:prstGeom>
              <a:blipFill>
                <a:blip r:embed="rId3"/>
                <a:stretch>
                  <a:fillRect l="-6339" t="-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379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309463" y="155140"/>
                <a:ext cx="2982377" cy="62550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63" y="155140"/>
                <a:ext cx="2982377" cy="6255046"/>
              </a:xfrm>
              <a:prstGeom prst="rect">
                <a:avLst/>
              </a:prstGeom>
              <a:blipFill>
                <a:blip r:embed="rId2"/>
                <a:stretch>
                  <a:fillRect l="-6339" t="-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C0EECE-ABB3-4203-A62E-56F1215D4915}"/>
                  </a:ext>
                </a:extLst>
              </p:cNvPr>
              <p:cNvSpPr txBox="1"/>
              <p:nvPr/>
            </p:nvSpPr>
            <p:spPr>
              <a:xfrm>
                <a:off x="4119463" y="155140"/>
                <a:ext cx="2982377" cy="642611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latin typeface="Calibri" panose="020F0502020204030204"/>
                  </a:rPr>
                  <a:t>8.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 </a:t>
                </a:r>
                <a: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of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 </a:t>
                </a:r>
                <a:r>
                  <a:rPr lang="en-GB" dirty="0"/>
                  <a:t>more than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</a:t>
                </a:r>
                <a:r>
                  <a:rPr lang="en-GB" dirty="0"/>
                  <a:t>Increase</a:t>
                </a:r>
                <a:r>
                  <a:rPr lang="en-GB" sz="24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1600" dirty="0"/>
                  <a:t>by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</a:t>
                </a:r>
                <a:r>
                  <a:rPr lang="en-GB" dirty="0"/>
                  <a:t>Decrease</a:t>
                </a:r>
                <a:r>
                  <a:rPr lang="en-GB" sz="2400" dirty="0">
                    <a:solidFill>
                      <a:srgbClr val="007F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1600" dirty="0"/>
                  <a:t>by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box>
                          <m:box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type m:val="skw"/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3C0EECE-ABB3-4203-A62E-56F1215D49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463" y="155140"/>
                <a:ext cx="2982377" cy="6426118"/>
              </a:xfrm>
              <a:prstGeom prst="rect">
                <a:avLst/>
              </a:prstGeom>
              <a:blipFill>
                <a:blip r:embed="rId3"/>
                <a:stretch>
                  <a:fillRect l="-6339" t="-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687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29</Words>
  <Application>Microsoft Office PowerPoint</Application>
  <PresentationFormat>On-screen Show (4:3)</PresentationFormat>
  <Paragraphs>74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White, Adam</cp:lastModifiedBy>
  <cp:revision>83</cp:revision>
  <dcterms:created xsi:type="dcterms:W3CDTF">2018-01-26T08:52:52Z</dcterms:created>
  <dcterms:modified xsi:type="dcterms:W3CDTF">2019-10-30T15:46:33Z</dcterms:modified>
</cp:coreProperties>
</file>