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6" r:id="rId2"/>
    <p:sldId id="352" r:id="rId3"/>
    <p:sldId id="355" r:id="rId4"/>
    <p:sldId id="356" r:id="rId5"/>
    <p:sldId id="3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50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305"/>
            <a:ext cx="904460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Revision: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brackets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305C619-45ED-4218-8528-E19DB633CA21}"/>
                  </a:ext>
                </a:extLst>
              </p:cNvPr>
              <p:cNvSpPr/>
              <p:nvPr/>
            </p:nvSpPr>
            <p:spPr>
              <a:xfrm>
                <a:off x="3128247" y="3952198"/>
                <a:ext cx="3110948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68580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3(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+4)=</m:t>
                    </m:r>
                  </m:oMath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lvl="0" defTabSz="685800">
                  <a:defRPr/>
                </a:pPr>
                <a:endParaRPr lang="en-GB" sz="2400" i="1" dirty="0">
                  <a:solidFill>
                    <a:schemeClr val="bg1"/>
                  </a:solidFill>
                </a:endParaRPr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+4)=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+4)=</m:t>
                    </m:r>
                  </m:oMath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:endParaRPr lang="en-GB" sz="2400" i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305C619-45ED-4218-8528-E19DB633CA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247" y="3952198"/>
                <a:ext cx="3110948" cy="23083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809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08603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086038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08603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086038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14EF51B-54F3-4026-803B-F2B78ED5141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8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1205" y="118492"/>
                <a:ext cx="3385970" cy="6624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+4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</a:t>
                </a:r>
                <a:r>
                  <a:rPr lang="en-GB" sz="2000" dirty="0">
                    <a:solidFill>
                      <a:srgbClr val="007FFF"/>
                    </a:solidFill>
                    <a:latin typeface="Calibri" panose="020F0502020204030204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</a:t>
                </a:r>
                <a14:m>
                  <m:oMath xmlns:m="http://schemas.openxmlformats.org/officeDocument/2006/math">
                    <m:r>
                      <a:rPr kumimoji="0" lang="en-GB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4)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+1)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05" y="118492"/>
                <a:ext cx="3385970" cy="6624891"/>
              </a:xfrm>
              <a:prstGeom prst="rect">
                <a:avLst/>
              </a:prstGeom>
              <a:blipFill>
                <a:blip r:embed="rId3"/>
                <a:stretch>
                  <a:fillRect l="-4685" t="-1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C428F3C-0B49-483D-BE2A-139C891028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0EB2F8B-42B9-4FF9-B418-A66E39B3D561}"/>
                  </a:ext>
                </a:extLst>
              </p:cNvPr>
              <p:cNvSpPr txBox="1"/>
              <p:nvPr/>
            </p:nvSpPr>
            <p:spPr>
              <a:xfrm>
                <a:off x="4721324" y="108553"/>
                <a:ext cx="3965475" cy="73147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1)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−2)=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−2)=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1)(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+1)(1−2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21.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+1)(1−</m:t>
                    </m:r>
                    <m:sSup>
                      <m:sSupPr>
                        <m:ctrlPr>
                          <a:rPr lang="en-GB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22.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+1)(1−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0EB2F8B-42B9-4FF9-B418-A66E39B3D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324" y="108553"/>
                <a:ext cx="3965475" cy="7314759"/>
              </a:xfrm>
              <a:prstGeom prst="rect">
                <a:avLst/>
              </a:prstGeom>
              <a:blipFill>
                <a:blip r:embed="rId4"/>
                <a:stretch>
                  <a:fillRect l="-3840" t="-1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3818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1204" y="118492"/>
                <a:ext cx="6268317" cy="66992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+4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</a:t>
                </a:r>
                <a:r>
                  <a:rPr lang="en-GB" sz="2000" dirty="0">
                    <a:solidFill>
                      <a:srgbClr val="007FFF"/>
                    </a:solidFill>
                    <a:latin typeface="Calibri" panose="020F0502020204030204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−4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−4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−4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</a:t>
                </a:r>
                <a14:m>
                  <m:oMath xmlns:m="http://schemas.openxmlformats.org/officeDocument/2006/math">
                    <m:r>
                      <a:rPr kumimoji="0" lang="en-GB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−4)=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−4)=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04" y="118492"/>
                <a:ext cx="6268317" cy="6699206"/>
              </a:xfrm>
              <a:prstGeom prst="rect">
                <a:avLst/>
              </a:prstGeom>
              <a:blipFill>
                <a:blip r:embed="rId3"/>
                <a:stretch>
                  <a:fillRect l="-2529" t="-1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C428F3C-0B49-483D-BE2A-139C891028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44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428F3C-0B49-483D-BE2A-139C891028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0EB2F8B-42B9-4FF9-B418-A66E39B3D561}"/>
                  </a:ext>
                </a:extLst>
              </p:cNvPr>
              <p:cNvSpPr txBox="1"/>
              <p:nvPr/>
            </p:nvSpPr>
            <p:spPr>
              <a:xfrm>
                <a:off x="417679" y="148310"/>
                <a:ext cx="6996911" cy="69326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−2)=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1)(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+1)(1−2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i="1" dirty="0">
                  <a:solidFill>
                    <a:prstClr val="black"/>
                  </a:solidFill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GB" sz="20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defTabSz="685800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22. 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+1)(1−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0EB2F8B-42B9-4FF9-B418-A66E39B3D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79" y="148310"/>
                <a:ext cx="6996911" cy="6932667"/>
              </a:xfrm>
              <a:prstGeom prst="rect">
                <a:avLst/>
              </a:prstGeom>
              <a:blipFill>
                <a:blip r:embed="rId3"/>
                <a:stretch>
                  <a:fillRect l="-2267" t="-11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42207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641</Words>
  <Application>Microsoft Office PowerPoint</Application>
  <PresentationFormat>On-screen Show (4:3)</PresentationFormat>
  <Paragraphs>106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Revision:  Expanding brackets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117</cp:revision>
  <dcterms:created xsi:type="dcterms:W3CDTF">2018-01-26T08:52:52Z</dcterms:created>
  <dcterms:modified xsi:type="dcterms:W3CDTF">2018-12-10T10:48:33Z</dcterms:modified>
</cp:coreProperties>
</file>