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40" r:id="rId2"/>
    <p:sldId id="341" r:id="rId3"/>
    <p:sldId id="1858" r:id="rId4"/>
    <p:sldId id="18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89362" autoAdjust="0"/>
  </p:normalViewPr>
  <p:slideViewPr>
    <p:cSldViewPr snapToGrid="0">
      <p:cViewPr varScale="1">
        <p:scale>
          <a:sx n="86" d="100"/>
          <a:sy n="86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5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8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Ratio: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Sharing in a ratio twists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6C9A62-E788-48C2-87B9-3F08ABE00380}"/>
              </a:ext>
            </a:extLst>
          </p:cNvPr>
          <p:cNvSpPr/>
          <p:nvPr/>
        </p:nvSpPr>
        <p:spPr>
          <a:xfrm>
            <a:off x="2257631" y="4208738"/>
            <a:ext cx="497469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schemeClr val="bg1"/>
                </a:solidFill>
              </a:rPr>
              <a:t>Kate and Jack share some sweets in the ratio 3 : 1</a:t>
            </a:r>
          </a:p>
          <a:p>
            <a:pPr lvl="0">
              <a:defRPr/>
            </a:pPr>
            <a:r>
              <a:rPr lang="en-GB" dirty="0">
                <a:solidFill>
                  <a:schemeClr val="bg1"/>
                </a:solidFill>
              </a:rPr>
              <a:t>	Jack gets 12. How many does Kate get?</a:t>
            </a:r>
          </a:p>
          <a:p>
            <a:pPr lvl="0">
              <a:defRPr/>
            </a:pPr>
            <a:endParaRPr lang="en-GB" dirty="0">
              <a:solidFill>
                <a:schemeClr val="bg1"/>
              </a:solidFill>
            </a:endParaRPr>
          </a:p>
          <a:p>
            <a:pPr lvl="0">
              <a:defRPr/>
            </a:pPr>
            <a:r>
              <a:rPr lang="en-GB" dirty="0">
                <a:solidFill>
                  <a:schemeClr val="bg1"/>
                </a:solidFill>
              </a:rPr>
              <a:t>Kate and Jack share some sweets in the ratio 3 : 1</a:t>
            </a:r>
          </a:p>
          <a:p>
            <a:pPr lvl="0">
              <a:defRPr/>
            </a:pPr>
            <a:r>
              <a:rPr lang="en-GB" dirty="0">
                <a:solidFill>
                  <a:schemeClr val="bg1"/>
                </a:solidFill>
              </a:rPr>
              <a:t>	Kate gets 12. How many does Jack get?</a:t>
            </a:r>
          </a:p>
          <a:p>
            <a:pPr lvl="0"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62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460B414-114B-4C8A-A820-7B5C5C59B80C}"/>
              </a:ext>
            </a:extLst>
          </p:cNvPr>
          <p:cNvSpPr txBox="1"/>
          <p:nvPr/>
        </p:nvSpPr>
        <p:spPr>
          <a:xfrm>
            <a:off x="247414" y="844752"/>
            <a:ext cx="3863815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lvl="0">
              <a:defRPr/>
            </a:pPr>
            <a:r>
              <a:rPr lang="en-GB" sz="1600" dirty="0"/>
              <a:t>Kate and Jack share 30 sweets in the ratio 1 : 2</a:t>
            </a:r>
          </a:p>
          <a:p>
            <a:pPr lvl="0">
              <a:defRPr/>
            </a:pPr>
            <a:r>
              <a:rPr lang="en-GB" sz="1600" dirty="0"/>
              <a:t>How many sweets does Kate get?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DFF0F80-5EEB-452A-BD27-6E7FBB66B62F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200635E-DC85-4203-B9D3-F3B03DCB0CEF}"/>
              </a:ext>
            </a:extLst>
          </p:cNvPr>
          <p:cNvSpPr txBox="1"/>
          <p:nvPr/>
        </p:nvSpPr>
        <p:spPr>
          <a:xfrm>
            <a:off x="4623879" y="844752"/>
            <a:ext cx="3863815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lvl="0">
              <a:defRPr/>
            </a:pPr>
            <a:r>
              <a:rPr lang="en-GB" sz="1600" dirty="0"/>
              <a:t>Kate and Jack share 30 sweets in the ratio 1 : 2</a:t>
            </a:r>
          </a:p>
          <a:p>
            <a:pPr lvl="0">
              <a:defRPr/>
            </a:pPr>
            <a:r>
              <a:rPr lang="en-GB" sz="1600" dirty="0"/>
              <a:t>How many sweets does Kate get?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288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214636" y="134820"/>
            <a:ext cx="5813631" cy="66479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Kate and Jack share 24 sweets in the ratio 1 :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How many sweets does Kate get?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2.	</a:t>
            </a:r>
            <a:r>
              <a:rPr lang="en-GB" dirty="0"/>
              <a:t>Kate and Jack share 24 sweets in the ratio 1 : 3</a:t>
            </a:r>
          </a:p>
          <a:p>
            <a:pPr lvl="0">
              <a:defRPr/>
            </a:pPr>
            <a:r>
              <a:rPr lang="en-GB" dirty="0"/>
              <a:t>	How many sweets does Kate get?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3.	</a:t>
            </a:r>
            <a:r>
              <a:rPr lang="en-GB" dirty="0"/>
              <a:t>Kate and Jack share 24 sweets in the ratio 3 : 1</a:t>
            </a:r>
          </a:p>
          <a:p>
            <a:pPr lvl="0">
              <a:defRPr/>
            </a:pPr>
            <a:r>
              <a:rPr lang="en-GB" dirty="0"/>
              <a:t>	How many sweets does Kate get?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4.	</a:t>
            </a:r>
            <a:r>
              <a:rPr lang="en-GB" dirty="0"/>
              <a:t>Kate and Jack share 24 sweets in the ratio 6 : 2</a:t>
            </a:r>
          </a:p>
          <a:p>
            <a:pPr lvl="0">
              <a:defRPr/>
            </a:pPr>
            <a:r>
              <a:rPr lang="en-GB" dirty="0"/>
              <a:t>	How many sweets does Kate get?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5.	</a:t>
            </a:r>
            <a:r>
              <a:rPr lang="en-GB" dirty="0"/>
              <a:t>Kate and Jack share 12 sweets in the ratio 3 : 1</a:t>
            </a:r>
          </a:p>
          <a:p>
            <a:pPr lvl="0">
              <a:defRPr/>
            </a:pPr>
            <a:r>
              <a:rPr lang="en-GB" dirty="0"/>
              <a:t>	How many sweets does Kate get?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6.	</a:t>
            </a:r>
            <a:r>
              <a:rPr lang="en-GB" dirty="0"/>
              <a:t>Kate and Jack share some sweets in the ratio 3 : 1</a:t>
            </a:r>
          </a:p>
          <a:p>
            <a:pPr lvl="0">
              <a:defRPr/>
            </a:pPr>
            <a:r>
              <a:rPr lang="en-GB" dirty="0"/>
              <a:t>	Jack gets 12. How many does Kate get?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7.	</a:t>
            </a:r>
            <a:r>
              <a:rPr lang="en-GB" dirty="0"/>
              <a:t>Kate and Jack share some sweets in the ratio 3 : 1</a:t>
            </a:r>
          </a:p>
          <a:p>
            <a:pPr lvl="0">
              <a:defRPr/>
            </a:pPr>
            <a:r>
              <a:rPr lang="en-GB" dirty="0"/>
              <a:t>	Kate gets 12. How many does Jack get?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8.	</a:t>
            </a:r>
            <a:r>
              <a:rPr lang="en-GB" dirty="0"/>
              <a:t>Kate and Jack share some sweets in the ratio 3 : 1</a:t>
            </a:r>
          </a:p>
          <a:p>
            <a:pPr lvl="0">
              <a:defRPr/>
            </a:pPr>
            <a:r>
              <a:rPr lang="en-GB" dirty="0"/>
              <a:t>	Kate gets 12 more than Jack. How many does Jack get?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130DBD-0E29-4014-9F1A-BB04CBA6D58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6CEDACC-3F73-4BB8-852F-DA38B7E7A929}"/>
              </a:ext>
            </a:extLst>
          </p:cNvPr>
          <p:cNvSpPr/>
          <p:nvPr/>
        </p:nvSpPr>
        <p:spPr>
          <a:xfrm>
            <a:off x="5394960" y="75206"/>
            <a:ext cx="36677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9.	</a:t>
            </a:r>
            <a:r>
              <a:rPr lang="en-GB" dirty="0"/>
              <a:t>Kate and Jack share some sweets in the ratio 4 : 1</a:t>
            </a:r>
          </a:p>
          <a:p>
            <a:pPr lvl="0">
              <a:defRPr/>
            </a:pPr>
            <a:r>
              <a:rPr lang="en-GB" dirty="0"/>
              <a:t>	Kate gets 12 more than Jack. How many does Jack get?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10.	</a:t>
            </a:r>
            <a:r>
              <a:rPr lang="en-GB" dirty="0"/>
              <a:t>Kate and Jack share some sweets in the ratio 4 : 1</a:t>
            </a:r>
          </a:p>
          <a:p>
            <a:pPr lvl="0">
              <a:defRPr/>
            </a:pPr>
            <a:r>
              <a:rPr lang="en-GB" dirty="0"/>
              <a:t>	Kate gets 15 more than Jack. How many does Jack get?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11.	</a:t>
            </a:r>
            <a:r>
              <a:rPr lang="en-GB" dirty="0"/>
              <a:t>Kate and Jack share some sweets in the ratio 4 : 1</a:t>
            </a:r>
          </a:p>
          <a:p>
            <a:pPr lvl="0">
              <a:defRPr/>
            </a:pPr>
            <a:r>
              <a:rPr lang="en-GB" dirty="0"/>
              <a:t>	Jack gets 15. How many sweets do they have altogether?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12.	</a:t>
            </a:r>
            <a:r>
              <a:rPr lang="en-GB" dirty="0"/>
              <a:t>Kate and Jack share some sweets in the ratio 4 : 1</a:t>
            </a:r>
          </a:p>
          <a:p>
            <a:pPr lvl="0">
              <a:defRPr/>
            </a:pPr>
            <a:r>
              <a:rPr lang="en-GB" dirty="0"/>
              <a:t>	What fraction of the sweets does Jack have?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569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E8F12DF-49E4-4284-B43F-BC488F5BC2B5}"/>
              </a:ext>
            </a:extLst>
          </p:cNvPr>
          <p:cNvSpPr txBox="1"/>
          <p:nvPr/>
        </p:nvSpPr>
        <p:spPr>
          <a:xfrm>
            <a:off x="214636" y="134820"/>
            <a:ext cx="5813631" cy="66479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1.	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Kate and Jack share 24 sweets in the ratio 1 : 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How many sweets does Kate get?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2.	</a:t>
            </a:r>
            <a:r>
              <a:rPr lang="en-GB" dirty="0"/>
              <a:t>Kate and Jack share 24 sweets in the ratio 1 : 3</a:t>
            </a:r>
          </a:p>
          <a:p>
            <a:pPr lvl="0">
              <a:defRPr/>
            </a:pPr>
            <a:r>
              <a:rPr lang="en-GB" dirty="0"/>
              <a:t>	How many sweets does Kate get?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3.	</a:t>
            </a:r>
            <a:r>
              <a:rPr lang="en-GB" dirty="0"/>
              <a:t>Kate and Jack share 24 sweets in the ratio 3 : 1</a:t>
            </a:r>
          </a:p>
          <a:p>
            <a:pPr lvl="0">
              <a:defRPr/>
            </a:pPr>
            <a:r>
              <a:rPr lang="en-GB" dirty="0"/>
              <a:t>	How many sweets does Kate get?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4.	</a:t>
            </a:r>
            <a:r>
              <a:rPr lang="en-GB" dirty="0"/>
              <a:t>Kate and Jack share 24 sweets in the ratio 6 : 2</a:t>
            </a:r>
          </a:p>
          <a:p>
            <a:pPr lvl="0">
              <a:defRPr/>
            </a:pPr>
            <a:r>
              <a:rPr lang="en-GB" dirty="0"/>
              <a:t>	How many sweets does Kate get?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5.	</a:t>
            </a:r>
            <a:r>
              <a:rPr lang="en-GB" dirty="0"/>
              <a:t>Kate and Jack share 12 sweets in the ratio 3 : 1</a:t>
            </a:r>
          </a:p>
          <a:p>
            <a:pPr lvl="0">
              <a:defRPr/>
            </a:pPr>
            <a:r>
              <a:rPr lang="en-GB" dirty="0"/>
              <a:t>	How many sweets does Kate get?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6.	</a:t>
            </a:r>
            <a:r>
              <a:rPr lang="en-GB" dirty="0"/>
              <a:t>Kate and Jack share some sweets in the ratio 3 : 1</a:t>
            </a:r>
          </a:p>
          <a:p>
            <a:pPr lvl="0">
              <a:defRPr/>
            </a:pPr>
            <a:r>
              <a:rPr lang="en-GB" dirty="0"/>
              <a:t>	Jack gets 12. How many does Kate get?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7.	</a:t>
            </a:r>
            <a:r>
              <a:rPr lang="en-GB" dirty="0"/>
              <a:t>Kate and Jack share some sweets in the ratio 3 : 1</a:t>
            </a:r>
          </a:p>
          <a:p>
            <a:pPr lvl="0">
              <a:defRPr/>
            </a:pPr>
            <a:r>
              <a:rPr lang="en-GB" dirty="0"/>
              <a:t>	Kate gets 12. How many does Jack get?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8.	</a:t>
            </a:r>
            <a:r>
              <a:rPr lang="en-GB" dirty="0"/>
              <a:t>Kate and Jack share some sweets in the ratio 3 : 1</a:t>
            </a:r>
          </a:p>
          <a:p>
            <a:pPr lvl="0">
              <a:defRPr/>
            </a:pPr>
            <a:r>
              <a:rPr lang="en-GB" dirty="0"/>
              <a:t>	Kate gets 12 more than Jack. How many does Jack get?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130DBD-0E29-4014-9F1A-BB04CBA6D58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6CEDACC-3F73-4BB8-852F-DA38B7E7A929}"/>
              </a:ext>
            </a:extLst>
          </p:cNvPr>
          <p:cNvSpPr/>
          <p:nvPr/>
        </p:nvSpPr>
        <p:spPr>
          <a:xfrm>
            <a:off x="5394960" y="75206"/>
            <a:ext cx="36677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9.	</a:t>
            </a:r>
            <a:r>
              <a:rPr lang="en-GB" dirty="0"/>
              <a:t>Kate and Jack share some sweets in the ratio 4 : 1</a:t>
            </a:r>
          </a:p>
          <a:p>
            <a:pPr lvl="0">
              <a:defRPr/>
            </a:pPr>
            <a:r>
              <a:rPr lang="en-GB" dirty="0"/>
              <a:t>	Kate gets 12 more than Jack. How many does Jack get?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10.	</a:t>
            </a:r>
            <a:r>
              <a:rPr lang="en-GB" dirty="0"/>
              <a:t>Kate and Jack share some sweets in the ratio 4 : 1</a:t>
            </a:r>
          </a:p>
          <a:p>
            <a:pPr lvl="0">
              <a:defRPr/>
            </a:pPr>
            <a:r>
              <a:rPr lang="en-GB" dirty="0"/>
              <a:t>	Kate gets 15 more than Jack. How many does Jack get?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11.	</a:t>
            </a:r>
            <a:r>
              <a:rPr lang="en-GB" dirty="0"/>
              <a:t>Kate and Jack share some sweets in the ratio 4 : 1</a:t>
            </a:r>
          </a:p>
          <a:p>
            <a:pPr lvl="0">
              <a:defRPr/>
            </a:pPr>
            <a:r>
              <a:rPr lang="en-GB" dirty="0"/>
              <a:t>	Jack gets 15. How many sweets do they have altogether?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r>
              <a:rPr lang="en-GB" dirty="0">
                <a:solidFill>
                  <a:srgbClr val="007FFF"/>
                </a:solidFill>
              </a:rPr>
              <a:t>12.	</a:t>
            </a:r>
            <a:r>
              <a:rPr lang="en-GB" dirty="0"/>
              <a:t>Kate and Jack share some sweets in the ratio 4 : 1</a:t>
            </a:r>
          </a:p>
          <a:p>
            <a:pPr lvl="0">
              <a:defRPr/>
            </a:pPr>
            <a:r>
              <a:rPr lang="en-GB" dirty="0"/>
              <a:t>	What fraction of the sweets does Jack have?</a:t>
            </a:r>
          </a:p>
          <a:p>
            <a:pPr lvl="0">
              <a:defRPr/>
            </a:pPr>
            <a:endParaRPr lang="en-GB" dirty="0"/>
          </a:p>
          <a:p>
            <a:pPr lvl="0">
              <a:defRPr/>
            </a:pP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C43BFC6-4B91-49C6-874B-23FF443E6452}"/>
                  </a:ext>
                </a:extLst>
              </p:cNvPr>
              <p:cNvSpPr txBox="1"/>
              <p:nvPr/>
            </p:nvSpPr>
            <p:spPr>
              <a:xfrm>
                <a:off x="4010970" y="433493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C43BFC6-4B91-49C6-874B-23FF443E64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970" y="433493"/>
                <a:ext cx="181139" cy="276999"/>
              </a:xfrm>
              <a:prstGeom prst="rect">
                <a:avLst/>
              </a:prstGeom>
              <a:blipFill>
                <a:blip r:embed="rId2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24F88D1-5D53-40C9-A7DD-126E31142534}"/>
                  </a:ext>
                </a:extLst>
              </p:cNvPr>
              <p:cNvSpPr txBox="1"/>
              <p:nvPr/>
            </p:nvSpPr>
            <p:spPr>
              <a:xfrm>
                <a:off x="4010970" y="1249679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24F88D1-5D53-40C9-A7DD-126E311425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970" y="1249679"/>
                <a:ext cx="181139" cy="276999"/>
              </a:xfrm>
              <a:prstGeom prst="rect">
                <a:avLst/>
              </a:prstGeom>
              <a:blipFill>
                <a:blip r:embed="rId3"/>
                <a:stretch>
                  <a:fillRect l="-33333" r="-2666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039658B-0E8A-44AE-9202-4BFA7D38F485}"/>
                  </a:ext>
                </a:extLst>
              </p:cNvPr>
              <p:cNvSpPr txBox="1"/>
              <p:nvPr/>
            </p:nvSpPr>
            <p:spPr>
              <a:xfrm>
                <a:off x="4010970" y="2065865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039658B-0E8A-44AE-9202-4BFA7D38F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970" y="2065865"/>
                <a:ext cx="309380" cy="276999"/>
              </a:xfrm>
              <a:prstGeom prst="rect">
                <a:avLst/>
              </a:prstGeom>
              <a:blipFill>
                <a:blip r:embed="rId4"/>
                <a:stretch>
                  <a:fillRect l="-19608" r="-1568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2506D5D-1AEB-4218-9DBF-AAE821669D50}"/>
                  </a:ext>
                </a:extLst>
              </p:cNvPr>
              <p:cNvSpPr txBox="1"/>
              <p:nvPr/>
            </p:nvSpPr>
            <p:spPr>
              <a:xfrm>
                <a:off x="4080635" y="2902370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2506D5D-1AEB-4218-9DBF-AAE821669D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635" y="2902370"/>
                <a:ext cx="309380" cy="276999"/>
              </a:xfrm>
              <a:prstGeom prst="rect">
                <a:avLst/>
              </a:prstGeom>
              <a:blipFill>
                <a:blip r:embed="rId5"/>
                <a:stretch>
                  <a:fillRect l="-17647" r="-1764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2997759-217B-444D-A143-86D7619F31F5}"/>
                  </a:ext>
                </a:extLst>
              </p:cNvPr>
              <p:cNvSpPr txBox="1"/>
              <p:nvPr/>
            </p:nvSpPr>
            <p:spPr>
              <a:xfrm>
                <a:off x="4134429" y="3738875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2997759-217B-444D-A143-86D7619F3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4429" y="3738875"/>
                <a:ext cx="181139" cy="276999"/>
              </a:xfrm>
              <a:prstGeom prst="rect">
                <a:avLst/>
              </a:prstGeom>
              <a:blipFill>
                <a:blip r:embed="rId6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214F9D5-AD08-4549-ADEF-AF4ED3A502E2}"/>
                  </a:ext>
                </a:extLst>
              </p:cNvPr>
              <p:cNvSpPr txBox="1"/>
              <p:nvPr/>
            </p:nvSpPr>
            <p:spPr>
              <a:xfrm>
                <a:off x="4572000" y="4575387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214F9D5-AD08-4549-ADEF-AF4ED3A502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75387"/>
                <a:ext cx="309380" cy="276999"/>
              </a:xfrm>
              <a:prstGeom prst="rect">
                <a:avLst/>
              </a:prstGeom>
              <a:blipFill>
                <a:blip r:embed="rId7"/>
                <a:stretch>
                  <a:fillRect l="-17647" r="-15686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9B50A80-F43C-4932-8303-7C4C6EAFD2A2}"/>
                  </a:ext>
                </a:extLst>
              </p:cNvPr>
              <p:cNvSpPr txBox="1"/>
              <p:nvPr/>
            </p:nvSpPr>
            <p:spPr>
              <a:xfrm>
                <a:off x="4572000" y="5402091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9B50A80-F43C-4932-8303-7C4C6EAFD2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402091"/>
                <a:ext cx="181139" cy="276999"/>
              </a:xfrm>
              <a:prstGeom prst="rect">
                <a:avLst/>
              </a:prstGeom>
              <a:blipFill>
                <a:blip r:embed="rId8"/>
                <a:stretch>
                  <a:fillRect l="-30000" r="-2666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16E331C-5B71-4E35-B57C-7DADB20154FD}"/>
                  </a:ext>
                </a:extLst>
              </p:cNvPr>
              <p:cNvSpPr txBox="1"/>
              <p:nvPr/>
            </p:nvSpPr>
            <p:spPr>
              <a:xfrm>
                <a:off x="5847128" y="6211669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16E331C-5B71-4E35-B57C-7DADB20154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128" y="6211669"/>
                <a:ext cx="181139" cy="276999"/>
              </a:xfrm>
              <a:prstGeom prst="rect">
                <a:avLst/>
              </a:prstGeom>
              <a:blipFill>
                <a:blip r:embed="rId9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E382E9-7F53-414C-BD1B-A69D00F43E50}"/>
                  </a:ext>
                </a:extLst>
              </p:cNvPr>
              <p:cNvSpPr txBox="1"/>
              <p:nvPr/>
            </p:nvSpPr>
            <p:spPr>
              <a:xfrm>
                <a:off x="8096989" y="97268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1E382E9-7F53-414C-BD1B-A69D00F43E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989" y="972680"/>
                <a:ext cx="181139" cy="276999"/>
              </a:xfrm>
              <a:prstGeom prst="rect">
                <a:avLst/>
              </a:prstGeom>
              <a:blipFill>
                <a:blip r:embed="rId10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4C7132-7DA9-4963-942A-9F89C0091F0B}"/>
                  </a:ext>
                </a:extLst>
              </p:cNvPr>
              <p:cNvSpPr txBox="1"/>
              <p:nvPr/>
            </p:nvSpPr>
            <p:spPr>
              <a:xfrm>
                <a:off x="8116684" y="233792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34C7132-7DA9-4963-942A-9F89C0091F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6684" y="2337926"/>
                <a:ext cx="181139" cy="276999"/>
              </a:xfrm>
              <a:prstGeom prst="rect">
                <a:avLst/>
              </a:prstGeom>
              <a:blipFill>
                <a:blip r:embed="rId11"/>
                <a:stretch>
                  <a:fillRect l="-33333" r="-30000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F9E4A99-1883-4396-98A3-3B00CCAF13C7}"/>
                  </a:ext>
                </a:extLst>
              </p:cNvPr>
              <p:cNvSpPr txBox="1"/>
              <p:nvPr/>
            </p:nvSpPr>
            <p:spPr>
              <a:xfrm>
                <a:off x="8096988" y="3764304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4F9E4A99-1883-4396-98A3-3B00CCAF13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6988" y="3764304"/>
                <a:ext cx="309380" cy="276999"/>
              </a:xfrm>
              <a:prstGeom prst="rect">
                <a:avLst/>
              </a:prstGeom>
              <a:blipFill>
                <a:blip r:embed="rId12"/>
                <a:stretch>
                  <a:fillRect l="-19608" r="-1764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B1855D-6B85-4A3C-B35F-4D4081B8415E}"/>
                  </a:ext>
                </a:extLst>
              </p:cNvPr>
              <p:cNvSpPr txBox="1"/>
              <p:nvPr/>
            </p:nvSpPr>
            <p:spPr>
              <a:xfrm>
                <a:off x="7210299" y="5125092"/>
                <a:ext cx="181139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1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8B1855D-6B85-4A3C-B35F-4D4081B841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0299" y="5125092"/>
                <a:ext cx="181139" cy="52046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038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91</Words>
  <Application>Microsoft Office PowerPoint</Application>
  <PresentationFormat>On-screen Show (4:3)</PresentationFormat>
  <Paragraphs>102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79</cp:revision>
  <dcterms:created xsi:type="dcterms:W3CDTF">2018-01-26T08:52:52Z</dcterms:created>
  <dcterms:modified xsi:type="dcterms:W3CDTF">2018-12-11T08:31:05Z</dcterms:modified>
</cp:coreProperties>
</file>