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1" r:id="rId2"/>
    <p:sldId id="304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85194" autoAdjust="0"/>
  </p:normalViewPr>
  <p:slideViewPr>
    <p:cSldViewPr snapToGrid="0">
      <p:cViewPr varScale="1">
        <p:scale>
          <a:sx n="90" d="100"/>
          <a:sy n="90" d="100"/>
        </p:scale>
        <p:origin x="14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035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Simplifying Fractions – v2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4014872" y="3870057"/>
                <a:ext cx="85812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872" y="3870057"/>
                <a:ext cx="858120" cy="7013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/>
              <p:nvPr/>
            </p:nvSpPr>
            <p:spPr>
              <a:xfrm>
                <a:off x="4014872" y="4862573"/>
                <a:ext cx="85812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872" y="4862573"/>
                <a:ext cx="858120" cy="7013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968407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968407" cy="9351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968407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18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968407" cy="9351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E2BD50E-070B-4D33-8681-3074A3424CD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4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01487" y="69450"/>
                <a:ext cx="1989768" cy="68341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87" y="69450"/>
                <a:ext cx="1989768" cy="6834179"/>
              </a:xfrm>
              <a:prstGeom prst="rect">
                <a:avLst/>
              </a:prstGeom>
              <a:blipFill>
                <a:blip r:embed="rId2"/>
                <a:stretch>
                  <a:fillRect l="-9174" t="-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149CC7-4ABD-4B0B-ADD7-4460FCDD45BA}"/>
                  </a:ext>
                </a:extLst>
              </p:cNvPr>
              <p:cNvSpPr txBox="1"/>
              <p:nvPr/>
            </p:nvSpPr>
            <p:spPr>
              <a:xfrm>
                <a:off x="3226332" y="0"/>
                <a:ext cx="1989768" cy="68380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9.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35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49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149CC7-4ABD-4B0B-ADD7-4460FCDD4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332" y="0"/>
                <a:ext cx="1989768" cy="6838090"/>
              </a:xfrm>
              <a:prstGeom prst="rect">
                <a:avLst/>
              </a:prstGeom>
              <a:blipFill>
                <a:blip r:embed="rId3"/>
                <a:stretch>
                  <a:fillRect l="-9174" t="-89" b="-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CCE3C50-1A6A-4007-8CCA-9FA9AE222438}"/>
                  </a:ext>
                </a:extLst>
              </p:cNvPr>
              <p:cNvSpPr txBox="1"/>
              <p:nvPr/>
            </p:nvSpPr>
            <p:spPr>
              <a:xfrm>
                <a:off x="6151177" y="70052"/>
                <a:ext cx="1989768" cy="6778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17.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13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22. 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612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603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CCE3C50-1A6A-4007-8CCA-9FA9AE222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177" y="70052"/>
                <a:ext cx="1989768" cy="6778266"/>
              </a:xfrm>
              <a:prstGeom prst="rect">
                <a:avLst/>
              </a:prstGeom>
              <a:blipFill>
                <a:blip r:embed="rId4"/>
                <a:stretch>
                  <a:fillRect l="-9202" t="-180" b="-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08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01487" y="69450"/>
                <a:ext cx="1989768" cy="67639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= 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87" y="69450"/>
                <a:ext cx="1989768" cy="6763903"/>
              </a:xfrm>
              <a:prstGeom prst="rect">
                <a:avLst/>
              </a:prstGeom>
              <a:blipFill>
                <a:blip r:embed="rId2"/>
                <a:stretch>
                  <a:fillRect l="-9174" t="-180" b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149CC7-4ABD-4B0B-ADD7-4460FCDD45BA}"/>
                  </a:ext>
                </a:extLst>
              </p:cNvPr>
              <p:cNvSpPr txBox="1"/>
              <p:nvPr/>
            </p:nvSpPr>
            <p:spPr>
              <a:xfrm>
                <a:off x="3226332" y="0"/>
                <a:ext cx="1989768" cy="67639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9.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35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49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149CC7-4ABD-4B0B-ADD7-4460FCDD4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332" y="0"/>
                <a:ext cx="1989768" cy="6763903"/>
              </a:xfrm>
              <a:prstGeom prst="rect">
                <a:avLst/>
              </a:prstGeom>
              <a:blipFill>
                <a:blip r:embed="rId3"/>
                <a:stretch>
                  <a:fillRect l="-9174" t="-90" b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CCE3C50-1A6A-4007-8CCA-9FA9AE222438}"/>
                  </a:ext>
                </a:extLst>
              </p:cNvPr>
              <p:cNvSpPr txBox="1"/>
              <p:nvPr/>
            </p:nvSpPr>
            <p:spPr>
              <a:xfrm>
                <a:off x="6151177" y="70052"/>
                <a:ext cx="1989768" cy="67879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17.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13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22. 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612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34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603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33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CCE3C50-1A6A-4007-8CCA-9FA9AE222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177" y="70052"/>
                <a:ext cx="1989768" cy="6787948"/>
              </a:xfrm>
              <a:prstGeom prst="rect">
                <a:avLst/>
              </a:prstGeom>
              <a:blipFill>
                <a:blip r:embed="rId4"/>
                <a:stretch>
                  <a:fillRect l="-9202" t="-180" b="-5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7C47CF65-BD88-4625-ADF7-0E5789D18E49}"/>
              </a:ext>
            </a:extLst>
          </p:cNvPr>
          <p:cNvSpPr/>
          <p:nvPr/>
        </p:nvSpPr>
        <p:spPr>
          <a:xfrm>
            <a:off x="1524000" y="69450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AA94B1-54F1-4356-A314-23E9DED27FB4}"/>
              </a:ext>
            </a:extLst>
          </p:cNvPr>
          <p:cNvSpPr/>
          <p:nvPr/>
        </p:nvSpPr>
        <p:spPr>
          <a:xfrm>
            <a:off x="1410586" y="978195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8D30C9-EF2C-4E45-98C8-2A9DFC8ECD54}"/>
              </a:ext>
            </a:extLst>
          </p:cNvPr>
          <p:cNvSpPr/>
          <p:nvPr/>
        </p:nvSpPr>
        <p:spPr>
          <a:xfrm>
            <a:off x="1524000" y="1886940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B91799-33E7-49E1-88B8-BD06B2AC6CD8}"/>
              </a:ext>
            </a:extLst>
          </p:cNvPr>
          <p:cNvSpPr/>
          <p:nvPr/>
        </p:nvSpPr>
        <p:spPr>
          <a:xfrm>
            <a:off x="1524000" y="2695056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672CD7-DEBD-4F23-83B4-947666BAF822}"/>
              </a:ext>
            </a:extLst>
          </p:cNvPr>
          <p:cNvSpPr/>
          <p:nvPr/>
        </p:nvSpPr>
        <p:spPr>
          <a:xfrm>
            <a:off x="1524000" y="3654115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78DF9B-87B4-46D2-9289-491CDFDD1A9A}"/>
              </a:ext>
            </a:extLst>
          </p:cNvPr>
          <p:cNvSpPr/>
          <p:nvPr/>
        </p:nvSpPr>
        <p:spPr>
          <a:xfrm>
            <a:off x="1524000" y="4457230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12DDCC-034F-4604-AF4D-1CE0D2C7F1A7}"/>
              </a:ext>
            </a:extLst>
          </p:cNvPr>
          <p:cNvSpPr/>
          <p:nvPr/>
        </p:nvSpPr>
        <p:spPr>
          <a:xfrm>
            <a:off x="1524000" y="5343318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5AF8C3-0971-4D5F-B1ED-C769D12924B9}"/>
              </a:ext>
            </a:extLst>
          </p:cNvPr>
          <p:cNvSpPr/>
          <p:nvPr/>
        </p:nvSpPr>
        <p:spPr>
          <a:xfrm>
            <a:off x="1524000" y="6229406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D4531A-6D8F-461B-B85D-F0CA62BD57EE}"/>
              </a:ext>
            </a:extLst>
          </p:cNvPr>
          <p:cNvSpPr/>
          <p:nvPr/>
        </p:nvSpPr>
        <p:spPr>
          <a:xfrm>
            <a:off x="4426689" y="-1005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12A525-CD5B-48DE-B40E-EC0DB4405A01}"/>
              </a:ext>
            </a:extLst>
          </p:cNvPr>
          <p:cNvSpPr/>
          <p:nvPr/>
        </p:nvSpPr>
        <p:spPr>
          <a:xfrm>
            <a:off x="4572000" y="888586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FEFCAC-8E8F-460F-96D4-4076914DAE79}"/>
              </a:ext>
            </a:extLst>
          </p:cNvPr>
          <p:cNvSpPr/>
          <p:nvPr/>
        </p:nvSpPr>
        <p:spPr>
          <a:xfrm>
            <a:off x="4572000" y="1777172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C61C98-42B1-41FB-A5FA-92B17FA1B61C}"/>
              </a:ext>
            </a:extLst>
          </p:cNvPr>
          <p:cNvSpPr/>
          <p:nvPr/>
        </p:nvSpPr>
        <p:spPr>
          <a:xfrm>
            <a:off x="4572000" y="2665758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A6D74F5-9004-4138-B1C5-BD6BE31EB923}"/>
              </a:ext>
            </a:extLst>
          </p:cNvPr>
          <p:cNvSpPr/>
          <p:nvPr/>
        </p:nvSpPr>
        <p:spPr>
          <a:xfrm>
            <a:off x="4486940" y="3554344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11854C7-F37E-42E1-B42A-6CAFBE914225}"/>
              </a:ext>
            </a:extLst>
          </p:cNvPr>
          <p:cNvSpPr/>
          <p:nvPr/>
        </p:nvSpPr>
        <p:spPr>
          <a:xfrm>
            <a:off x="4426689" y="4442930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DE1873-CDB9-4814-A5D5-1162F331B41B}"/>
              </a:ext>
            </a:extLst>
          </p:cNvPr>
          <p:cNvSpPr/>
          <p:nvPr/>
        </p:nvSpPr>
        <p:spPr>
          <a:xfrm>
            <a:off x="4593265" y="5331516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6B2940-8477-4FA2-BFF4-1D54F6DB115B}"/>
              </a:ext>
            </a:extLst>
          </p:cNvPr>
          <p:cNvSpPr/>
          <p:nvPr/>
        </p:nvSpPr>
        <p:spPr>
          <a:xfrm>
            <a:off x="4572000" y="6220102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679CFE-0AB9-4347-95EA-7489E1253AC5}"/>
              </a:ext>
            </a:extLst>
          </p:cNvPr>
          <p:cNvSpPr/>
          <p:nvPr/>
        </p:nvSpPr>
        <p:spPr>
          <a:xfrm>
            <a:off x="7481777" y="-1006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733E3A-4FFA-481D-BC14-A08C61734926}"/>
              </a:ext>
            </a:extLst>
          </p:cNvPr>
          <p:cNvSpPr/>
          <p:nvPr/>
        </p:nvSpPr>
        <p:spPr>
          <a:xfrm>
            <a:off x="7467600" y="978194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5C9C90-924D-4003-AC6F-81AF0F7F78F8}"/>
              </a:ext>
            </a:extLst>
          </p:cNvPr>
          <p:cNvSpPr/>
          <p:nvPr/>
        </p:nvSpPr>
        <p:spPr>
          <a:xfrm>
            <a:off x="7354186" y="1886336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7C5ACD2-0D44-4741-8DDA-6F50AE9D9182}"/>
              </a:ext>
            </a:extLst>
          </p:cNvPr>
          <p:cNvSpPr/>
          <p:nvPr/>
        </p:nvSpPr>
        <p:spPr>
          <a:xfrm>
            <a:off x="7215963" y="2665758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FF96A9A-4BC5-4009-BB23-639335D68329}"/>
              </a:ext>
            </a:extLst>
          </p:cNvPr>
          <p:cNvSpPr/>
          <p:nvPr/>
        </p:nvSpPr>
        <p:spPr>
          <a:xfrm>
            <a:off x="7520763" y="3554344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4BD35F7-D20F-450E-94C1-729C8A033BE4}"/>
              </a:ext>
            </a:extLst>
          </p:cNvPr>
          <p:cNvSpPr/>
          <p:nvPr/>
        </p:nvSpPr>
        <p:spPr>
          <a:xfrm>
            <a:off x="7520763" y="4482042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66C2D63-31F8-480E-BA54-C7A0EE284B78}"/>
              </a:ext>
            </a:extLst>
          </p:cNvPr>
          <p:cNvSpPr/>
          <p:nvPr/>
        </p:nvSpPr>
        <p:spPr>
          <a:xfrm>
            <a:off x="7520763" y="5409740"/>
            <a:ext cx="531628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B711B78-29C5-4041-A6CF-FFAC9C464C98}"/>
              </a:ext>
            </a:extLst>
          </p:cNvPr>
          <p:cNvSpPr/>
          <p:nvPr/>
        </p:nvSpPr>
        <p:spPr>
          <a:xfrm>
            <a:off x="7609317" y="6249954"/>
            <a:ext cx="676990" cy="60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84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01487" y="69450"/>
                <a:ext cx="1989768" cy="67639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= 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87" y="69450"/>
                <a:ext cx="1989768" cy="6763903"/>
              </a:xfrm>
              <a:prstGeom prst="rect">
                <a:avLst/>
              </a:prstGeom>
              <a:blipFill>
                <a:blip r:embed="rId2"/>
                <a:stretch>
                  <a:fillRect l="-9174" t="-180" b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149CC7-4ABD-4B0B-ADD7-4460FCDD45BA}"/>
                  </a:ext>
                </a:extLst>
              </p:cNvPr>
              <p:cNvSpPr txBox="1"/>
              <p:nvPr/>
            </p:nvSpPr>
            <p:spPr>
              <a:xfrm>
                <a:off x="3226332" y="0"/>
                <a:ext cx="1989768" cy="67639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9.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35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49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149CC7-4ABD-4B0B-ADD7-4460FCDD4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332" y="0"/>
                <a:ext cx="1989768" cy="6763903"/>
              </a:xfrm>
              <a:prstGeom prst="rect">
                <a:avLst/>
              </a:prstGeom>
              <a:blipFill>
                <a:blip r:embed="rId3"/>
                <a:stretch>
                  <a:fillRect l="-9174" t="-90" b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CCE3C50-1A6A-4007-8CCA-9FA9AE222438}"/>
                  </a:ext>
                </a:extLst>
              </p:cNvPr>
              <p:cNvSpPr txBox="1"/>
              <p:nvPr/>
            </p:nvSpPr>
            <p:spPr>
              <a:xfrm>
                <a:off x="6151177" y="70052"/>
                <a:ext cx="1989768" cy="67879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17.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13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22. 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612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34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603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 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33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CCE3C50-1A6A-4007-8CCA-9FA9AE222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177" y="70052"/>
                <a:ext cx="1989768" cy="6787948"/>
              </a:xfrm>
              <a:prstGeom prst="rect">
                <a:avLst/>
              </a:prstGeom>
              <a:blipFill>
                <a:blip r:embed="rId4"/>
                <a:stretch>
                  <a:fillRect l="-9202" t="-180" b="-5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959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373</Words>
  <Application>Microsoft Office PowerPoint</Application>
  <PresentationFormat>On-screen Show (4:3)</PresentationFormat>
  <Paragraphs>150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Fractions:  Simplifying Fractions – v2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106</cp:revision>
  <dcterms:created xsi:type="dcterms:W3CDTF">2018-01-26T08:52:52Z</dcterms:created>
  <dcterms:modified xsi:type="dcterms:W3CDTF">2019-09-15T09:44:19Z</dcterms:modified>
</cp:coreProperties>
</file>