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98" r:id="rId5"/>
    <p:sldId id="302" r:id="rId6"/>
    <p:sldId id="303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5A8FE-DC3E-4594-AAC2-5849E15AF4F2}" v="54" dt="2018-12-10T16:23:53.449"/>
    <p1510:client id="{8716F787-8D65-481B-AE25-26AF7E200F7E}" v="68" dt="2018-12-10T16:29:21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67503" autoAdjust="0"/>
  </p:normalViewPr>
  <p:slideViewPr>
    <p:cSldViewPr snapToGrid="0">
      <p:cViewPr varScale="1">
        <p:scale>
          <a:sx n="40" d="100"/>
          <a:sy n="40" d="100"/>
        </p:scale>
        <p:origin x="151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460208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>
                <a:solidFill>
                  <a:schemeClr val="bg1"/>
                </a:solidFill>
              </a:rPr>
              <a:t>Fractions: 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Subtracting fractions with different 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234205" y="4021194"/>
                <a:ext cx="97680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205" y="4021194"/>
                <a:ext cx="97680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4230580" y="4839125"/>
                <a:ext cx="9094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580" y="4839125"/>
                <a:ext cx="90948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4230580" y="5766484"/>
                <a:ext cx="9094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580" y="5766484"/>
                <a:ext cx="909480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98507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985078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674F70C-1EB9-4C63-A229-45E89C1F9DDC}"/>
                  </a:ext>
                </a:extLst>
              </p:cNvPr>
              <p:cNvSpPr/>
              <p:nvPr/>
            </p:nvSpPr>
            <p:spPr>
              <a:xfrm>
                <a:off x="5408241" y="736969"/>
                <a:ext cx="116974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674F70C-1EB9-4C63-A229-45E89C1F9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241" y="736969"/>
                <a:ext cx="1169744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440B0B48-8B38-413A-8B33-3AD80B4C96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0785" y="453029"/>
                <a:ext cx="3762168" cy="55734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440B0B48-8B38-413A-8B33-3AD80B4C9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5" y="453029"/>
                <a:ext cx="3762168" cy="5573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7AEE3890-65A1-4375-B449-648425C541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62953" y="411083"/>
                <a:ext cx="4506012" cy="5657355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900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i="1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7AEE3890-65A1-4375-B449-648425C54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953" y="411083"/>
                <a:ext cx="4506012" cy="56573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22E0EE2-FD69-45B0-9A24-3042FAE64E7D}"/>
              </a:ext>
            </a:extLst>
          </p:cNvPr>
          <p:cNvSpPr txBox="1"/>
          <p:nvPr/>
        </p:nvSpPr>
        <p:spPr>
          <a:xfrm>
            <a:off x="834887" y="60067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6026C-16DD-41B8-B5C7-79C9B86FDB4B}"/>
              </a:ext>
            </a:extLst>
          </p:cNvPr>
          <p:cNvSpPr txBox="1"/>
          <p:nvPr/>
        </p:nvSpPr>
        <p:spPr>
          <a:xfrm>
            <a:off x="834887" y="1693977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0747C-5EE6-4B02-A97D-807E609C4589}"/>
              </a:ext>
            </a:extLst>
          </p:cNvPr>
          <p:cNvSpPr txBox="1"/>
          <p:nvPr/>
        </p:nvSpPr>
        <p:spPr>
          <a:xfrm>
            <a:off x="834887" y="2905780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8DA676-75BF-43E1-B37C-0233B5809F4C}"/>
              </a:ext>
            </a:extLst>
          </p:cNvPr>
          <p:cNvSpPr txBox="1"/>
          <p:nvPr/>
        </p:nvSpPr>
        <p:spPr>
          <a:xfrm>
            <a:off x="834887" y="411758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A0565B-FB72-4392-9E25-D6B0E8F3C9A4}"/>
              </a:ext>
            </a:extLst>
          </p:cNvPr>
          <p:cNvSpPr txBox="1"/>
          <p:nvPr/>
        </p:nvSpPr>
        <p:spPr>
          <a:xfrm>
            <a:off x="834887" y="516402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A5DED-C266-4695-AB77-C1D182F64AE5}"/>
              </a:ext>
            </a:extLst>
          </p:cNvPr>
          <p:cNvSpPr txBox="1"/>
          <p:nvPr/>
        </p:nvSpPr>
        <p:spPr>
          <a:xfrm>
            <a:off x="4843669" y="453029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D2BAA1-9F80-430E-B1E5-0C43104590B1}"/>
              </a:ext>
            </a:extLst>
          </p:cNvPr>
          <p:cNvSpPr txBox="1"/>
          <p:nvPr/>
        </p:nvSpPr>
        <p:spPr>
          <a:xfrm>
            <a:off x="4843669" y="154633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FA57C7-D92B-4A15-984E-ECE20D3C86DD}"/>
              </a:ext>
            </a:extLst>
          </p:cNvPr>
          <p:cNvSpPr txBox="1"/>
          <p:nvPr/>
        </p:nvSpPr>
        <p:spPr>
          <a:xfrm>
            <a:off x="4843669" y="2758136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C9C9AA-EDBF-40B0-A95E-B87E48F9BD05}"/>
              </a:ext>
            </a:extLst>
          </p:cNvPr>
          <p:cNvSpPr txBox="1"/>
          <p:nvPr/>
        </p:nvSpPr>
        <p:spPr>
          <a:xfrm>
            <a:off x="4843669" y="3969939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9.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991836-2830-433A-B1CC-965CC31912ED}"/>
              </a:ext>
            </a:extLst>
          </p:cNvPr>
          <p:cNvSpPr txBox="1"/>
          <p:nvPr/>
        </p:nvSpPr>
        <p:spPr>
          <a:xfrm>
            <a:off x="4843669" y="5016379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440B0B48-8B38-413A-8B33-3AD80B4C96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0785" y="453029"/>
                <a:ext cx="3762168" cy="61551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40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40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440B0B48-8B38-413A-8B33-3AD80B4C9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5" y="453029"/>
                <a:ext cx="3762168" cy="61551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7AEE3890-65A1-4375-B449-648425C541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62953" y="411083"/>
                <a:ext cx="4506012" cy="6077585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9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39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9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39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41</m:t>
                          </m:r>
                        </m:num>
                        <m:den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39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9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90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3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390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sz="39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7AEE3890-65A1-4375-B449-648425C54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953" y="411083"/>
                <a:ext cx="4506012" cy="6077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C95A358-81DE-4043-B038-3D46AF4BB199}"/>
              </a:ext>
            </a:extLst>
          </p:cNvPr>
          <p:cNvSpPr txBox="1"/>
          <p:nvPr/>
        </p:nvSpPr>
        <p:spPr>
          <a:xfrm>
            <a:off x="300785" y="627176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68F85C-659C-4269-B032-948A952ECA17}"/>
              </a:ext>
            </a:extLst>
          </p:cNvPr>
          <p:cNvSpPr txBox="1"/>
          <p:nvPr/>
        </p:nvSpPr>
        <p:spPr>
          <a:xfrm>
            <a:off x="300785" y="1879507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F53E8F-A106-46E8-B82A-26CFE6D8E47D}"/>
              </a:ext>
            </a:extLst>
          </p:cNvPr>
          <p:cNvSpPr txBox="1"/>
          <p:nvPr/>
        </p:nvSpPr>
        <p:spPr>
          <a:xfrm>
            <a:off x="300785" y="3184077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C09437-6362-479D-A738-9AB907B2CBF2}"/>
              </a:ext>
            </a:extLst>
          </p:cNvPr>
          <p:cNvSpPr txBox="1"/>
          <p:nvPr/>
        </p:nvSpPr>
        <p:spPr>
          <a:xfrm>
            <a:off x="300785" y="4435636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CE117A-F3EB-4661-9F7E-7DA6BB131138}"/>
              </a:ext>
            </a:extLst>
          </p:cNvPr>
          <p:cNvSpPr txBox="1"/>
          <p:nvPr/>
        </p:nvSpPr>
        <p:spPr>
          <a:xfrm>
            <a:off x="300785" y="5601344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06403E-127A-44D5-8C23-96C119FDA1E8}"/>
              </a:ext>
            </a:extLst>
          </p:cNvPr>
          <p:cNvSpPr txBox="1"/>
          <p:nvPr/>
        </p:nvSpPr>
        <p:spPr>
          <a:xfrm>
            <a:off x="4427388" y="589722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6.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45F11F-55C6-400C-B15B-5E7A2D35DE77}"/>
              </a:ext>
            </a:extLst>
          </p:cNvPr>
          <p:cNvSpPr txBox="1"/>
          <p:nvPr/>
        </p:nvSpPr>
        <p:spPr>
          <a:xfrm>
            <a:off x="4427388" y="184205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48DE34-020F-4821-9C79-C5C23FC729D4}"/>
              </a:ext>
            </a:extLst>
          </p:cNvPr>
          <p:cNvSpPr txBox="1"/>
          <p:nvPr/>
        </p:nvSpPr>
        <p:spPr>
          <a:xfrm>
            <a:off x="4427388" y="3146623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D9070F-3F84-4FE8-A63A-557E153F2BB5}"/>
              </a:ext>
            </a:extLst>
          </p:cNvPr>
          <p:cNvSpPr txBox="1"/>
          <p:nvPr/>
        </p:nvSpPr>
        <p:spPr>
          <a:xfrm>
            <a:off x="4427388" y="4398182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9.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782413-DEBA-4220-BEC2-11B4959BE489}"/>
              </a:ext>
            </a:extLst>
          </p:cNvPr>
          <p:cNvSpPr txBox="1"/>
          <p:nvPr/>
        </p:nvSpPr>
        <p:spPr>
          <a:xfrm>
            <a:off x="4427388" y="5563890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FFF"/>
                </a:solidFill>
              </a:rPr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249498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83645f-0b80-47a1-8e38-fe1dcfa4735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3A1DBD5027B24194199EA8A077E04E" ma:contentTypeVersion="9" ma:contentTypeDescription="Create a new document." ma:contentTypeScope="" ma:versionID="da5f5716e254418168ebd5e8116f054c">
  <xsd:schema xmlns:xsd="http://www.w3.org/2001/XMLSchema" xmlns:xs="http://www.w3.org/2001/XMLSchema" xmlns:p="http://schemas.microsoft.com/office/2006/metadata/properties" xmlns:ns2="a783645f-0b80-47a1-8e38-fe1dcfa47350" xmlns:ns3="e163f4cc-e64a-4aab-88fa-6ffdca193442" targetNamespace="http://schemas.microsoft.com/office/2006/metadata/properties" ma:root="true" ma:fieldsID="1bbae4e78e40bc3e2d42c7c07b2766f6" ns2:_="" ns3:_="">
    <xsd:import namespace="a783645f-0b80-47a1-8e38-fe1dcfa47350"/>
    <xsd:import namespace="e163f4cc-e64a-4aab-88fa-6ffdca19344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3645f-0b80-47a1-8e38-fe1dcfa47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3f4cc-e64a-4aab-88fa-6ffdca1934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EE360C-096B-4565-8495-4266A966D7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783645f-0b80-47a1-8e38-fe1dcfa47350"/>
    <ds:schemaRef ds:uri="http://purl.org/dc/elements/1.1/"/>
    <ds:schemaRef ds:uri="http://schemas.microsoft.com/office/2006/metadata/properties"/>
    <ds:schemaRef ds:uri="e163f4cc-e64a-4aab-88fa-6ffdca1934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937726-971E-4C31-85BD-A1791B1BE1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3A1074-0831-42C5-A0C8-61355657A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3645f-0b80-47a1-8e38-fe1dcfa47350"/>
    <ds:schemaRef ds:uri="e163f4cc-e64a-4aab-88fa-6ffdca193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55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 Subtracting fractions with different denominators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Fractions:  Subtracting fractions with different denominators</dc:title>
  <dc:creator>Craig Barton</dc:creator>
  <cp:lastModifiedBy>K Cottrell</cp:lastModifiedBy>
  <cp:revision>4</cp:revision>
  <dcterms:created xsi:type="dcterms:W3CDTF">2018-01-26T08:52:52Z</dcterms:created>
  <dcterms:modified xsi:type="dcterms:W3CDTF">2019-05-01T15:05:35Z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0x010100143A1DBD5027B24194199EA8A077E04E</vt:lpwstr>
  </property>
  <property fmtid="{D5CDD505-2E9C-101B-9397-08002B2CF9AE}" pid="3" name="Order">
    <vt:r8>1783100</vt:r8>
  </property>
  <property fmtid="{D5CDD505-2E9C-101B-9397-08002B2CF9AE}" pid="4" name="ComplianceAssetId">
    <vt:lpwstr/>
  </property>
</Properties>
</file>