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1" r:id="rId3"/>
    <p:sldId id="262" r:id="rId4"/>
    <p:sldId id="266" r:id="rId5"/>
    <p:sldId id="264" r:id="rId6"/>
    <p:sldId id="265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A3D0-62AE-4E08-A03F-005B0A8F09AC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5D440-EFE0-4401-92F5-64F496F4F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2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9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7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70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1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613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86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3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85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17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052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28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5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8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07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715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0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1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3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41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5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4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62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92BE3-4D9A-49B3-866B-25E1567F639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85A0-CD96-4BBE-A688-C395B07BE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1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2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5.png"/><Relationship Id="rId7" Type="http://schemas.openxmlformats.org/officeDocument/2006/relationships/image" Target="../media/image6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5.png"/><Relationship Id="rId7" Type="http://schemas.openxmlformats.org/officeDocument/2006/relationships/image" Target="../media/image6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5" Type="http://schemas.openxmlformats.org/officeDocument/2006/relationships/image" Target="../media/image22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5" Type="http://schemas.openxmlformats.org/officeDocument/2006/relationships/image" Target="../media/image22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0.png"/><Relationship Id="rId12" Type="http://schemas.openxmlformats.org/officeDocument/2006/relationships/image" Target="../media/image19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0.png"/><Relationship Id="rId12" Type="http://schemas.openxmlformats.org/officeDocument/2006/relationships/image" Target="../media/image19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5540" y="129567"/>
            <a:ext cx="6182139" cy="1386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Tree Diagrams and Mutually Exclusive Events</a:t>
            </a:r>
            <a:endParaRPr lang="en-GB" sz="4400" b="1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2822987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6" y="6218762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srgbClr val="00B050"/>
                </a:solidFill>
                <a:latin typeface="Calibri" panose="020F0502020204030204"/>
              </a:rPr>
              <a:t>  Rule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087690" y="3476879"/>
            <a:ext cx="2057866" cy="1114797"/>
            <a:chOff x="5240769" y="3712616"/>
            <a:chExt cx="2057866" cy="1114797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5240769" y="3916174"/>
              <a:ext cx="1005840" cy="30757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240769" y="4223745"/>
              <a:ext cx="1005840" cy="35744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246609" y="3762182"/>
              <a:ext cx="9604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  <a:latin typeface="+mj-lt"/>
                </a:rPr>
                <a:t>WIN</a:t>
              </a:r>
              <a:endParaRPr lang="en-GB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46608" y="4427303"/>
              <a:ext cx="10520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  <a:latin typeface="+mj-lt"/>
                </a:rPr>
                <a:t>LOSE</a:t>
              </a:r>
              <a:endParaRPr lang="en-GB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07023" y="371261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+mj-lt"/>
                </a:rPr>
                <a:t>0.5</a:t>
              </a:r>
              <a:endParaRPr lang="en-GB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19491" y="4427303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+mj-lt"/>
                </a:rPr>
                <a:t>0.5</a:t>
              </a:r>
              <a:endParaRPr lang="en-GB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028683" y="4867340"/>
            <a:ext cx="1025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+mj-lt"/>
              </a:rPr>
              <a:t>WIN</a:t>
            </a:r>
            <a:endParaRPr lang="en-GB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67495" y="5599311"/>
            <a:ext cx="89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+mj-lt"/>
              </a:rPr>
              <a:t>LOSE</a:t>
            </a:r>
            <a:endParaRPr lang="en-GB" sz="20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895758" y="5796067"/>
            <a:ext cx="1151125" cy="20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34" idx="1"/>
          </p:cNvCxnSpPr>
          <p:nvPr/>
        </p:nvCxnSpPr>
        <p:spPr>
          <a:xfrm>
            <a:off x="4896623" y="5788350"/>
            <a:ext cx="1132060" cy="6747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96623" y="5058453"/>
            <a:ext cx="1052681" cy="74091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28683" y="6263033"/>
            <a:ext cx="931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+mj-lt"/>
              </a:rPr>
              <a:t>D</a:t>
            </a:r>
            <a:r>
              <a:rPr lang="en-GB" sz="2000" dirty="0" smtClean="0">
                <a:solidFill>
                  <a:schemeClr val="bg1"/>
                </a:solidFill>
                <a:latin typeface="+mj-lt"/>
              </a:rPr>
              <a:t>RAW</a:t>
            </a:r>
            <a:endParaRPr lang="en-GB" sz="2000" dirty="0">
              <a:solidFill>
                <a:schemeClr val="bg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76336" y="4874819"/>
                <a:ext cx="673331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336" y="4874819"/>
                <a:ext cx="673331" cy="497059"/>
              </a:xfrm>
              <a:prstGeom prst="rect">
                <a:avLst/>
              </a:prstGeom>
              <a:blipFill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82331" y="5281745"/>
                <a:ext cx="673331" cy="5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331" y="5281745"/>
                <a:ext cx="673331" cy="501419"/>
              </a:xfrm>
              <a:prstGeom prst="rect">
                <a:avLst/>
              </a:prstGeom>
              <a:blipFill>
                <a:blip r:embed="rId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03077" y="5877189"/>
                <a:ext cx="673331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077" y="5877189"/>
                <a:ext cx="673331" cy="497059"/>
              </a:xfrm>
              <a:prstGeom prst="rect">
                <a:avLst/>
              </a:prstGeom>
              <a:blipFill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7365571" y="3848549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571" y="3848549"/>
                <a:ext cx="33534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365571" y="5557483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571" y="5557483"/>
                <a:ext cx="33534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24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/>
          <p:cNvGrpSpPr/>
          <p:nvPr/>
        </p:nvGrpSpPr>
        <p:grpSpPr>
          <a:xfrm>
            <a:off x="183612" y="406947"/>
            <a:ext cx="2053244" cy="1084019"/>
            <a:chOff x="183612" y="406947"/>
            <a:chExt cx="2053244" cy="1084019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632500" y="610505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32500" y="918076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638340" y="45651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38340" y="112163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8754" y="406947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1222" y="1121634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0.5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612" y="406947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1)</a:t>
              </a:r>
              <a:endParaRPr lang="en-GB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725571" y="3415228"/>
            <a:ext cx="2070557" cy="1450616"/>
            <a:chOff x="166299" y="1740101"/>
            <a:chExt cx="2070557" cy="1450616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632500" y="2151131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2500" y="2458702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38340" y="1997139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340" y="266226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86286" y="1740101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286" y="1740101"/>
                  <a:ext cx="673331" cy="55335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73817" y="2637360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817" y="2637360"/>
                  <a:ext cx="673331" cy="55335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TextBox 41"/>
            <p:cNvSpPr txBox="1"/>
            <p:nvPr/>
          </p:nvSpPr>
          <p:spPr>
            <a:xfrm>
              <a:off x="166299" y="1931534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)</a:t>
              </a:r>
              <a:endParaRPr lang="en-GB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372590" y="2065486"/>
            <a:ext cx="2077486" cy="1084019"/>
            <a:chOff x="159370" y="3601406"/>
            <a:chExt cx="2077486" cy="1084019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632500" y="3804964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2500" y="4112535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638340" y="3650972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38340" y="431609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8754" y="360140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0.3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11222" y="4316093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0.3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9370" y="3786368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2)</a:t>
              </a:r>
              <a:endParaRPr lang="en-GB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66384" y="-15394"/>
            <a:ext cx="2070557" cy="1493251"/>
            <a:chOff x="166299" y="4930043"/>
            <a:chExt cx="2070557" cy="1493251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632500" y="5319665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2500" y="5627236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638340" y="516567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38340" y="583079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86285" y="5869937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285" y="5869937"/>
                  <a:ext cx="673331" cy="55335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44718" y="4930043"/>
                  <a:ext cx="673331" cy="5549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718" y="4930043"/>
                  <a:ext cx="673331" cy="55496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Box 43"/>
            <p:cNvSpPr txBox="1"/>
            <p:nvPr/>
          </p:nvSpPr>
          <p:spPr>
            <a:xfrm>
              <a:off x="166299" y="5259620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5)</a:t>
              </a:r>
              <a:endParaRPr lang="en-GB" dirty="0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26040" y="3867076"/>
            <a:ext cx="2115587" cy="1084019"/>
            <a:chOff x="3875543" y="319768"/>
            <a:chExt cx="2115587" cy="1084019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4386774" y="523326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386774" y="830897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392614" y="36933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92614" y="103445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53028" y="319768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0.3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65496" y="1034455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0.7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75543" y="338556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3)</a:t>
              </a:r>
              <a:endParaRPr lang="en-GB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857528" y="1699150"/>
            <a:ext cx="2032460" cy="1450616"/>
            <a:chOff x="3804884" y="1699576"/>
            <a:chExt cx="2032460" cy="1450616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4232988" y="2110606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32988" y="2418177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238828" y="195661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38828" y="262173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386774" y="1699576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6774" y="1699576"/>
                  <a:ext cx="673331" cy="55335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374305" y="2596835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4305" y="2596835"/>
                  <a:ext cx="673331" cy="55335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TextBox 51"/>
            <p:cNvSpPr txBox="1"/>
            <p:nvPr/>
          </p:nvSpPr>
          <p:spPr>
            <a:xfrm>
              <a:off x="3804884" y="1893921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6)</a:t>
              </a:r>
              <a:endParaRPr lang="en-GB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86060" y="5544403"/>
            <a:ext cx="2115587" cy="1084019"/>
            <a:chOff x="3774401" y="3601406"/>
            <a:chExt cx="2115587" cy="1084019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4285632" y="3804964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285632" y="4112535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291472" y="3650972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1472" y="431609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51886" y="360140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n-GB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64354" y="4316093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1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774401" y="3620194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</a:t>
              </a:r>
              <a:r>
                <a:rPr lang="en-GB" dirty="0" smtClean="0"/>
                <a:t>)</a:t>
              </a:r>
              <a:endParaRPr lang="en-GB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774401" y="5191441"/>
            <a:ext cx="2115587" cy="1084019"/>
            <a:chOff x="3774401" y="5191441"/>
            <a:chExt cx="2115587" cy="1084019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4285632" y="5394999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285632" y="5702570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291472" y="5241007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291472" y="5906128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451886" y="5191441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464354" y="5906128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0.5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774401" y="5210229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8</a:t>
              </a:r>
              <a:r>
                <a:rPr lang="en-GB" dirty="0" smtClean="0"/>
                <a:t>)</a:t>
              </a:r>
              <a:endParaRPr lang="en-GB" dirty="0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8150094" y="186298"/>
            <a:ext cx="2070557" cy="1523708"/>
            <a:chOff x="8150094" y="186298"/>
            <a:chExt cx="2070557" cy="1523708"/>
          </a:xfrm>
        </p:grpSpPr>
        <p:cxnSp>
          <p:nvCxnSpPr>
            <p:cNvPr id="67" name="Straight Connector 66"/>
            <p:cNvCxnSpPr/>
            <p:nvPr/>
          </p:nvCxnSpPr>
          <p:spPr>
            <a:xfrm flipV="1">
              <a:off x="8616295" y="604774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616295" y="912345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9622135" y="450782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622135" y="111590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8770080" y="1155046"/>
                  <a:ext cx="673331" cy="5549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0080" y="1155046"/>
                  <a:ext cx="673331" cy="55496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8763501" y="186298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3501" y="186298"/>
                  <a:ext cx="673331" cy="55335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TextBox 72"/>
            <p:cNvSpPr txBox="1"/>
            <p:nvPr/>
          </p:nvSpPr>
          <p:spPr>
            <a:xfrm>
              <a:off x="8150094" y="544729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9)</a:t>
              </a:r>
              <a:endParaRPr lang="en-GB" dirty="0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8034756" y="1860522"/>
            <a:ext cx="2077486" cy="1119471"/>
            <a:chOff x="8034756" y="1860522"/>
            <a:chExt cx="2077486" cy="1119471"/>
          </a:xfrm>
        </p:grpSpPr>
        <p:cxnSp>
          <p:nvCxnSpPr>
            <p:cNvPr id="74" name="Straight Connector 73"/>
            <p:cNvCxnSpPr/>
            <p:nvPr/>
          </p:nvCxnSpPr>
          <p:spPr>
            <a:xfrm flipV="1">
              <a:off x="8507886" y="2099532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8507886" y="2407103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5" name="Group 164"/>
            <p:cNvGrpSpPr/>
            <p:nvPr/>
          </p:nvGrpSpPr>
          <p:grpSpPr>
            <a:xfrm>
              <a:off x="9513726" y="1945540"/>
              <a:ext cx="598516" cy="972898"/>
              <a:chOff x="9513726" y="1945540"/>
              <a:chExt cx="598516" cy="972898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9513726" y="1945540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WIN</a:t>
                </a:r>
                <a:endParaRPr lang="en-GB" sz="1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9513726" y="2610661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LOSE</a:t>
                </a:r>
                <a:endParaRPr lang="en-GB" sz="1400" dirty="0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8674140" y="1895974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0.25</a:t>
              </a:r>
              <a:endParaRPr lang="en-GB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686608" y="2610661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0.25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034756" y="1860522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10)</a:t>
              </a:r>
              <a:endParaRPr lang="en-GB" dirty="0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8019856" y="3572355"/>
            <a:ext cx="2147798" cy="1193744"/>
            <a:chOff x="8019856" y="3572355"/>
            <a:chExt cx="2147798" cy="1193744"/>
          </a:xfrm>
        </p:grpSpPr>
        <p:grpSp>
          <p:nvGrpSpPr>
            <p:cNvPr id="163" name="Group 162"/>
            <p:cNvGrpSpPr/>
            <p:nvPr/>
          </p:nvGrpSpPr>
          <p:grpSpPr>
            <a:xfrm>
              <a:off x="8019856" y="3572355"/>
              <a:ext cx="1466155" cy="1193744"/>
              <a:chOff x="8019856" y="3572355"/>
              <a:chExt cx="1466155" cy="1193744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flipV="1">
                <a:off x="8480171" y="3790159"/>
                <a:ext cx="1005840" cy="3075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8480171" y="4097730"/>
                <a:ext cx="1005840" cy="3574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8646425" y="3586601"/>
                <a:ext cx="673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0.3</a:t>
                </a:r>
                <a:endParaRPr lang="en-GB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8709615" y="4396767"/>
                <a:ext cx="673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-0.7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019856" y="3572355"/>
                <a:ext cx="5434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11)</a:t>
                </a:r>
                <a:endParaRPr lang="en-GB" dirty="0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9569138" y="3611281"/>
              <a:ext cx="598516" cy="972898"/>
              <a:chOff x="9513726" y="1945540"/>
              <a:chExt cx="598516" cy="972898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9513726" y="1945540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WIN</a:t>
                </a:r>
                <a:endParaRPr lang="en-GB" sz="1400" dirty="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9513726" y="2610661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LOSE</a:t>
                </a:r>
                <a:endParaRPr lang="en-GB" sz="1400" dirty="0"/>
              </a:p>
            </p:txBody>
          </p:sp>
        </p:grpSp>
      </p:grpSp>
      <p:grpSp>
        <p:nvGrpSpPr>
          <p:cNvPr id="173" name="Group 172"/>
          <p:cNvGrpSpPr/>
          <p:nvPr/>
        </p:nvGrpSpPr>
        <p:grpSpPr>
          <a:xfrm>
            <a:off x="8036980" y="5210333"/>
            <a:ext cx="2125121" cy="1098265"/>
            <a:chOff x="8036980" y="5210333"/>
            <a:chExt cx="2125121" cy="1098265"/>
          </a:xfrm>
        </p:grpSpPr>
        <p:grpSp>
          <p:nvGrpSpPr>
            <p:cNvPr id="164" name="Group 163"/>
            <p:cNvGrpSpPr/>
            <p:nvPr/>
          </p:nvGrpSpPr>
          <p:grpSpPr>
            <a:xfrm>
              <a:off x="8036980" y="5210333"/>
              <a:ext cx="1466155" cy="1098265"/>
              <a:chOff x="8036980" y="5210333"/>
              <a:chExt cx="1466155" cy="109826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flipV="1">
                <a:off x="8497295" y="5428137"/>
                <a:ext cx="1005840" cy="3075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8497295" y="5735708"/>
                <a:ext cx="1005840" cy="3574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>
                <a:off x="8663549" y="5224579"/>
                <a:ext cx="673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8676017" y="5939266"/>
                <a:ext cx="673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0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8036980" y="5210333"/>
                <a:ext cx="5434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12)</a:t>
                </a:r>
                <a:endParaRPr lang="en-GB" dirty="0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9563585" y="5268429"/>
              <a:ext cx="598516" cy="972898"/>
              <a:chOff x="9513726" y="1945540"/>
              <a:chExt cx="598516" cy="972898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9513726" y="1945540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WIN</a:t>
                </a:r>
                <a:endParaRPr lang="en-GB" sz="1400" dirty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9513726" y="2610661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LOSE</a:t>
                </a:r>
                <a:endParaRPr lang="en-GB" sz="1400" dirty="0"/>
              </a:p>
            </p:txBody>
          </p:sp>
        </p:grp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11125" y="46041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41627" y="230228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74961" y="418296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69544" y="581379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6293636" y="48524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6285884" y="223476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6203293" y="40415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6200412" y="548410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0451010" y="63913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0451010" y="22397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0451009" y="397353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0388806" y="554780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313" y="6586917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Graeme.Mitchinson@excelsiornewcastle.org.uk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10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3" grpId="0"/>
      <p:bldP spid="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/>
          <p:cNvGrpSpPr/>
          <p:nvPr/>
        </p:nvGrpSpPr>
        <p:grpSpPr>
          <a:xfrm>
            <a:off x="183612" y="406947"/>
            <a:ext cx="2053244" cy="1084019"/>
            <a:chOff x="183612" y="406947"/>
            <a:chExt cx="2053244" cy="1084019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632500" y="610505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32500" y="918076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638340" y="45651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38340" y="112163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8754" y="406947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1222" y="1121634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0.5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3612" y="406947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1)</a:t>
              </a:r>
              <a:endParaRPr lang="en-GB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725571" y="3415228"/>
            <a:ext cx="2070557" cy="1450616"/>
            <a:chOff x="166299" y="1740101"/>
            <a:chExt cx="2070557" cy="1450616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632500" y="2151131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2500" y="2458702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38340" y="1997139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340" y="266226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86286" y="1740101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286" y="1740101"/>
                  <a:ext cx="673331" cy="55335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73817" y="2637360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817" y="2637360"/>
                  <a:ext cx="673331" cy="55335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TextBox 41"/>
            <p:cNvSpPr txBox="1"/>
            <p:nvPr/>
          </p:nvSpPr>
          <p:spPr>
            <a:xfrm>
              <a:off x="166299" y="1931534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)</a:t>
              </a:r>
              <a:endParaRPr lang="en-GB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372590" y="2065486"/>
            <a:ext cx="2077486" cy="1084019"/>
            <a:chOff x="159370" y="3601406"/>
            <a:chExt cx="2077486" cy="1084019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632500" y="3804964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2500" y="4112535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638340" y="3650972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38340" y="431609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8754" y="360140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0.3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11222" y="4316093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0.3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9370" y="3786368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2)</a:t>
              </a:r>
              <a:endParaRPr lang="en-GB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66384" y="-15394"/>
            <a:ext cx="2070557" cy="1493251"/>
            <a:chOff x="166299" y="4930043"/>
            <a:chExt cx="2070557" cy="1493251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632500" y="5319665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2500" y="5627236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638340" y="516567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38340" y="583079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86285" y="5869937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285" y="5869937"/>
                  <a:ext cx="673331" cy="55335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44718" y="4930043"/>
                  <a:ext cx="673331" cy="5549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718" y="4930043"/>
                  <a:ext cx="673331" cy="55496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Box 43"/>
            <p:cNvSpPr txBox="1"/>
            <p:nvPr/>
          </p:nvSpPr>
          <p:spPr>
            <a:xfrm>
              <a:off x="166299" y="5259620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5)</a:t>
              </a:r>
              <a:endParaRPr lang="en-GB" dirty="0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26040" y="3867076"/>
            <a:ext cx="2115587" cy="1084019"/>
            <a:chOff x="3875543" y="319768"/>
            <a:chExt cx="2115587" cy="1084019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4386774" y="523326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386774" y="830897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392614" y="36933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92614" y="103445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53028" y="319768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0.3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65496" y="1034455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0.7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75543" y="338556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3)</a:t>
              </a:r>
              <a:endParaRPr lang="en-GB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857528" y="1699150"/>
            <a:ext cx="2032460" cy="1450616"/>
            <a:chOff x="3804884" y="1699576"/>
            <a:chExt cx="2032460" cy="1450616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4232988" y="2110606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32988" y="2418177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238828" y="195661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38828" y="262173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386774" y="1699576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6774" y="1699576"/>
                  <a:ext cx="673331" cy="55335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374305" y="2596835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4305" y="2596835"/>
                  <a:ext cx="673331" cy="55335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TextBox 51"/>
            <p:cNvSpPr txBox="1"/>
            <p:nvPr/>
          </p:nvSpPr>
          <p:spPr>
            <a:xfrm>
              <a:off x="3804884" y="1893921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6)</a:t>
              </a:r>
              <a:endParaRPr lang="en-GB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86060" y="5544403"/>
            <a:ext cx="2115587" cy="1084019"/>
            <a:chOff x="3774401" y="3601406"/>
            <a:chExt cx="2115587" cy="1084019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4285632" y="3804964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285632" y="4112535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291472" y="3650972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1472" y="431609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51886" y="360140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n-GB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64354" y="4316093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1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774401" y="3620194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</a:t>
              </a:r>
              <a:r>
                <a:rPr lang="en-GB" dirty="0" smtClean="0"/>
                <a:t>)</a:t>
              </a:r>
              <a:endParaRPr lang="en-GB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774401" y="5191441"/>
            <a:ext cx="2115587" cy="1084019"/>
            <a:chOff x="3774401" y="5191441"/>
            <a:chExt cx="2115587" cy="1084019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4285632" y="5394999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285632" y="5702570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291472" y="5241007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291472" y="5906128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451886" y="5191441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464354" y="5906128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0.5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774401" y="5210229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8</a:t>
              </a:r>
              <a:r>
                <a:rPr lang="en-GB" dirty="0" smtClean="0"/>
                <a:t>)</a:t>
              </a:r>
              <a:endParaRPr lang="en-GB" dirty="0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8150094" y="186298"/>
            <a:ext cx="2070557" cy="1523708"/>
            <a:chOff x="8150094" y="186298"/>
            <a:chExt cx="2070557" cy="1523708"/>
          </a:xfrm>
        </p:grpSpPr>
        <p:cxnSp>
          <p:nvCxnSpPr>
            <p:cNvPr id="67" name="Straight Connector 66"/>
            <p:cNvCxnSpPr/>
            <p:nvPr/>
          </p:nvCxnSpPr>
          <p:spPr>
            <a:xfrm flipV="1">
              <a:off x="8616295" y="604774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616295" y="912345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9622135" y="450782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622135" y="1115903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8770080" y="1155046"/>
                  <a:ext cx="673331" cy="5549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0080" y="1155046"/>
                  <a:ext cx="673331" cy="55496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8763501" y="186298"/>
                  <a:ext cx="6733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3501" y="186298"/>
                  <a:ext cx="673331" cy="55335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TextBox 72"/>
            <p:cNvSpPr txBox="1"/>
            <p:nvPr/>
          </p:nvSpPr>
          <p:spPr>
            <a:xfrm>
              <a:off x="8150094" y="544729"/>
              <a:ext cx="42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9)</a:t>
              </a:r>
              <a:endParaRPr lang="en-GB" dirty="0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8034756" y="1860522"/>
            <a:ext cx="2077486" cy="1119471"/>
            <a:chOff x="8034756" y="1860522"/>
            <a:chExt cx="2077486" cy="1119471"/>
          </a:xfrm>
        </p:grpSpPr>
        <p:cxnSp>
          <p:nvCxnSpPr>
            <p:cNvPr id="74" name="Straight Connector 73"/>
            <p:cNvCxnSpPr/>
            <p:nvPr/>
          </p:nvCxnSpPr>
          <p:spPr>
            <a:xfrm flipV="1">
              <a:off x="8507886" y="2099532"/>
              <a:ext cx="1005840" cy="307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8507886" y="2407103"/>
              <a:ext cx="1005840" cy="3574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5" name="Group 164"/>
            <p:cNvGrpSpPr/>
            <p:nvPr/>
          </p:nvGrpSpPr>
          <p:grpSpPr>
            <a:xfrm>
              <a:off x="9513726" y="1945540"/>
              <a:ext cx="598516" cy="972898"/>
              <a:chOff x="9513726" y="1945540"/>
              <a:chExt cx="598516" cy="972898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9513726" y="1945540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WIN</a:t>
                </a:r>
                <a:endParaRPr lang="en-GB" sz="1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9513726" y="2610661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LOSE</a:t>
                </a:r>
                <a:endParaRPr lang="en-GB" sz="1400" dirty="0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8674140" y="1895974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0.25</a:t>
              </a:r>
              <a:endParaRPr lang="en-GB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686608" y="2610661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0.25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034756" y="1860522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10)</a:t>
              </a:r>
              <a:endParaRPr lang="en-GB" dirty="0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8019856" y="3572355"/>
            <a:ext cx="2147798" cy="1193744"/>
            <a:chOff x="8019856" y="3572355"/>
            <a:chExt cx="2147798" cy="1193744"/>
          </a:xfrm>
        </p:grpSpPr>
        <p:grpSp>
          <p:nvGrpSpPr>
            <p:cNvPr id="163" name="Group 162"/>
            <p:cNvGrpSpPr/>
            <p:nvPr/>
          </p:nvGrpSpPr>
          <p:grpSpPr>
            <a:xfrm>
              <a:off x="8019856" y="3572355"/>
              <a:ext cx="1466155" cy="1193744"/>
              <a:chOff x="8019856" y="3572355"/>
              <a:chExt cx="1466155" cy="1193744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flipV="1">
                <a:off x="8480171" y="3790159"/>
                <a:ext cx="1005840" cy="3075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8480171" y="4097730"/>
                <a:ext cx="1005840" cy="3574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8646425" y="3586601"/>
                <a:ext cx="673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0.3</a:t>
                </a:r>
                <a:endParaRPr lang="en-GB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8709615" y="4396767"/>
                <a:ext cx="673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-0.7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019856" y="3572355"/>
                <a:ext cx="5434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11)</a:t>
                </a:r>
                <a:endParaRPr lang="en-GB" dirty="0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9569138" y="3611281"/>
              <a:ext cx="598516" cy="972898"/>
              <a:chOff x="9513726" y="1945540"/>
              <a:chExt cx="598516" cy="972898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9513726" y="1945540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WIN</a:t>
                </a:r>
                <a:endParaRPr lang="en-GB" sz="1400" dirty="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9513726" y="2610661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LOSE</a:t>
                </a:r>
                <a:endParaRPr lang="en-GB" sz="1400" dirty="0"/>
              </a:p>
            </p:txBody>
          </p:sp>
        </p:grpSp>
      </p:grpSp>
      <p:grpSp>
        <p:nvGrpSpPr>
          <p:cNvPr id="173" name="Group 172"/>
          <p:cNvGrpSpPr/>
          <p:nvPr/>
        </p:nvGrpSpPr>
        <p:grpSpPr>
          <a:xfrm>
            <a:off x="8036980" y="5210333"/>
            <a:ext cx="2125121" cy="1098265"/>
            <a:chOff x="8036980" y="5210333"/>
            <a:chExt cx="2125121" cy="1098265"/>
          </a:xfrm>
        </p:grpSpPr>
        <p:grpSp>
          <p:nvGrpSpPr>
            <p:cNvPr id="164" name="Group 163"/>
            <p:cNvGrpSpPr/>
            <p:nvPr/>
          </p:nvGrpSpPr>
          <p:grpSpPr>
            <a:xfrm>
              <a:off x="8036980" y="5210333"/>
              <a:ext cx="1466155" cy="1098265"/>
              <a:chOff x="8036980" y="5210333"/>
              <a:chExt cx="1466155" cy="109826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flipV="1">
                <a:off x="8497295" y="5428137"/>
                <a:ext cx="1005840" cy="3075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8497295" y="5735708"/>
                <a:ext cx="1005840" cy="3574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>
                <a:off x="8663549" y="5224579"/>
                <a:ext cx="673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8676017" y="5939266"/>
                <a:ext cx="673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0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8036980" y="5210333"/>
                <a:ext cx="5434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12)</a:t>
                </a:r>
                <a:endParaRPr lang="en-GB" dirty="0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9563585" y="5268429"/>
              <a:ext cx="598516" cy="972898"/>
              <a:chOff x="9513726" y="1945540"/>
              <a:chExt cx="598516" cy="972898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9513726" y="1945540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WIN</a:t>
                </a:r>
                <a:endParaRPr lang="en-GB" sz="1400" dirty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9513726" y="2610661"/>
                <a:ext cx="598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LOSE</a:t>
                </a:r>
                <a:endParaRPr lang="en-GB" sz="1400" dirty="0"/>
              </a:p>
            </p:txBody>
          </p:sp>
        </p:grp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11125" y="46041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41627" y="230228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74961" y="418296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369544" y="581379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6293636" y="48524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6285884" y="223476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6203293" y="40415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6200412" y="548410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0451010" y="63913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0451010" y="22397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0451009" y="397353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0388806" y="554780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2227612" y="405857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2706736" y="2249780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2294650" y="4079295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2720708" y="5769305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6219179" y="437254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6662984" y="2173206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6145137" y="3973247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6539221" y="5417243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10776460" y="571737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10808980" y="2173206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10808980" y="3916642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10344331" y="5518302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313" y="6586917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Graeme.Mitchinson@excelsiornewcastle.org.uk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2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3" grpId="0"/>
      <p:bldP spid="114" grpId="0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/>
        </p:nvGrpSpPr>
        <p:grpSpPr>
          <a:xfrm>
            <a:off x="543960" y="707093"/>
            <a:ext cx="2253463" cy="1562734"/>
            <a:chOff x="665844" y="4869410"/>
            <a:chExt cx="2253463" cy="1562734"/>
          </a:xfrm>
        </p:grpSpPr>
        <p:sp>
          <p:nvSpPr>
            <p:cNvPr id="128" name="TextBox 127"/>
            <p:cNvSpPr txBox="1"/>
            <p:nvPr/>
          </p:nvSpPr>
          <p:spPr>
            <a:xfrm>
              <a:off x="2248728" y="486941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248728" y="546064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1326016" y="5638668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297958" y="5638668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1306269" y="5064158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2209917" y="6124367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65844" y="5152312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13)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TextBox 134"/>
                <p:cNvSpPr txBox="1"/>
                <p:nvPr/>
              </p:nvSpPr>
              <p:spPr>
                <a:xfrm>
                  <a:off x="1297958" y="4936048"/>
                  <a:ext cx="673331" cy="515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35" name="TextBox 1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7958" y="4936048"/>
                  <a:ext cx="673331" cy="5156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TextBox 135"/>
                <p:cNvSpPr txBox="1"/>
                <p:nvPr/>
              </p:nvSpPr>
              <p:spPr>
                <a:xfrm>
                  <a:off x="1793851" y="5146297"/>
                  <a:ext cx="673331" cy="501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36" name="TextBox 1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3851" y="5146297"/>
                  <a:ext cx="673331" cy="501419"/>
                </a:xfrm>
                <a:prstGeom prst="rect">
                  <a:avLst/>
                </a:prstGeom>
                <a:blipFill>
                  <a:blip r:embed="rId6"/>
                  <a:stretch>
                    <a:fillRect b="-24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/>
                <p:cNvSpPr txBox="1"/>
                <p:nvPr/>
              </p:nvSpPr>
              <p:spPr>
                <a:xfrm>
                  <a:off x="1759311" y="5687630"/>
                  <a:ext cx="673331" cy="515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37" name="TextBox 1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9311" y="5687630"/>
                  <a:ext cx="673331" cy="5156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Group 92"/>
          <p:cNvGrpSpPr/>
          <p:nvPr/>
        </p:nvGrpSpPr>
        <p:grpSpPr>
          <a:xfrm>
            <a:off x="785687" y="4328821"/>
            <a:ext cx="2253463" cy="1562734"/>
            <a:chOff x="3931409" y="2507627"/>
            <a:chExt cx="2253463" cy="1562734"/>
          </a:xfrm>
        </p:grpSpPr>
        <p:sp>
          <p:nvSpPr>
            <p:cNvPr id="122" name="TextBox 121"/>
            <p:cNvSpPr txBox="1"/>
            <p:nvPr/>
          </p:nvSpPr>
          <p:spPr>
            <a:xfrm>
              <a:off x="5514293" y="2507627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514293" y="3098862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4591581" y="3276885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4563523" y="3276885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4571834" y="2702375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5475482" y="3762584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931409" y="2801250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14)</a:t>
              </a:r>
              <a:endParaRPr lang="en-GB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798358" y="253066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0.25</a:t>
              </a:r>
              <a:endParaRPr lang="en-GB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6938" y="296963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0.50</a:t>
              </a:r>
              <a:endParaRPr lang="en-GB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131523" y="3421448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0.75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023183" y="500808"/>
            <a:ext cx="2497469" cy="2394399"/>
            <a:chOff x="3922380" y="4364161"/>
            <a:chExt cx="2497469" cy="2394399"/>
          </a:xfrm>
        </p:grpSpPr>
        <p:cxnSp>
          <p:nvCxnSpPr>
            <p:cNvPr id="158" name="Straight Connector 157"/>
            <p:cNvCxnSpPr/>
            <p:nvPr/>
          </p:nvCxnSpPr>
          <p:spPr>
            <a:xfrm>
              <a:off x="4495497" y="5592557"/>
              <a:ext cx="999049" cy="32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4485806" y="5581293"/>
              <a:ext cx="1036810" cy="10160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4485134" y="5191544"/>
              <a:ext cx="1029159" cy="390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4474145" y="4508148"/>
              <a:ext cx="1040148" cy="10731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5566609" y="4364161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TEA</a:t>
              </a:r>
              <a:endParaRPr lang="en-GB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558298" y="5029201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COKE</a:t>
              </a:r>
              <a:endParaRPr lang="en-GB" sz="14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530919" y="5760726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JUICE</a:t>
              </a:r>
              <a:endParaRPr lang="en-GB" sz="14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566608" y="6450783"/>
              <a:ext cx="853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COFFEE</a:t>
              </a:r>
              <a:endParaRPr lang="en-GB" sz="14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12773" y="5502964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0.20</a:t>
              </a:r>
              <a:endParaRPr lang="en-GB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43063" y="4904585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0.20</a:t>
              </a:r>
              <a:endParaRPr lang="en-GB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849285" y="4399607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0.10</a:t>
              </a:r>
              <a:endParaRPr lang="en-GB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109093" y="6018264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0.50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922380" y="5181564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15)</a:t>
              </a:r>
              <a:endParaRPr lang="en-GB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766916" y="3718646"/>
            <a:ext cx="2720214" cy="2532903"/>
            <a:chOff x="7673582" y="3708050"/>
            <a:chExt cx="2720214" cy="2532903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8469444" y="5074950"/>
              <a:ext cx="999049" cy="32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8459753" y="5063686"/>
              <a:ext cx="1036810" cy="10160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8459081" y="4673937"/>
              <a:ext cx="1029159" cy="390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8448092" y="3990541"/>
              <a:ext cx="1040148" cy="10731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9540556" y="384655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TEA</a:t>
              </a:r>
              <a:endParaRPr lang="en-GB" sz="14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9532245" y="451159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COKE</a:t>
              </a:r>
              <a:endParaRPr lang="en-GB" sz="14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9504866" y="5243119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JUICE</a:t>
              </a:r>
              <a:endParaRPr lang="en-GB" sz="14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9540555" y="5933176"/>
              <a:ext cx="853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COFFEE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TextBox 194"/>
                <p:cNvSpPr txBox="1"/>
                <p:nvPr/>
              </p:nvSpPr>
              <p:spPr>
                <a:xfrm>
                  <a:off x="8930263" y="4245332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5" name="TextBox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0263" y="4245332"/>
                  <a:ext cx="673331" cy="495649"/>
                </a:xfrm>
                <a:prstGeom prst="rect">
                  <a:avLst/>
                </a:prstGeom>
                <a:blipFill>
                  <a:blip r:embed="rId14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6" name="TextBox 195"/>
                <p:cNvSpPr txBox="1"/>
                <p:nvPr/>
              </p:nvSpPr>
              <p:spPr>
                <a:xfrm>
                  <a:off x="9045617" y="4837808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6" name="TextBox 1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5617" y="4837808"/>
                  <a:ext cx="673331" cy="495649"/>
                </a:xfrm>
                <a:prstGeom prst="rect">
                  <a:avLst/>
                </a:prstGeom>
                <a:blipFill>
                  <a:blip r:embed="rId15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TextBox 196"/>
                <p:cNvSpPr txBox="1"/>
                <p:nvPr/>
              </p:nvSpPr>
              <p:spPr>
                <a:xfrm>
                  <a:off x="8985030" y="5416723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7" name="TextBox 1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5030" y="5416723"/>
                  <a:ext cx="673331" cy="495649"/>
                </a:xfrm>
                <a:prstGeom prst="rect">
                  <a:avLst/>
                </a:prstGeom>
                <a:blipFill>
                  <a:blip r:embed="rId16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" name="TextBox 197"/>
                <p:cNvSpPr txBox="1"/>
                <p:nvPr/>
              </p:nvSpPr>
              <p:spPr>
                <a:xfrm>
                  <a:off x="8841919" y="3708050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8" name="TextBox 1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1919" y="3708050"/>
                  <a:ext cx="673331" cy="495649"/>
                </a:xfrm>
                <a:prstGeom prst="rect">
                  <a:avLst/>
                </a:prstGeom>
                <a:blipFill>
                  <a:blip r:embed="rId17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4" name="TextBox 203"/>
            <p:cNvSpPr txBox="1"/>
            <p:nvPr/>
          </p:nvSpPr>
          <p:spPr>
            <a:xfrm>
              <a:off x="7673582" y="4214941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16)</a:t>
              </a:r>
              <a:endParaRPr lang="en-GB" dirty="0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914216" y="6924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153204" y="439481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8698364" y="64403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8623402" y="482215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313" y="6586917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Graeme.Mitchinson@excelsiornewcastle.org.uk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7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5" grpId="0"/>
      <p:bldP spid="106" grpId="0"/>
      <p:bldP spid="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/>
        </p:nvGrpSpPr>
        <p:grpSpPr>
          <a:xfrm>
            <a:off x="543960" y="707093"/>
            <a:ext cx="2253463" cy="1562734"/>
            <a:chOff x="665844" y="4869410"/>
            <a:chExt cx="2253463" cy="1562734"/>
          </a:xfrm>
        </p:grpSpPr>
        <p:sp>
          <p:nvSpPr>
            <p:cNvPr id="128" name="TextBox 127"/>
            <p:cNvSpPr txBox="1"/>
            <p:nvPr/>
          </p:nvSpPr>
          <p:spPr>
            <a:xfrm>
              <a:off x="2248728" y="486941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248728" y="546064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1326016" y="5638668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297958" y="5638668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1306269" y="5064158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2209917" y="6124367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65844" y="5152312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13)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TextBox 134"/>
                <p:cNvSpPr txBox="1"/>
                <p:nvPr/>
              </p:nvSpPr>
              <p:spPr>
                <a:xfrm>
                  <a:off x="1297958" y="4936048"/>
                  <a:ext cx="673331" cy="515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35" name="TextBox 1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7958" y="4936048"/>
                  <a:ext cx="673331" cy="5156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TextBox 135"/>
                <p:cNvSpPr txBox="1"/>
                <p:nvPr/>
              </p:nvSpPr>
              <p:spPr>
                <a:xfrm>
                  <a:off x="1793851" y="5146297"/>
                  <a:ext cx="673331" cy="501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36" name="TextBox 1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3851" y="5146297"/>
                  <a:ext cx="673331" cy="501419"/>
                </a:xfrm>
                <a:prstGeom prst="rect">
                  <a:avLst/>
                </a:prstGeom>
                <a:blipFill>
                  <a:blip r:embed="rId6"/>
                  <a:stretch>
                    <a:fillRect b="-24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/>
                <p:cNvSpPr txBox="1"/>
                <p:nvPr/>
              </p:nvSpPr>
              <p:spPr>
                <a:xfrm>
                  <a:off x="1759311" y="5687630"/>
                  <a:ext cx="673331" cy="515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37" name="TextBox 1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9311" y="5687630"/>
                  <a:ext cx="673331" cy="5156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Group 92"/>
          <p:cNvGrpSpPr/>
          <p:nvPr/>
        </p:nvGrpSpPr>
        <p:grpSpPr>
          <a:xfrm>
            <a:off x="785687" y="4328821"/>
            <a:ext cx="2253463" cy="1562734"/>
            <a:chOff x="3931409" y="2507627"/>
            <a:chExt cx="2253463" cy="1562734"/>
          </a:xfrm>
        </p:grpSpPr>
        <p:sp>
          <p:nvSpPr>
            <p:cNvPr id="122" name="TextBox 121"/>
            <p:cNvSpPr txBox="1"/>
            <p:nvPr/>
          </p:nvSpPr>
          <p:spPr>
            <a:xfrm>
              <a:off x="5514293" y="2507627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514293" y="3098862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4591581" y="3276885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4563523" y="3276885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4571834" y="2702375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5475482" y="3762584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931409" y="2801250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14)</a:t>
              </a:r>
              <a:endParaRPr lang="en-GB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798358" y="253066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0.25</a:t>
              </a:r>
              <a:endParaRPr lang="en-GB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6938" y="296963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0.50</a:t>
              </a:r>
              <a:endParaRPr lang="en-GB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131523" y="3421448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0.75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023183" y="500808"/>
            <a:ext cx="2497469" cy="2394399"/>
            <a:chOff x="3922380" y="4364161"/>
            <a:chExt cx="2497469" cy="2394399"/>
          </a:xfrm>
        </p:grpSpPr>
        <p:cxnSp>
          <p:nvCxnSpPr>
            <p:cNvPr id="158" name="Straight Connector 157"/>
            <p:cNvCxnSpPr/>
            <p:nvPr/>
          </p:nvCxnSpPr>
          <p:spPr>
            <a:xfrm>
              <a:off x="4495497" y="5592557"/>
              <a:ext cx="999049" cy="32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4485806" y="5581293"/>
              <a:ext cx="1036810" cy="10160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4485134" y="5191544"/>
              <a:ext cx="1029159" cy="390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4474145" y="4508148"/>
              <a:ext cx="1040148" cy="10731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5566609" y="4364161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TEA</a:t>
              </a:r>
              <a:endParaRPr lang="en-GB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558298" y="5029201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COKE</a:t>
              </a:r>
              <a:endParaRPr lang="en-GB" sz="14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530919" y="5760726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JUICE</a:t>
              </a:r>
              <a:endParaRPr lang="en-GB" sz="14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566608" y="6450783"/>
              <a:ext cx="853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COFFEE</a:t>
              </a:r>
              <a:endParaRPr lang="en-GB" sz="14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12773" y="5502964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0.20</a:t>
              </a:r>
              <a:endParaRPr lang="en-GB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43063" y="4904585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0.20</a:t>
              </a:r>
              <a:endParaRPr lang="en-GB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849285" y="4399607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0.10</a:t>
              </a:r>
              <a:endParaRPr lang="en-GB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109093" y="6018264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0.50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922380" y="5181564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15)</a:t>
              </a:r>
              <a:endParaRPr lang="en-GB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766916" y="3718646"/>
            <a:ext cx="2720214" cy="2532903"/>
            <a:chOff x="7673582" y="3708050"/>
            <a:chExt cx="2720214" cy="2532903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8469444" y="5074950"/>
              <a:ext cx="999049" cy="32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8459753" y="5063686"/>
              <a:ext cx="1036810" cy="10160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8459081" y="4673937"/>
              <a:ext cx="1029159" cy="390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8448092" y="3990541"/>
              <a:ext cx="1040148" cy="10731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9540556" y="384655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TEA</a:t>
              </a:r>
              <a:endParaRPr lang="en-GB" sz="14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9532245" y="4511594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COKE</a:t>
              </a:r>
              <a:endParaRPr lang="en-GB" sz="14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9504866" y="5243119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JUICE</a:t>
              </a:r>
              <a:endParaRPr lang="en-GB" sz="14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9540555" y="5933176"/>
              <a:ext cx="853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COFFEE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TextBox 194"/>
                <p:cNvSpPr txBox="1"/>
                <p:nvPr/>
              </p:nvSpPr>
              <p:spPr>
                <a:xfrm>
                  <a:off x="8930263" y="4245332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5" name="TextBox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0263" y="4245332"/>
                  <a:ext cx="673331" cy="495649"/>
                </a:xfrm>
                <a:prstGeom prst="rect">
                  <a:avLst/>
                </a:prstGeom>
                <a:blipFill>
                  <a:blip r:embed="rId14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6" name="TextBox 195"/>
                <p:cNvSpPr txBox="1"/>
                <p:nvPr/>
              </p:nvSpPr>
              <p:spPr>
                <a:xfrm>
                  <a:off x="9045617" y="4837808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6" name="TextBox 1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5617" y="4837808"/>
                  <a:ext cx="673331" cy="495649"/>
                </a:xfrm>
                <a:prstGeom prst="rect">
                  <a:avLst/>
                </a:prstGeom>
                <a:blipFill>
                  <a:blip r:embed="rId15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TextBox 196"/>
                <p:cNvSpPr txBox="1"/>
                <p:nvPr/>
              </p:nvSpPr>
              <p:spPr>
                <a:xfrm>
                  <a:off x="8985030" y="5416723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7" name="TextBox 1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5030" y="5416723"/>
                  <a:ext cx="673331" cy="495649"/>
                </a:xfrm>
                <a:prstGeom prst="rect">
                  <a:avLst/>
                </a:prstGeom>
                <a:blipFill>
                  <a:blip r:embed="rId16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" name="TextBox 197"/>
                <p:cNvSpPr txBox="1"/>
                <p:nvPr/>
              </p:nvSpPr>
              <p:spPr>
                <a:xfrm>
                  <a:off x="8841919" y="3708050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8" name="TextBox 1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1919" y="3708050"/>
                  <a:ext cx="673331" cy="495649"/>
                </a:xfrm>
                <a:prstGeom prst="rect">
                  <a:avLst/>
                </a:prstGeom>
                <a:blipFill>
                  <a:blip r:embed="rId17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4" name="TextBox 203"/>
            <p:cNvSpPr txBox="1"/>
            <p:nvPr/>
          </p:nvSpPr>
          <p:spPr>
            <a:xfrm>
              <a:off x="7673582" y="4214941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16)</a:t>
              </a:r>
              <a:endParaRPr lang="en-GB" dirty="0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914216" y="6924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153204" y="439481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8698364" y="64403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8698363" y="476082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2877582" y="644036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3508415" y="4337493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8651596" y="592735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8657141" y="4753552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313" y="6586917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Graeme.Mitchinson@excelsiornewcastle.org.uk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5" grpId="0"/>
      <p:bldP spid="106" grpId="0"/>
      <p:bldP spid="108" grpId="0"/>
      <p:bldP spid="153" grpId="0" animBg="1"/>
      <p:bldP spid="178" grpId="0" animBg="1"/>
      <p:bldP spid="179" grpId="0" animBg="1"/>
      <p:bldP spid="1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6258" y="882321"/>
            <a:ext cx="2253463" cy="1562734"/>
            <a:chOff x="737907" y="407206"/>
            <a:chExt cx="2253463" cy="1562734"/>
          </a:xfrm>
        </p:grpSpPr>
        <p:sp>
          <p:nvSpPr>
            <p:cNvPr id="6" name="TextBox 5"/>
            <p:cNvSpPr txBox="1"/>
            <p:nvPr/>
          </p:nvSpPr>
          <p:spPr>
            <a:xfrm>
              <a:off x="2320791" y="407206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0791" y="998441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398079" y="1176464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70021" y="1176464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378332" y="601954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281980" y="1662163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7907" y="700829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1)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27713" y="46479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0.4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06437" y="831348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49561" y="125800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0.1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202480" y="120953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79332" y="3740943"/>
            <a:ext cx="2253463" cy="1596545"/>
            <a:chOff x="665844" y="2491049"/>
            <a:chExt cx="2253463" cy="1596545"/>
          </a:xfrm>
        </p:grpSpPr>
        <p:sp>
          <p:nvSpPr>
            <p:cNvPr id="19" name="TextBox 18"/>
            <p:cNvSpPr txBox="1"/>
            <p:nvPr/>
          </p:nvSpPr>
          <p:spPr>
            <a:xfrm>
              <a:off x="2248728" y="252486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48728" y="311609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326016" y="3294118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297958" y="3294118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306269" y="2719608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09917" y="3779817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5844" y="2818483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</a:t>
              </a:r>
              <a:r>
                <a:rPr lang="en-GB" dirty="0" smtClean="0"/>
                <a:t>)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326016" y="2491049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25" name="TextBox 1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6016" y="2491049"/>
                  <a:ext cx="673331" cy="495649"/>
                </a:xfrm>
                <a:prstGeom prst="rect">
                  <a:avLst/>
                </a:prstGeom>
                <a:blipFill>
                  <a:blip r:embed="rId2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738532" y="2808597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8532" y="2808597"/>
                  <a:ext cx="673331" cy="495649"/>
                </a:xfrm>
                <a:prstGeom prst="rect">
                  <a:avLst/>
                </a:prstGeom>
                <a:blipFill>
                  <a:blip r:embed="rId3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759314" y="3291887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9314" y="3291887"/>
                  <a:ext cx="673331" cy="495649"/>
                </a:xfrm>
                <a:prstGeom prst="rect">
                  <a:avLst/>
                </a:prstGeom>
                <a:blipFill>
                  <a:blip r:embed="rId4"/>
                  <a:stretch>
                    <a:fillRect b="-246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910113" y="382821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766187" y="919170"/>
            <a:ext cx="2253463" cy="1562734"/>
            <a:chOff x="4003472" y="407206"/>
            <a:chExt cx="2253463" cy="1562734"/>
          </a:xfrm>
        </p:grpSpPr>
        <p:sp>
          <p:nvSpPr>
            <p:cNvPr id="32" name="TextBox 31"/>
            <p:cNvSpPr txBox="1"/>
            <p:nvPr/>
          </p:nvSpPr>
          <p:spPr>
            <a:xfrm>
              <a:off x="5586356" y="407206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86356" y="998441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663644" y="1176464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635586" y="1176464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4643897" y="601954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47545" y="1662163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03472" y="700829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</a:t>
              </a:r>
              <a:r>
                <a:rPr lang="en-GB" dirty="0" smtClean="0"/>
                <a:t>)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688213" y="425285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45" name="TextBox 1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8213" y="425285"/>
                  <a:ext cx="673331" cy="497059"/>
                </a:xfrm>
                <a:prstGeom prst="rect">
                  <a:avLst/>
                </a:prstGeom>
                <a:blipFill>
                  <a:blip r:embed="rId8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5132510" y="705949"/>
                  <a:ext cx="673331" cy="501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46" name="TextBox 1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2510" y="705949"/>
                  <a:ext cx="673331" cy="501419"/>
                </a:xfrm>
                <a:prstGeom prst="rect">
                  <a:avLst/>
                </a:prstGeom>
                <a:blipFill>
                  <a:blip r:embed="rId9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5181361" y="1235661"/>
                  <a:ext cx="673331" cy="515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361" y="1235661"/>
                  <a:ext cx="673331" cy="51565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8096741" y="120515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406612" y="3561234"/>
            <a:ext cx="2690129" cy="2415977"/>
            <a:chOff x="7695344" y="112082"/>
            <a:chExt cx="2690129" cy="2415977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461121" y="1362056"/>
              <a:ext cx="999049" cy="32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451430" y="1350792"/>
              <a:ext cx="1036810" cy="10160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8450758" y="961043"/>
              <a:ext cx="1029159" cy="390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8439769" y="277647"/>
              <a:ext cx="1040148" cy="10731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9532233" y="13366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TEA</a:t>
              </a:r>
              <a:endParaRPr lang="en-GB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523922" y="79870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COKE</a:t>
              </a:r>
              <a:endParaRPr lang="en-GB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496543" y="153022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JUICE</a:t>
              </a:r>
              <a:endParaRPr lang="en-GB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532232" y="2220282"/>
              <a:ext cx="853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COFFEE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8729584" y="112082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4" name="TextBox 1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584" y="112082"/>
                  <a:ext cx="673331" cy="497059"/>
                </a:xfrm>
                <a:prstGeom prst="rect">
                  <a:avLst/>
                </a:prstGeom>
                <a:blipFill>
                  <a:blip r:embed="rId11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9087882" y="496078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9" name="TextBox 1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7882" y="496078"/>
                  <a:ext cx="673331" cy="497059"/>
                </a:xfrm>
                <a:prstGeom prst="rect">
                  <a:avLst/>
                </a:prstGeom>
                <a:blipFill>
                  <a:blip r:embed="rId11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9122470" y="1144046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00" name="TextBox 1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2470" y="1144046"/>
                  <a:ext cx="673331" cy="497059"/>
                </a:xfrm>
                <a:prstGeom prst="rect">
                  <a:avLst/>
                </a:prstGeom>
                <a:blipFill>
                  <a:blip r:embed="rId12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9123504" y="1834013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01" name="TextBox 2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3504" y="1834013"/>
                  <a:ext cx="673331" cy="497059"/>
                </a:xfrm>
                <a:prstGeom prst="rect">
                  <a:avLst/>
                </a:prstGeom>
                <a:blipFill>
                  <a:blip r:embed="rId13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TextBox 56"/>
            <p:cNvSpPr txBox="1"/>
            <p:nvPr/>
          </p:nvSpPr>
          <p:spPr>
            <a:xfrm>
              <a:off x="7695344" y="661965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</a:t>
              </a:r>
              <a:r>
                <a:rPr lang="en-GB" dirty="0" smtClean="0"/>
                <a:t>)</a:t>
              </a:r>
              <a:endParaRPr lang="en-GB" dirty="0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8122260" y="364475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313" y="6586917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Graeme.Mitchinson@excelsiornewcastle.org.uk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42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Turn </a:t>
            </a: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Answers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6258" y="882321"/>
            <a:ext cx="2253463" cy="1562734"/>
            <a:chOff x="737907" y="407206"/>
            <a:chExt cx="2253463" cy="1562734"/>
          </a:xfrm>
        </p:grpSpPr>
        <p:sp>
          <p:nvSpPr>
            <p:cNvPr id="6" name="TextBox 5"/>
            <p:cNvSpPr txBox="1"/>
            <p:nvPr/>
          </p:nvSpPr>
          <p:spPr>
            <a:xfrm>
              <a:off x="2320791" y="407206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0791" y="998441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398079" y="1176464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70021" y="1176464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378332" y="601954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281980" y="1662163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7907" y="700829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1)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27713" y="46479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0.4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06437" y="831348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49561" y="1258006"/>
              <a:ext cx="673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0.1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202480" y="120953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3113054" y="1175203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79332" y="3740943"/>
            <a:ext cx="2253463" cy="1596545"/>
            <a:chOff x="665844" y="2491049"/>
            <a:chExt cx="2253463" cy="1596545"/>
          </a:xfrm>
        </p:grpSpPr>
        <p:sp>
          <p:nvSpPr>
            <p:cNvPr id="19" name="TextBox 18"/>
            <p:cNvSpPr txBox="1"/>
            <p:nvPr/>
          </p:nvSpPr>
          <p:spPr>
            <a:xfrm>
              <a:off x="2248728" y="252486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48728" y="311609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326016" y="3294118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297958" y="3294118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306269" y="2719608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09917" y="3779817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5844" y="2818483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</a:t>
              </a:r>
              <a:r>
                <a:rPr lang="en-GB" dirty="0" smtClean="0"/>
                <a:t>)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326016" y="2491049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25" name="TextBox 1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6016" y="2491049"/>
                  <a:ext cx="673331" cy="495649"/>
                </a:xfrm>
                <a:prstGeom prst="rect">
                  <a:avLst/>
                </a:prstGeom>
                <a:blipFill>
                  <a:blip r:embed="rId2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738532" y="2808597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8532" y="2808597"/>
                  <a:ext cx="673331" cy="495649"/>
                </a:xfrm>
                <a:prstGeom prst="rect">
                  <a:avLst/>
                </a:prstGeom>
                <a:blipFill>
                  <a:blip r:embed="rId3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759314" y="3291887"/>
                  <a:ext cx="673331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9314" y="3291887"/>
                  <a:ext cx="673331" cy="495649"/>
                </a:xfrm>
                <a:prstGeom prst="rect">
                  <a:avLst/>
                </a:prstGeom>
                <a:blipFill>
                  <a:blip r:embed="rId4"/>
                  <a:stretch>
                    <a:fillRect b="-246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3283183" y="3739237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910113" y="382821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766187" y="919170"/>
            <a:ext cx="2253463" cy="1562734"/>
            <a:chOff x="4003472" y="407206"/>
            <a:chExt cx="2253463" cy="1562734"/>
          </a:xfrm>
        </p:grpSpPr>
        <p:sp>
          <p:nvSpPr>
            <p:cNvPr id="32" name="TextBox 31"/>
            <p:cNvSpPr txBox="1"/>
            <p:nvPr/>
          </p:nvSpPr>
          <p:spPr>
            <a:xfrm>
              <a:off x="5586356" y="407206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WIN</a:t>
              </a:r>
              <a:endParaRPr lang="en-GB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86356" y="998441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LOSE</a:t>
              </a:r>
              <a:endParaRPr lang="en-GB" sz="14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663644" y="1176464"/>
              <a:ext cx="90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635586" y="1176464"/>
              <a:ext cx="922712" cy="6239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4643897" y="601954"/>
              <a:ext cx="914401" cy="574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47545" y="1662163"/>
              <a:ext cx="709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D</a:t>
              </a:r>
              <a:r>
                <a:rPr lang="en-GB" sz="1400" dirty="0" smtClean="0"/>
                <a:t>RAW</a:t>
              </a:r>
              <a:endParaRPr lang="en-GB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03472" y="700829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</a:t>
              </a:r>
              <a:r>
                <a:rPr lang="en-GB" dirty="0" smtClean="0"/>
                <a:t>)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688213" y="425285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45" name="TextBox 1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8213" y="425285"/>
                  <a:ext cx="673331" cy="497059"/>
                </a:xfrm>
                <a:prstGeom prst="rect">
                  <a:avLst/>
                </a:prstGeom>
                <a:blipFill>
                  <a:blip r:embed="rId8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5132510" y="705949"/>
                  <a:ext cx="673331" cy="501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46" name="TextBox 1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2510" y="705949"/>
                  <a:ext cx="673331" cy="501419"/>
                </a:xfrm>
                <a:prstGeom prst="rect">
                  <a:avLst/>
                </a:prstGeom>
                <a:blipFill>
                  <a:blip r:embed="rId9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5181361" y="1235661"/>
                  <a:ext cx="673331" cy="515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361" y="1235661"/>
                  <a:ext cx="673331" cy="51565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8096741" y="120515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7991743" y="1113918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406612" y="3561234"/>
            <a:ext cx="2690129" cy="2415977"/>
            <a:chOff x="7695344" y="112082"/>
            <a:chExt cx="2690129" cy="2415977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461121" y="1362056"/>
              <a:ext cx="999049" cy="32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451430" y="1350792"/>
              <a:ext cx="1036810" cy="10160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8450758" y="961043"/>
              <a:ext cx="1029159" cy="390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8439769" y="277647"/>
              <a:ext cx="1040148" cy="10731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9532233" y="13366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TEA</a:t>
              </a:r>
              <a:endParaRPr lang="en-GB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523922" y="798700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COKE</a:t>
              </a:r>
              <a:endParaRPr lang="en-GB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496543" y="1530225"/>
              <a:ext cx="598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JUICE</a:t>
              </a:r>
              <a:endParaRPr lang="en-GB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532232" y="2220282"/>
              <a:ext cx="853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COFFEE</a:t>
              </a:r>
              <a:endParaRPr lang="en-GB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8729584" y="112082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4" name="TextBox 1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584" y="112082"/>
                  <a:ext cx="673331" cy="497059"/>
                </a:xfrm>
                <a:prstGeom prst="rect">
                  <a:avLst/>
                </a:prstGeom>
                <a:blipFill>
                  <a:blip r:embed="rId11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9087882" y="496078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9" name="TextBox 1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7882" y="496078"/>
                  <a:ext cx="673331" cy="497059"/>
                </a:xfrm>
                <a:prstGeom prst="rect">
                  <a:avLst/>
                </a:prstGeom>
                <a:blipFill>
                  <a:blip r:embed="rId11"/>
                  <a:stretch>
                    <a:fillRect b="-122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9122470" y="1144046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00" name="TextBox 1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2470" y="1144046"/>
                  <a:ext cx="673331" cy="497059"/>
                </a:xfrm>
                <a:prstGeom prst="rect">
                  <a:avLst/>
                </a:prstGeom>
                <a:blipFill>
                  <a:blip r:embed="rId12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9123504" y="1834013"/>
                  <a:ext cx="673331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01" name="TextBox 2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3504" y="1834013"/>
                  <a:ext cx="673331" cy="497059"/>
                </a:xfrm>
                <a:prstGeom prst="rect">
                  <a:avLst/>
                </a:prstGeom>
                <a:blipFill>
                  <a:blip r:embed="rId13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TextBox 56"/>
            <p:cNvSpPr txBox="1"/>
            <p:nvPr/>
          </p:nvSpPr>
          <p:spPr>
            <a:xfrm>
              <a:off x="7695344" y="661965"/>
              <a:ext cx="543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</a:t>
              </a:r>
              <a:r>
                <a:rPr lang="en-GB" dirty="0" smtClean="0"/>
                <a:t>)</a:t>
              </a:r>
              <a:endParaRPr lang="en-GB" dirty="0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8122260" y="364475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8472835" y="3590475"/>
            <a:ext cx="481092" cy="4890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313" y="6586917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Graeme.Mitchinson@excelsiornewcastle.org.uk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8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9" grpId="0" animBg="1"/>
      <p:bldP spid="30" grpId="0"/>
      <p:bldP spid="42" grpId="0"/>
      <p:bldP spid="43" grpId="0" animBg="1"/>
      <p:bldP spid="58" grpId="0"/>
      <p:bldP spid="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390</Words>
  <Application>Microsoft Office PowerPoint</Application>
  <PresentationFormat>Widescreen</PresentationFormat>
  <Paragraphs>310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1_Office Theme</vt:lpstr>
      <vt:lpstr>Tree Diagrams and Mutually Exclusive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Mitchinson</dc:creator>
  <cp:lastModifiedBy>Graeme Mitchinson</cp:lastModifiedBy>
  <cp:revision>15</cp:revision>
  <dcterms:created xsi:type="dcterms:W3CDTF">2018-12-06T12:30:47Z</dcterms:created>
  <dcterms:modified xsi:type="dcterms:W3CDTF">2018-12-07T07:27:36Z</dcterms:modified>
</cp:coreProperties>
</file>