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23" r:id="rId2"/>
    <p:sldId id="347" r:id="rId3"/>
    <p:sldId id="348" r:id="rId4"/>
    <p:sldId id="287" r:id="rId5"/>
    <p:sldId id="349" r:id="rId6"/>
    <p:sldId id="350" r:id="rId7"/>
    <p:sldId id="352" r:id="rId8"/>
    <p:sldId id="353" r:id="rId9"/>
    <p:sldId id="351" r:id="rId10"/>
    <p:sldId id="354" r:id="rId11"/>
    <p:sldId id="35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  <a:srgbClr val="FA6C50"/>
    <a:srgbClr val="63FD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354" autoAdjust="0"/>
  </p:normalViewPr>
  <p:slideViewPr>
    <p:cSldViewPr snapToGrid="0">
      <p:cViewPr varScale="1">
        <p:scale>
          <a:sx n="81" d="100"/>
          <a:sy n="81" d="100"/>
        </p:scale>
        <p:origin x="152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29/12/2018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999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29/12/2018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13" Type="http://schemas.openxmlformats.org/officeDocument/2006/relationships/image" Target="../media/image115.png"/><Relationship Id="rId3" Type="http://schemas.openxmlformats.org/officeDocument/2006/relationships/image" Target="../media/image105.png"/><Relationship Id="rId7" Type="http://schemas.openxmlformats.org/officeDocument/2006/relationships/image" Target="../media/image109.png"/><Relationship Id="rId12" Type="http://schemas.openxmlformats.org/officeDocument/2006/relationships/image" Target="../media/image114.png"/><Relationship Id="rId2" Type="http://schemas.openxmlformats.org/officeDocument/2006/relationships/image" Target="../media/image10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8.png"/><Relationship Id="rId11" Type="http://schemas.openxmlformats.org/officeDocument/2006/relationships/image" Target="../media/image113.png"/><Relationship Id="rId5" Type="http://schemas.openxmlformats.org/officeDocument/2006/relationships/image" Target="../media/image107.png"/><Relationship Id="rId10" Type="http://schemas.openxmlformats.org/officeDocument/2006/relationships/image" Target="../media/image112.png"/><Relationship Id="rId4" Type="http://schemas.openxmlformats.org/officeDocument/2006/relationships/image" Target="../media/image106.png"/><Relationship Id="rId9" Type="http://schemas.openxmlformats.org/officeDocument/2006/relationships/image" Target="../media/image111.png"/><Relationship Id="rId14" Type="http://schemas.openxmlformats.org/officeDocument/2006/relationships/image" Target="../media/image11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png"/><Relationship Id="rId13" Type="http://schemas.openxmlformats.org/officeDocument/2006/relationships/image" Target="../media/image127.png"/><Relationship Id="rId3" Type="http://schemas.openxmlformats.org/officeDocument/2006/relationships/image" Target="../media/image117.png"/><Relationship Id="rId7" Type="http://schemas.openxmlformats.org/officeDocument/2006/relationships/image" Target="../media/image121.png"/><Relationship Id="rId12" Type="http://schemas.openxmlformats.org/officeDocument/2006/relationships/image" Target="../media/image126.png"/><Relationship Id="rId2" Type="http://schemas.openxmlformats.org/officeDocument/2006/relationships/image" Target="../media/image10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0.png"/><Relationship Id="rId11" Type="http://schemas.openxmlformats.org/officeDocument/2006/relationships/image" Target="../media/image125.png"/><Relationship Id="rId5" Type="http://schemas.openxmlformats.org/officeDocument/2006/relationships/image" Target="../media/image119.png"/><Relationship Id="rId10" Type="http://schemas.openxmlformats.org/officeDocument/2006/relationships/image" Target="../media/image124.png"/><Relationship Id="rId4" Type="http://schemas.openxmlformats.org/officeDocument/2006/relationships/image" Target="../media/image118.png"/><Relationship Id="rId9" Type="http://schemas.openxmlformats.org/officeDocument/2006/relationships/image" Target="../media/image123.png"/><Relationship Id="rId14" Type="http://schemas.openxmlformats.org/officeDocument/2006/relationships/image" Target="../media/image12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0.pn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8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26" Type="http://schemas.openxmlformats.org/officeDocument/2006/relationships/image" Target="../media/image54.png"/><Relationship Id="rId3" Type="http://schemas.openxmlformats.org/officeDocument/2006/relationships/image" Target="../media/image31.png"/><Relationship Id="rId21" Type="http://schemas.openxmlformats.org/officeDocument/2006/relationships/image" Target="../media/image49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5" Type="http://schemas.openxmlformats.org/officeDocument/2006/relationships/image" Target="../media/image53.png"/><Relationship Id="rId2" Type="http://schemas.openxmlformats.org/officeDocument/2006/relationships/image" Target="../media/image6.png"/><Relationship Id="rId16" Type="http://schemas.openxmlformats.org/officeDocument/2006/relationships/image" Target="../media/image44.png"/><Relationship Id="rId20" Type="http://schemas.openxmlformats.org/officeDocument/2006/relationships/image" Target="../media/image4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24" Type="http://schemas.openxmlformats.org/officeDocument/2006/relationships/image" Target="../media/image52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23" Type="http://schemas.openxmlformats.org/officeDocument/2006/relationships/image" Target="../media/image51.png"/><Relationship Id="rId10" Type="http://schemas.openxmlformats.org/officeDocument/2006/relationships/image" Target="../media/image38.png"/><Relationship Id="rId19" Type="http://schemas.openxmlformats.org/officeDocument/2006/relationships/image" Target="../media/image47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Relationship Id="rId22" Type="http://schemas.openxmlformats.org/officeDocument/2006/relationships/image" Target="../media/image5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66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12" Type="http://schemas.openxmlformats.org/officeDocument/2006/relationships/image" Target="../media/image65.png"/><Relationship Id="rId2" Type="http://schemas.openxmlformats.org/officeDocument/2006/relationships/image" Target="../media/image55.png"/><Relationship Id="rId16" Type="http://schemas.openxmlformats.org/officeDocument/2006/relationships/image" Target="../media/image6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5" Type="http://schemas.openxmlformats.org/officeDocument/2006/relationships/image" Target="../media/image58.png"/><Relationship Id="rId15" Type="http://schemas.openxmlformats.org/officeDocument/2006/relationships/image" Target="../media/image6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Relationship Id="rId14" Type="http://schemas.openxmlformats.org/officeDocument/2006/relationships/image" Target="../media/image6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13" Type="http://schemas.openxmlformats.org/officeDocument/2006/relationships/image" Target="../media/image80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12" Type="http://schemas.openxmlformats.org/officeDocument/2006/relationships/image" Target="../media/image79.png"/><Relationship Id="rId2" Type="http://schemas.openxmlformats.org/officeDocument/2006/relationships/image" Target="../media/image55.png"/><Relationship Id="rId16" Type="http://schemas.openxmlformats.org/officeDocument/2006/relationships/image" Target="../media/image8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3.png"/><Relationship Id="rId11" Type="http://schemas.openxmlformats.org/officeDocument/2006/relationships/image" Target="../media/image78.png"/><Relationship Id="rId5" Type="http://schemas.openxmlformats.org/officeDocument/2006/relationships/image" Target="../media/image72.png"/><Relationship Id="rId15" Type="http://schemas.openxmlformats.org/officeDocument/2006/relationships/image" Target="../media/image82.png"/><Relationship Id="rId10" Type="http://schemas.openxmlformats.org/officeDocument/2006/relationships/image" Target="../media/image77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Relationship Id="rId14" Type="http://schemas.openxmlformats.org/officeDocument/2006/relationships/image" Target="../media/image8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13" Type="http://schemas.openxmlformats.org/officeDocument/2006/relationships/image" Target="../media/image94.png"/><Relationship Id="rId3" Type="http://schemas.openxmlformats.org/officeDocument/2006/relationships/image" Target="../media/image84.png"/><Relationship Id="rId7" Type="http://schemas.openxmlformats.org/officeDocument/2006/relationships/image" Target="../media/image88.png"/><Relationship Id="rId12" Type="http://schemas.openxmlformats.org/officeDocument/2006/relationships/image" Target="../media/image93.png"/><Relationship Id="rId2" Type="http://schemas.openxmlformats.org/officeDocument/2006/relationships/image" Target="../media/image55.png"/><Relationship Id="rId16" Type="http://schemas.openxmlformats.org/officeDocument/2006/relationships/image" Target="../media/image9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7.png"/><Relationship Id="rId11" Type="http://schemas.openxmlformats.org/officeDocument/2006/relationships/image" Target="../media/image92.png"/><Relationship Id="rId5" Type="http://schemas.openxmlformats.org/officeDocument/2006/relationships/image" Target="../media/image86.png"/><Relationship Id="rId15" Type="http://schemas.openxmlformats.org/officeDocument/2006/relationships/image" Target="../media/image96.png"/><Relationship Id="rId10" Type="http://schemas.openxmlformats.org/officeDocument/2006/relationships/image" Target="../media/image91.png"/><Relationship Id="rId4" Type="http://schemas.openxmlformats.org/officeDocument/2006/relationships/image" Target="../media/image85.png"/><Relationship Id="rId9" Type="http://schemas.openxmlformats.org/officeDocument/2006/relationships/image" Target="../media/image90.png"/><Relationship Id="rId14" Type="http://schemas.openxmlformats.org/officeDocument/2006/relationships/image" Target="../media/image9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3" Type="http://schemas.openxmlformats.org/officeDocument/2006/relationships/image" Target="../media/image98.png"/><Relationship Id="rId7" Type="http://schemas.openxmlformats.org/officeDocument/2006/relationships/image" Target="../media/image10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1.png"/><Relationship Id="rId5" Type="http://schemas.openxmlformats.org/officeDocument/2006/relationships/image" Target="../media/image100.png"/><Relationship Id="rId4" Type="http://schemas.openxmlformats.org/officeDocument/2006/relationships/image" Target="../media/image9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Practice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A725D523-BBB8-45EB-B8D2-B6BCBCCEC02F}"/>
              </a:ext>
            </a:extLst>
          </p:cNvPr>
          <p:cNvSpPr txBox="1">
            <a:spLocks/>
          </p:cNvSpPr>
          <p:nvPr/>
        </p:nvSpPr>
        <p:spPr>
          <a:xfrm>
            <a:off x="662474" y="245606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>
                <a:solidFill>
                  <a:schemeClr val="bg1"/>
                </a:solidFill>
              </a:rPr>
              <a:t>Tree Diagrams:</a:t>
            </a:r>
          </a:p>
          <a:p>
            <a:r>
              <a:rPr lang="en-GB" sz="4400" b="1" dirty="0">
                <a:solidFill>
                  <a:schemeClr val="bg1"/>
                </a:solidFill>
              </a:rPr>
              <a:t>no replacement – version 2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27348120-D99C-4D7D-A03A-F13CCC749EA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01318" y="3890173"/>
            <a:ext cx="3338520" cy="2370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806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lank Tree Diagram Math">
            <a:extLst>
              <a:ext uri="{FF2B5EF4-FFF2-40B4-BE49-F238E27FC236}">
                <a16:creationId xmlns:a16="http://schemas.microsoft.com/office/drawing/2014/main" id="{BC52930A-FFE8-4184-98EF-CCEB8B52B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220" y="852001"/>
            <a:ext cx="5006713" cy="552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8B157B6-43D5-4D57-A3AB-4073DE316519}"/>
                  </a:ext>
                </a:extLst>
              </p:cNvPr>
              <p:cNvSpPr txBox="1"/>
              <p:nvPr/>
            </p:nvSpPr>
            <p:spPr>
              <a:xfrm>
                <a:off x="2581599" y="2270106"/>
                <a:ext cx="27411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8B157B6-43D5-4D57-A3AB-4073DE3165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599" y="2270106"/>
                <a:ext cx="274114" cy="4610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AC82F43C-ED91-4382-ADE9-46F768B81F23}"/>
              </a:ext>
            </a:extLst>
          </p:cNvPr>
          <p:cNvSpPr/>
          <p:nvPr/>
        </p:nvSpPr>
        <p:spPr>
          <a:xfrm>
            <a:off x="314325" y="21991"/>
            <a:ext cx="39909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13.</a:t>
            </a:r>
            <a:r>
              <a:rPr lang="en-GB" dirty="0"/>
              <a:t>	</a:t>
            </a:r>
            <a:r>
              <a:rPr lang="en-GB" dirty="0">
                <a:solidFill>
                  <a:srgbClr val="007FFF"/>
                </a:solidFill>
              </a:rPr>
              <a:t>2 yellow, 7 red and 3 green balls</a:t>
            </a:r>
          </a:p>
          <a:p>
            <a:r>
              <a:rPr lang="en-GB" dirty="0">
                <a:solidFill>
                  <a:srgbClr val="007FFF"/>
                </a:solidFill>
              </a:rPr>
              <a:t>	Two picks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53E280-28C1-44A7-89A4-A1A873F1940E}"/>
              </a:ext>
            </a:extLst>
          </p:cNvPr>
          <p:cNvSpPr txBox="1"/>
          <p:nvPr/>
        </p:nvSpPr>
        <p:spPr>
          <a:xfrm>
            <a:off x="3830914" y="2038927"/>
            <a:ext cx="386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86352C-031F-4645-86C3-B9A80D7DBA8B}"/>
              </a:ext>
            </a:extLst>
          </p:cNvPr>
          <p:cNvSpPr txBox="1"/>
          <p:nvPr/>
        </p:nvSpPr>
        <p:spPr>
          <a:xfrm>
            <a:off x="3840341" y="3244707"/>
            <a:ext cx="386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C4987E-8037-4B74-A1A6-430792D34603}"/>
              </a:ext>
            </a:extLst>
          </p:cNvPr>
          <p:cNvSpPr txBox="1"/>
          <p:nvPr/>
        </p:nvSpPr>
        <p:spPr>
          <a:xfrm>
            <a:off x="3840341" y="4624399"/>
            <a:ext cx="386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15E73A-1598-45FB-AEA2-0728AAB1FC43}"/>
              </a:ext>
            </a:extLst>
          </p:cNvPr>
          <p:cNvSpPr txBox="1"/>
          <p:nvPr/>
        </p:nvSpPr>
        <p:spPr>
          <a:xfrm>
            <a:off x="6061434" y="852001"/>
            <a:ext cx="386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FA7468-5D5C-49E8-B8C9-652E7D5AED16}"/>
              </a:ext>
            </a:extLst>
          </p:cNvPr>
          <p:cNvSpPr txBox="1"/>
          <p:nvPr/>
        </p:nvSpPr>
        <p:spPr>
          <a:xfrm>
            <a:off x="6080288" y="2736837"/>
            <a:ext cx="386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074D33-937F-4AF9-9F35-B9B3E49C0B79}"/>
              </a:ext>
            </a:extLst>
          </p:cNvPr>
          <p:cNvSpPr txBox="1"/>
          <p:nvPr/>
        </p:nvSpPr>
        <p:spPr>
          <a:xfrm>
            <a:off x="6080287" y="4289495"/>
            <a:ext cx="386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6995ED-920C-4039-9128-58E13A96910B}"/>
              </a:ext>
            </a:extLst>
          </p:cNvPr>
          <p:cNvSpPr txBox="1"/>
          <p:nvPr/>
        </p:nvSpPr>
        <p:spPr>
          <a:xfrm>
            <a:off x="6080287" y="1543786"/>
            <a:ext cx="386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1A97C8-141C-4B65-A63E-2F9B96FAA9D1}"/>
              </a:ext>
            </a:extLst>
          </p:cNvPr>
          <p:cNvSpPr txBox="1"/>
          <p:nvPr/>
        </p:nvSpPr>
        <p:spPr>
          <a:xfrm>
            <a:off x="6080286" y="3244707"/>
            <a:ext cx="386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D13746-8B80-461E-868B-4FBBFBE314BB}"/>
              </a:ext>
            </a:extLst>
          </p:cNvPr>
          <p:cNvSpPr txBox="1"/>
          <p:nvPr/>
        </p:nvSpPr>
        <p:spPr>
          <a:xfrm>
            <a:off x="6080285" y="5167549"/>
            <a:ext cx="386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C40373-E234-432F-89DB-ED198A792675}"/>
              </a:ext>
            </a:extLst>
          </p:cNvPr>
          <p:cNvSpPr txBox="1"/>
          <p:nvPr/>
        </p:nvSpPr>
        <p:spPr>
          <a:xfrm>
            <a:off x="6070859" y="2219242"/>
            <a:ext cx="386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BAF457C-0F82-4BF9-8C7B-6A2CB3F59ABD}"/>
              </a:ext>
            </a:extLst>
          </p:cNvPr>
          <p:cNvSpPr txBox="1"/>
          <p:nvPr/>
        </p:nvSpPr>
        <p:spPr>
          <a:xfrm>
            <a:off x="6080284" y="3753728"/>
            <a:ext cx="386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018D0A-FC81-48E4-AB31-2D5164CEB42C}"/>
              </a:ext>
            </a:extLst>
          </p:cNvPr>
          <p:cNvSpPr txBox="1"/>
          <p:nvPr/>
        </p:nvSpPr>
        <p:spPr>
          <a:xfrm>
            <a:off x="6065064" y="5998393"/>
            <a:ext cx="386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B487281-0205-4504-8644-7CC40545C816}"/>
                  </a:ext>
                </a:extLst>
              </p:cNvPr>
              <p:cNvSpPr txBox="1"/>
              <p:nvPr/>
            </p:nvSpPr>
            <p:spPr>
              <a:xfrm>
                <a:off x="2799510" y="2969013"/>
                <a:ext cx="27411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B487281-0205-4504-8644-7CC40545C8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9510" y="2969013"/>
                <a:ext cx="274114" cy="4610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1AD94BF-BB42-4948-9B23-81353B37FE3F}"/>
                  </a:ext>
                </a:extLst>
              </p:cNvPr>
              <p:cNvSpPr txBox="1"/>
              <p:nvPr/>
            </p:nvSpPr>
            <p:spPr>
              <a:xfrm>
                <a:off x="2525396" y="4123060"/>
                <a:ext cx="27411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1AD94BF-BB42-4948-9B23-81353B37FE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5396" y="4123060"/>
                <a:ext cx="274114" cy="4610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E125849-E32E-4063-872C-D51F07BD2E68}"/>
                  </a:ext>
                </a:extLst>
              </p:cNvPr>
              <p:cNvSpPr txBox="1"/>
              <p:nvPr/>
            </p:nvSpPr>
            <p:spPr>
              <a:xfrm>
                <a:off x="4987005" y="1020036"/>
                <a:ext cx="27411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E125849-E32E-4063-872C-D51F07BD2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005" y="1020036"/>
                <a:ext cx="274114" cy="4610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14A608A-0E8B-45EB-B862-09466CF559F7}"/>
                  </a:ext>
                </a:extLst>
              </p:cNvPr>
              <p:cNvSpPr txBox="1"/>
              <p:nvPr/>
            </p:nvSpPr>
            <p:spPr>
              <a:xfrm>
                <a:off x="5524219" y="1376678"/>
                <a:ext cx="27411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14A608A-0E8B-45EB-B862-09466CF55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219" y="1376678"/>
                <a:ext cx="274114" cy="4610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4AA8A18-2E83-4562-9546-1D5BFCD25B62}"/>
                  </a:ext>
                </a:extLst>
              </p:cNvPr>
              <p:cNvSpPr txBox="1"/>
              <p:nvPr/>
            </p:nvSpPr>
            <p:spPr>
              <a:xfrm>
                <a:off x="5777891" y="1913118"/>
                <a:ext cx="27411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4AA8A18-2E83-4562-9546-1D5BFCD25B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7891" y="1913118"/>
                <a:ext cx="274114" cy="4610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29DFDBC-9179-48A4-B894-64A081F692DE}"/>
                  </a:ext>
                </a:extLst>
              </p:cNvPr>
              <p:cNvSpPr txBox="1"/>
              <p:nvPr/>
            </p:nvSpPr>
            <p:spPr>
              <a:xfrm>
                <a:off x="5387162" y="2530588"/>
                <a:ext cx="27411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29DFDBC-9179-48A4-B894-64A081F692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7162" y="2530588"/>
                <a:ext cx="274114" cy="4610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291C36A-FB47-4C0B-85B6-1E4E49AA51DD}"/>
                  </a:ext>
                </a:extLst>
              </p:cNvPr>
              <p:cNvSpPr txBox="1"/>
              <p:nvPr/>
            </p:nvSpPr>
            <p:spPr>
              <a:xfrm>
                <a:off x="5733892" y="2967976"/>
                <a:ext cx="27411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291C36A-FB47-4C0B-85B6-1E4E49AA51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892" y="2967976"/>
                <a:ext cx="274114" cy="46102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4EEA5EC-673F-476E-A188-C53646CD3B98}"/>
                  </a:ext>
                </a:extLst>
              </p:cNvPr>
              <p:cNvSpPr txBox="1"/>
              <p:nvPr/>
            </p:nvSpPr>
            <p:spPr>
              <a:xfrm>
                <a:off x="5817992" y="3597471"/>
                <a:ext cx="27411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4EEA5EC-673F-476E-A188-C53646CD3B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7992" y="3597471"/>
                <a:ext cx="274114" cy="46102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1BAB2C5-DDE1-4F06-AAAF-1A85C8D538FE}"/>
                  </a:ext>
                </a:extLst>
              </p:cNvPr>
              <p:cNvSpPr txBox="1"/>
              <p:nvPr/>
            </p:nvSpPr>
            <p:spPr>
              <a:xfrm>
                <a:off x="5459778" y="4098250"/>
                <a:ext cx="27411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1BAB2C5-DDE1-4F06-AAAF-1A85C8D538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9778" y="4098250"/>
                <a:ext cx="274114" cy="46102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96A21E2-F40E-4390-A4AF-94227B33ECC8}"/>
                  </a:ext>
                </a:extLst>
              </p:cNvPr>
              <p:cNvSpPr txBox="1"/>
              <p:nvPr/>
            </p:nvSpPr>
            <p:spPr>
              <a:xfrm>
                <a:off x="5788280" y="4747490"/>
                <a:ext cx="27411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96A21E2-F40E-4390-A4AF-94227B33EC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8280" y="4747490"/>
                <a:ext cx="274114" cy="46102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FA155B7-7F1C-4DE3-9D71-7DD6803455F3}"/>
                  </a:ext>
                </a:extLst>
              </p:cNvPr>
              <p:cNvSpPr txBox="1"/>
              <p:nvPr/>
            </p:nvSpPr>
            <p:spPr>
              <a:xfrm>
                <a:off x="5817992" y="5516293"/>
                <a:ext cx="27411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FA155B7-7F1C-4DE3-9D71-7DD6803455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7992" y="5516293"/>
                <a:ext cx="274114" cy="46102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2537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lank Tree Diagram Math">
            <a:extLst>
              <a:ext uri="{FF2B5EF4-FFF2-40B4-BE49-F238E27FC236}">
                <a16:creationId xmlns:a16="http://schemas.microsoft.com/office/drawing/2014/main" id="{BC52930A-FFE8-4184-98EF-CCEB8B52B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220" y="852001"/>
            <a:ext cx="5006713" cy="552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8B157B6-43D5-4D57-A3AB-4073DE316519}"/>
                  </a:ext>
                </a:extLst>
              </p:cNvPr>
              <p:cNvSpPr txBox="1"/>
              <p:nvPr/>
            </p:nvSpPr>
            <p:spPr>
              <a:xfrm>
                <a:off x="2581599" y="2270106"/>
                <a:ext cx="27411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8B157B6-43D5-4D57-A3AB-4073DE3165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599" y="2270106"/>
                <a:ext cx="274114" cy="4610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AC82F43C-ED91-4382-ADE9-46F768B81F23}"/>
              </a:ext>
            </a:extLst>
          </p:cNvPr>
          <p:cNvSpPr/>
          <p:nvPr/>
        </p:nvSpPr>
        <p:spPr>
          <a:xfrm>
            <a:off x="314325" y="21991"/>
            <a:ext cx="39909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14.</a:t>
            </a:r>
            <a:r>
              <a:rPr lang="en-GB" dirty="0"/>
              <a:t>	</a:t>
            </a:r>
            <a:r>
              <a:rPr lang="en-GB" dirty="0">
                <a:solidFill>
                  <a:srgbClr val="007FFF"/>
                </a:solidFill>
              </a:rPr>
              <a:t>4 yellow, 7 red and 3 green balls</a:t>
            </a:r>
          </a:p>
          <a:p>
            <a:r>
              <a:rPr lang="en-GB" dirty="0">
                <a:solidFill>
                  <a:srgbClr val="007FFF"/>
                </a:solidFill>
              </a:rPr>
              <a:t>	Two picks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53E280-28C1-44A7-89A4-A1A873F1940E}"/>
              </a:ext>
            </a:extLst>
          </p:cNvPr>
          <p:cNvSpPr txBox="1"/>
          <p:nvPr/>
        </p:nvSpPr>
        <p:spPr>
          <a:xfrm>
            <a:off x="3830914" y="2038927"/>
            <a:ext cx="386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86352C-031F-4645-86C3-B9A80D7DBA8B}"/>
              </a:ext>
            </a:extLst>
          </p:cNvPr>
          <p:cNvSpPr txBox="1"/>
          <p:nvPr/>
        </p:nvSpPr>
        <p:spPr>
          <a:xfrm>
            <a:off x="3840341" y="3244707"/>
            <a:ext cx="386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C4987E-8037-4B74-A1A6-430792D34603}"/>
              </a:ext>
            </a:extLst>
          </p:cNvPr>
          <p:cNvSpPr txBox="1"/>
          <p:nvPr/>
        </p:nvSpPr>
        <p:spPr>
          <a:xfrm>
            <a:off x="3840341" y="4624399"/>
            <a:ext cx="386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15E73A-1598-45FB-AEA2-0728AAB1FC43}"/>
              </a:ext>
            </a:extLst>
          </p:cNvPr>
          <p:cNvSpPr txBox="1"/>
          <p:nvPr/>
        </p:nvSpPr>
        <p:spPr>
          <a:xfrm>
            <a:off x="6061434" y="852001"/>
            <a:ext cx="386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FA7468-5D5C-49E8-B8C9-652E7D5AED16}"/>
              </a:ext>
            </a:extLst>
          </p:cNvPr>
          <p:cNvSpPr txBox="1"/>
          <p:nvPr/>
        </p:nvSpPr>
        <p:spPr>
          <a:xfrm>
            <a:off x="6080288" y="2736837"/>
            <a:ext cx="386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074D33-937F-4AF9-9F35-B9B3E49C0B79}"/>
              </a:ext>
            </a:extLst>
          </p:cNvPr>
          <p:cNvSpPr txBox="1"/>
          <p:nvPr/>
        </p:nvSpPr>
        <p:spPr>
          <a:xfrm>
            <a:off x="6080287" y="4289495"/>
            <a:ext cx="386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6995ED-920C-4039-9128-58E13A96910B}"/>
              </a:ext>
            </a:extLst>
          </p:cNvPr>
          <p:cNvSpPr txBox="1"/>
          <p:nvPr/>
        </p:nvSpPr>
        <p:spPr>
          <a:xfrm>
            <a:off x="6080287" y="1543786"/>
            <a:ext cx="386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1A97C8-141C-4B65-A63E-2F9B96FAA9D1}"/>
              </a:ext>
            </a:extLst>
          </p:cNvPr>
          <p:cNvSpPr txBox="1"/>
          <p:nvPr/>
        </p:nvSpPr>
        <p:spPr>
          <a:xfrm>
            <a:off x="6080286" y="3244707"/>
            <a:ext cx="386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D13746-8B80-461E-868B-4FBBFBE314BB}"/>
              </a:ext>
            </a:extLst>
          </p:cNvPr>
          <p:cNvSpPr txBox="1"/>
          <p:nvPr/>
        </p:nvSpPr>
        <p:spPr>
          <a:xfrm>
            <a:off x="6080285" y="5167549"/>
            <a:ext cx="386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C40373-E234-432F-89DB-ED198A792675}"/>
              </a:ext>
            </a:extLst>
          </p:cNvPr>
          <p:cNvSpPr txBox="1"/>
          <p:nvPr/>
        </p:nvSpPr>
        <p:spPr>
          <a:xfrm>
            <a:off x="6070859" y="2219242"/>
            <a:ext cx="386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BAF457C-0F82-4BF9-8C7B-6A2CB3F59ABD}"/>
              </a:ext>
            </a:extLst>
          </p:cNvPr>
          <p:cNvSpPr txBox="1"/>
          <p:nvPr/>
        </p:nvSpPr>
        <p:spPr>
          <a:xfrm>
            <a:off x="6080284" y="3753728"/>
            <a:ext cx="386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018D0A-FC81-48E4-AB31-2D5164CEB42C}"/>
              </a:ext>
            </a:extLst>
          </p:cNvPr>
          <p:cNvSpPr txBox="1"/>
          <p:nvPr/>
        </p:nvSpPr>
        <p:spPr>
          <a:xfrm>
            <a:off x="6065064" y="5998393"/>
            <a:ext cx="386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B487281-0205-4504-8644-7CC40545C816}"/>
                  </a:ext>
                </a:extLst>
              </p:cNvPr>
              <p:cNvSpPr txBox="1"/>
              <p:nvPr/>
            </p:nvSpPr>
            <p:spPr>
              <a:xfrm>
                <a:off x="2799510" y="2969013"/>
                <a:ext cx="27411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B487281-0205-4504-8644-7CC40545C8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9510" y="2969013"/>
                <a:ext cx="274114" cy="4610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1AD94BF-BB42-4948-9B23-81353B37FE3F}"/>
                  </a:ext>
                </a:extLst>
              </p:cNvPr>
              <p:cNvSpPr txBox="1"/>
              <p:nvPr/>
            </p:nvSpPr>
            <p:spPr>
              <a:xfrm>
                <a:off x="2525396" y="4123060"/>
                <a:ext cx="27411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1AD94BF-BB42-4948-9B23-81353B37FE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5396" y="4123060"/>
                <a:ext cx="274114" cy="4610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E125849-E32E-4063-872C-D51F07BD2E68}"/>
                  </a:ext>
                </a:extLst>
              </p:cNvPr>
              <p:cNvSpPr txBox="1"/>
              <p:nvPr/>
            </p:nvSpPr>
            <p:spPr>
              <a:xfrm>
                <a:off x="4987005" y="1020036"/>
                <a:ext cx="27411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E125849-E32E-4063-872C-D51F07BD2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005" y="1020036"/>
                <a:ext cx="274114" cy="4610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14A608A-0E8B-45EB-B862-09466CF559F7}"/>
                  </a:ext>
                </a:extLst>
              </p:cNvPr>
              <p:cNvSpPr txBox="1"/>
              <p:nvPr/>
            </p:nvSpPr>
            <p:spPr>
              <a:xfrm>
                <a:off x="5524219" y="1376678"/>
                <a:ext cx="27411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14A608A-0E8B-45EB-B862-09466CF55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219" y="1376678"/>
                <a:ext cx="274114" cy="4610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4AA8A18-2E83-4562-9546-1D5BFCD25B62}"/>
                  </a:ext>
                </a:extLst>
              </p:cNvPr>
              <p:cNvSpPr txBox="1"/>
              <p:nvPr/>
            </p:nvSpPr>
            <p:spPr>
              <a:xfrm>
                <a:off x="5777891" y="1913118"/>
                <a:ext cx="27411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4AA8A18-2E83-4562-9546-1D5BFCD25B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7891" y="1913118"/>
                <a:ext cx="274114" cy="461024"/>
              </a:xfrm>
              <a:prstGeom prst="rect">
                <a:avLst/>
              </a:prstGeom>
              <a:blipFill>
                <a:blip r:embed="rId8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29DFDBC-9179-48A4-B894-64A081F692DE}"/>
                  </a:ext>
                </a:extLst>
              </p:cNvPr>
              <p:cNvSpPr txBox="1"/>
              <p:nvPr/>
            </p:nvSpPr>
            <p:spPr>
              <a:xfrm>
                <a:off x="5387162" y="2530588"/>
                <a:ext cx="27411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29DFDBC-9179-48A4-B894-64A081F692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7162" y="2530588"/>
                <a:ext cx="274114" cy="4610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291C36A-FB47-4C0B-85B6-1E4E49AA51DD}"/>
                  </a:ext>
                </a:extLst>
              </p:cNvPr>
              <p:cNvSpPr txBox="1"/>
              <p:nvPr/>
            </p:nvSpPr>
            <p:spPr>
              <a:xfrm>
                <a:off x="5733892" y="2967976"/>
                <a:ext cx="27411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291C36A-FB47-4C0B-85B6-1E4E49AA51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892" y="2967976"/>
                <a:ext cx="274114" cy="46102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4EEA5EC-673F-476E-A188-C53646CD3B98}"/>
                  </a:ext>
                </a:extLst>
              </p:cNvPr>
              <p:cNvSpPr txBox="1"/>
              <p:nvPr/>
            </p:nvSpPr>
            <p:spPr>
              <a:xfrm>
                <a:off x="5817992" y="3597471"/>
                <a:ext cx="27411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4EEA5EC-673F-476E-A188-C53646CD3B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7992" y="3597471"/>
                <a:ext cx="274114" cy="46102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1BAB2C5-DDE1-4F06-AAAF-1A85C8D538FE}"/>
                  </a:ext>
                </a:extLst>
              </p:cNvPr>
              <p:cNvSpPr txBox="1"/>
              <p:nvPr/>
            </p:nvSpPr>
            <p:spPr>
              <a:xfrm>
                <a:off x="5459778" y="4098250"/>
                <a:ext cx="27411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1BAB2C5-DDE1-4F06-AAAF-1A85C8D538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9778" y="4098250"/>
                <a:ext cx="274114" cy="46102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96A21E2-F40E-4390-A4AF-94227B33ECC8}"/>
                  </a:ext>
                </a:extLst>
              </p:cNvPr>
              <p:cNvSpPr txBox="1"/>
              <p:nvPr/>
            </p:nvSpPr>
            <p:spPr>
              <a:xfrm>
                <a:off x="5788280" y="4747490"/>
                <a:ext cx="27411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96A21E2-F40E-4390-A4AF-94227B33EC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8280" y="4747490"/>
                <a:ext cx="274114" cy="46102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FA155B7-7F1C-4DE3-9D71-7DD6803455F3}"/>
                  </a:ext>
                </a:extLst>
              </p:cNvPr>
              <p:cNvSpPr txBox="1"/>
              <p:nvPr/>
            </p:nvSpPr>
            <p:spPr>
              <a:xfrm>
                <a:off x="5817992" y="5516293"/>
                <a:ext cx="27411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FA155B7-7F1C-4DE3-9D71-7DD6803455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7992" y="5516293"/>
                <a:ext cx="274114" cy="46102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1727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EC1EBEC-95BC-41B7-B864-0627EDD139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1D80035-CA5F-49E7-A50D-74B6D03357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96" y="849297"/>
            <a:ext cx="3863611" cy="288212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C0F6145-9B5E-4846-8283-B5D93E990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3554" y="849296"/>
            <a:ext cx="3863611" cy="288212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E4128B2-8B06-4908-A382-9DA6BBE3A029}"/>
              </a:ext>
            </a:extLst>
          </p:cNvPr>
          <p:cNvSpPr/>
          <p:nvPr/>
        </p:nvSpPr>
        <p:spPr>
          <a:xfrm>
            <a:off x="75898" y="3853160"/>
            <a:ext cx="424622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There are 4 yellow and 5 red balls in a bag.</a:t>
            </a:r>
          </a:p>
          <a:p>
            <a:r>
              <a:rPr lang="en-GB" dirty="0"/>
              <a:t>A ball is picked and not replaced.</a:t>
            </a:r>
          </a:p>
          <a:p>
            <a:r>
              <a:rPr lang="en-GB" dirty="0"/>
              <a:t>A second ball is then picked.</a:t>
            </a:r>
          </a:p>
          <a:p>
            <a:r>
              <a:rPr lang="en-GB" dirty="0"/>
              <a:t>Complete the tree diagram showing the probabilities on each branch.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1844B11-55D1-4D74-B53A-93E2B431E904}"/>
              </a:ext>
            </a:extLst>
          </p:cNvPr>
          <p:cNvSpPr/>
          <p:nvPr/>
        </p:nvSpPr>
        <p:spPr>
          <a:xfrm>
            <a:off x="4581467" y="3853160"/>
            <a:ext cx="424622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There are 3 yellow and 5 red balls in a bag.</a:t>
            </a:r>
          </a:p>
          <a:p>
            <a:r>
              <a:rPr lang="en-GB" dirty="0"/>
              <a:t>A ball is picked and not replaced.</a:t>
            </a:r>
          </a:p>
          <a:p>
            <a:r>
              <a:rPr lang="en-GB" dirty="0"/>
              <a:t>A second ball is then picked.</a:t>
            </a:r>
          </a:p>
          <a:p>
            <a:r>
              <a:rPr lang="en-GB" dirty="0"/>
              <a:t>Complete the tree diagram showing the probabilities on each branch.</a:t>
            </a:r>
          </a:p>
        </p:txBody>
      </p:sp>
    </p:spTree>
    <p:extLst>
      <p:ext uri="{BB962C8B-B14F-4D97-AF65-F5344CB8AC3E}">
        <p14:creationId xmlns:p14="http://schemas.microsoft.com/office/powerpoint/2010/main" val="3484541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EC1EBEC-95BC-41B7-B864-0627EDD139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F97746-AC37-4DCA-B155-F44D97092CB6}"/>
              </a:ext>
            </a:extLst>
          </p:cNvPr>
          <p:cNvSpPr txBox="1"/>
          <p:nvPr/>
        </p:nvSpPr>
        <p:spPr>
          <a:xfrm>
            <a:off x="330061" y="1125193"/>
            <a:ext cx="37180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1.</a:t>
            </a:r>
            <a:r>
              <a:rPr lang="en-GB" dirty="0"/>
              <a:t>	5 yellow and 5 red balls</a:t>
            </a:r>
          </a:p>
          <a:p>
            <a:r>
              <a:rPr lang="en-GB" dirty="0"/>
              <a:t>	Two picks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</a:rPr>
              <a:t>2.</a:t>
            </a:r>
            <a:r>
              <a:rPr lang="en-GB" dirty="0"/>
              <a:t>	4 yellow and 4 red balls</a:t>
            </a:r>
          </a:p>
          <a:p>
            <a:r>
              <a:rPr lang="en-GB" dirty="0"/>
              <a:t>	Two picks 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</a:rPr>
              <a:t>3.</a:t>
            </a:r>
            <a:r>
              <a:rPr lang="en-GB" dirty="0"/>
              <a:t>	4 yellow and 3 red balls</a:t>
            </a:r>
          </a:p>
          <a:p>
            <a:r>
              <a:rPr lang="en-GB" dirty="0"/>
              <a:t>	Two picks 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</a:rPr>
              <a:t>4.</a:t>
            </a:r>
            <a:r>
              <a:rPr lang="en-GB" dirty="0"/>
              <a:t>	3 yellow and 4 red balls</a:t>
            </a:r>
          </a:p>
          <a:p>
            <a:r>
              <a:rPr lang="en-GB" dirty="0"/>
              <a:t>	Two picks 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</a:rPr>
              <a:t>5.</a:t>
            </a:r>
            <a:r>
              <a:rPr lang="en-GB" dirty="0"/>
              <a:t>	2 yellow and 5 red balls</a:t>
            </a:r>
          </a:p>
          <a:p>
            <a:r>
              <a:rPr lang="en-GB" dirty="0"/>
              <a:t>	Two picks 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</a:rPr>
              <a:t>6.</a:t>
            </a:r>
            <a:r>
              <a:rPr lang="en-GB" dirty="0"/>
              <a:t>	1 yellow and 6 red balls</a:t>
            </a:r>
          </a:p>
          <a:p>
            <a:r>
              <a:rPr lang="en-GB" dirty="0"/>
              <a:t>	Two picks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</a:rPr>
              <a:t>7.</a:t>
            </a:r>
            <a:r>
              <a:rPr lang="en-GB" dirty="0"/>
              <a:t>	1 yellow and 2 red balls</a:t>
            </a:r>
          </a:p>
          <a:p>
            <a:r>
              <a:rPr lang="en-GB" dirty="0"/>
              <a:t>	Two picks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CF7EF3-01E1-4A40-B49E-57AA46E821E1}"/>
              </a:ext>
            </a:extLst>
          </p:cNvPr>
          <p:cNvSpPr txBox="1"/>
          <p:nvPr/>
        </p:nvSpPr>
        <p:spPr>
          <a:xfrm>
            <a:off x="330061" y="67918"/>
            <a:ext cx="8709164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numbers of coloured balls in a bag and the number of picks are given in each question.</a:t>
            </a:r>
          </a:p>
          <a:p>
            <a:r>
              <a:rPr lang="en-GB" dirty="0"/>
              <a:t>Each time a ball is picked, it is not replaced.</a:t>
            </a:r>
          </a:p>
          <a:p>
            <a:r>
              <a:rPr lang="en-GB" dirty="0"/>
              <a:t>Draw a tree diagram showing the probabilities on each branch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252EDF-55CF-4D9B-8B86-EBFB572863C3}"/>
              </a:ext>
            </a:extLst>
          </p:cNvPr>
          <p:cNvSpPr txBox="1"/>
          <p:nvPr/>
        </p:nvSpPr>
        <p:spPr>
          <a:xfrm>
            <a:off x="3692386" y="1125192"/>
            <a:ext cx="37180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8.</a:t>
            </a:r>
            <a:r>
              <a:rPr lang="en-GB" dirty="0"/>
              <a:t>	3 yellow and 6 red balls</a:t>
            </a:r>
          </a:p>
          <a:p>
            <a:r>
              <a:rPr lang="en-GB" dirty="0"/>
              <a:t>	Two picks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</a:rPr>
              <a:t>9.</a:t>
            </a:r>
            <a:r>
              <a:rPr lang="en-GB" dirty="0"/>
              <a:t>	3 yellow and 6 red balls</a:t>
            </a:r>
          </a:p>
          <a:p>
            <a:r>
              <a:rPr lang="en-GB" dirty="0"/>
              <a:t>	Three picks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</a:rPr>
              <a:t>10.</a:t>
            </a:r>
            <a:r>
              <a:rPr lang="en-GB" dirty="0"/>
              <a:t>	3 yellow and 7 red balls</a:t>
            </a:r>
          </a:p>
          <a:p>
            <a:r>
              <a:rPr lang="en-GB" dirty="0"/>
              <a:t>	Three picks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</a:rPr>
              <a:t>11.</a:t>
            </a:r>
            <a:r>
              <a:rPr lang="en-GB" dirty="0"/>
              <a:t>	2 yellow and 7 red balls</a:t>
            </a:r>
          </a:p>
          <a:p>
            <a:r>
              <a:rPr lang="en-GB" dirty="0"/>
              <a:t>	Three picks 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</a:rPr>
              <a:t>12.</a:t>
            </a:r>
            <a:r>
              <a:rPr lang="en-GB" dirty="0"/>
              <a:t>	2 yellow and 7 red balls</a:t>
            </a:r>
          </a:p>
          <a:p>
            <a:r>
              <a:rPr lang="en-GB" dirty="0"/>
              <a:t>	Two picks 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</a:rPr>
              <a:t>13.</a:t>
            </a:r>
            <a:r>
              <a:rPr lang="en-GB" dirty="0"/>
              <a:t>	2 yellow, 7 red and 3 green balls</a:t>
            </a:r>
          </a:p>
          <a:p>
            <a:r>
              <a:rPr lang="en-GB" dirty="0"/>
              <a:t>	Two picks 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</a:rPr>
              <a:t>14.</a:t>
            </a:r>
            <a:r>
              <a:rPr lang="en-GB" dirty="0"/>
              <a:t>	4 yellow, 7 red and 3 green balls</a:t>
            </a:r>
          </a:p>
          <a:p>
            <a:r>
              <a:rPr lang="en-GB" dirty="0"/>
              <a:t>	Two picks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ED6D8A-8574-4BA8-AD97-73478C51ED31}"/>
              </a:ext>
            </a:extLst>
          </p:cNvPr>
          <p:cNvSpPr/>
          <p:nvPr/>
        </p:nvSpPr>
        <p:spPr>
          <a:xfrm>
            <a:off x="6901685" y="1125191"/>
            <a:ext cx="22423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15.</a:t>
            </a:r>
            <a:r>
              <a:rPr lang="en-GB" dirty="0"/>
              <a:t>	4 yellow, 7 red and 3 green balls</a:t>
            </a:r>
          </a:p>
          <a:p>
            <a:r>
              <a:rPr lang="en-GB" dirty="0"/>
              <a:t>	Three picks </a:t>
            </a:r>
          </a:p>
        </p:txBody>
      </p:sp>
    </p:spTree>
    <p:extLst>
      <p:ext uri="{BB962C8B-B14F-4D97-AF65-F5344CB8AC3E}">
        <p14:creationId xmlns:p14="http://schemas.microsoft.com/office/powerpoint/2010/main" val="980066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EBB04C4B-30AB-41B2-91DB-2207751F9C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658797"/>
            <a:ext cx="3624187" cy="270352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BE45524-156C-45E1-9628-4CC03F2D4150}"/>
              </a:ext>
            </a:extLst>
          </p:cNvPr>
          <p:cNvSpPr/>
          <p:nvPr/>
        </p:nvSpPr>
        <p:spPr>
          <a:xfrm>
            <a:off x="314325" y="21991"/>
            <a:ext cx="39909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1.</a:t>
            </a:r>
            <a:r>
              <a:rPr lang="en-GB" dirty="0"/>
              <a:t>	</a:t>
            </a:r>
            <a:r>
              <a:rPr lang="en-GB" dirty="0">
                <a:solidFill>
                  <a:srgbClr val="007FFF"/>
                </a:solidFill>
              </a:rPr>
              <a:t>5 yellow and 5 red balls</a:t>
            </a:r>
          </a:p>
          <a:p>
            <a:r>
              <a:rPr lang="en-GB" dirty="0">
                <a:solidFill>
                  <a:srgbClr val="007FFF"/>
                </a:solidFill>
              </a:rPr>
              <a:t>	Two picks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4491D40-4001-4ECB-B110-304B6BBA17DB}"/>
                  </a:ext>
                </a:extLst>
              </p:cNvPr>
              <p:cNvSpPr txBox="1"/>
              <p:nvPr/>
            </p:nvSpPr>
            <p:spPr>
              <a:xfrm>
                <a:off x="800100" y="1028700"/>
                <a:ext cx="274114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4491D40-4001-4ECB-B110-304B6BBA17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" y="1028700"/>
                <a:ext cx="274114" cy="4676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8B157B6-43D5-4D57-A3AB-4073DE316519}"/>
                  </a:ext>
                </a:extLst>
              </p:cNvPr>
              <p:cNvSpPr txBox="1"/>
              <p:nvPr/>
            </p:nvSpPr>
            <p:spPr>
              <a:xfrm>
                <a:off x="800100" y="2352675"/>
                <a:ext cx="274114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8B157B6-43D5-4D57-A3AB-4073DE3165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" y="2352675"/>
                <a:ext cx="274114" cy="4676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76DCE7C-9C83-4E50-B953-3C2885E5C4BF}"/>
                  </a:ext>
                </a:extLst>
              </p:cNvPr>
              <p:cNvSpPr txBox="1"/>
              <p:nvPr/>
            </p:nvSpPr>
            <p:spPr>
              <a:xfrm>
                <a:off x="2464864" y="618221"/>
                <a:ext cx="160300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76DCE7C-9C83-4E50-B953-3C2885E5C4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4864" y="618221"/>
                <a:ext cx="160300" cy="4617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9A22596-ECEA-4C12-9C4D-BAB4DA1794E9}"/>
                  </a:ext>
                </a:extLst>
              </p:cNvPr>
              <p:cNvSpPr txBox="1"/>
              <p:nvPr/>
            </p:nvSpPr>
            <p:spPr>
              <a:xfrm>
                <a:off x="2464864" y="1590675"/>
                <a:ext cx="160300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9A22596-ECEA-4C12-9C4D-BAB4DA179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4864" y="1590675"/>
                <a:ext cx="160300" cy="4676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95F6F05-17FE-48A1-9C45-4D70190AF4F8}"/>
                  </a:ext>
                </a:extLst>
              </p:cNvPr>
              <p:cNvSpPr txBox="1"/>
              <p:nvPr/>
            </p:nvSpPr>
            <p:spPr>
              <a:xfrm>
                <a:off x="2760139" y="1885046"/>
                <a:ext cx="160300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95F6F05-17FE-48A1-9C45-4D70190AF4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0139" y="1885046"/>
                <a:ext cx="160300" cy="4676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879FF8C-7D8E-4B12-9A89-89690FEA76D5}"/>
                  </a:ext>
                </a:extLst>
              </p:cNvPr>
              <p:cNvSpPr txBox="1"/>
              <p:nvPr/>
            </p:nvSpPr>
            <p:spPr>
              <a:xfrm>
                <a:off x="2760139" y="2979271"/>
                <a:ext cx="160300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879FF8C-7D8E-4B12-9A89-89690FEA76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0139" y="2979271"/>
                <a:ext cx="160300" cy="4617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5" name="Picture 34">
            <a:extLst>
              <a:ext uri="{FF2B5EF4-FFF2-40B4-BE49-F238E27FC236}">
                <a16:creationId xmlns:a16="http://schemas.microsoft.com/office/drawing/2014/main" id="{0E37F8F1-5142-47C0-860E-8DE23923D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175" y="4023176"/>
            <a:ext cx="3624187" cy="2703527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209499B4-A43B-4B17-A1D1-BA496B2656EE}"/>
              </a:ext>
            </a:extLst>
          </p:cNvPr>
          <p:cNvSpPr/>
          <p:nvPr/>
        </p:nvSpPr>
        <p:spPr>
          <a:xfrm>
            <a:off x="234175" y="3386370"/>
            <a:ext cx="39909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2.</a:t>
            </a:r>
            <a:r>
              <a:rPr lang="en-GB" dirty="0"/>
              <a:t>	</a:t>
            </a:r>
            <a:r>
              <a:rPr lang="en-GB" dirty="0">
                <a:solidFill>
                  <a:srgbClr val="007FFF"/>
                </a:solidFill>
              </a:rPr>
              <a:t>4 yellow and 4 red balls</a:t>
            </a:r>
          </a:p>
          <a:p>
            <a:r>
              <a:rPr lang="en-GB" dirty="0">
                <a:solidFill>
                  <a:srgbClr val="007FFF"/>
                </a:solidFill>
              </a:rPr>
              <a:t>	Two picks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D0268F0-5C8C-4B5D-B78C-B1848B5CC03B}"/>
                  </a:ext>
                </a:extLst>
              </p:cNvPr>
              <p:cNvSpPr txBox="1"/>
              <p:nvPr/>
            </p:nvSpPr>
            <p:spPr>
              <a:xfrm>
                <a:off x="719950" y="4393079"/>
                <a:ext cx="160300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D0268F0-5C8C-4B5D-B78C-B1848B5CC0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950" y="4393079"/>
                <a:ext cx="160300" cy="46172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AD346E1-8DDD-4773-A273-3862E1C5CDE7}"/>
                  </a:ext>
                </a:extLst>
              </p:cNvPr>
              <p:cNvSpPr txBox="1"/>
              <p:nvPr/>
            </p:nvSpPr>
            <p:spPr>
              <a:xfrm>
                <a:off x="719950" y="5717054"/>
                <a:ext cx="160300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AD346E1-8DDD-4773-A273-3862E1C5CD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950" y="5717054"/>
                <a:ext cx="160300" cy="46172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DC0AD1C-A99D-4827-9F6F-9E9B633DA21F}"/>
                  </a:ext>
                </a:extLst>
              </p:cNvPr>
              <p:cNvSpPr txBox="1"/>
              <p:nvPr/>
            </p:nvSpPr>
            <p:spPr>
              <a:xfrm>
                <a:off x="2384714" y="3982600"/>
                <a:ext cx="160300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DC0AD1C-A99D-4827-9F6F-9E9B633DA2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714" y="3982600"/>
                <a:ext cx="160300" cy="46172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68E30B6-590B-47FB-B3EB-CEFC23485D55}"/>
                  </a:ext>
                </a:extLst>
              </p:cNvPr>
              <p:cNvSpPr txBox="1"/>
              <p:nvPr/>
            </p:nvSpPr>
            <p:spPr>
              <a:xfrm>
                <a:off x="2384714" y="4955054"/>
                <a:ext cx="160300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68E30B6-590B-47FB-B3EB-CEFC23485D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714" y="4955054"/>
                <a:ext cx="160300" cy="46762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EFD20E0-1E39-4F4D-A0BA-4033ADA5CCEC}"/>
                  </a:ext>
                </a:extLst>
              </p:cNvPr>
              <p:cNvSpPr txBox="1"/>
              <p:nvPr/>
            </p:nvSpPr>
            <p:spPr>
              <a:xfrm>
                <a:off x="2679989" y="5249425"/>
                <a:ext cx="160300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EFD20E0-1E39-4F4D-A0BA-4033ADA5C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989" y="5249425"/>
                <a:ext cx="160300" cy="46762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A7762F8-6425-4FB9-AFD6-C665D49A4B10}"/>
                  </a:ext>
                </a:extLst>
              </p:cNvPr>
              <p:cNvSpPr txBox="1"/>
              <p:nvPr/>
            </p:nvSpPr>
            <p:spPr>
              <a:xfrm>
                <a:off x="2679989" y="6343650"/>
                <a:ext cx="160300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A7762F8-6425-4FB9-AFD6-C665D49A4B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989" y="6343650"/>
                <a:ext cx="160300" cy="46172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3" name="Picture 42">
            <a:extLst>
              <a:ext uri="{FF2B5EF4-FFF2-40B4-BE49-F238E27FC236}">
                <a16:creationId xmlns:a16="http://schemas.microsoft.com/office/drawing/2014/main" id="{F9A083D8-B0DC-4BEC-AD16-1364818EF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8850" y="639865"/>
            <a:ext cx="3624187" cy="270352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EAABB87E-923E-490F-B1E1-90B38AC49663}"/>
                  </a:ext>
                </a:extLst>
              </p:cNvPr>
              <p:cNvSpPr txBox="1"/>
              <p:nvPr/>
            </p:nvSpPr>
            <p:spPr>
              <a:xfrm>
                <a:off x="5404625" y="1009768"/>
                <a:ext cx="160300" cy="4608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EAABB87E-923E-490F-B1E1-90B38AC496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625" y="1009768"/>
                <a:ext cx="160300" cy="4608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5AD84FD-497E-450A-AD88-812ADA6BD659}"/>
                  </a:ext>
                </a:extLst>
              </p:cNvPr>
              <p:cNvSpPr txBox="1"/>
              <p:nvPr/>
            </p:nvSpPr>
            <p:spPr>
              <a:xfrm>
                <a:off x="5404625" y="2333743"/>
                <a:ext cx="160300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5AD84FD-497E-450A-AD88-812ADA6BD6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625" y="2333743"/>
                <a:ext cx="160300" cy="46172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4FF8498-7BBF-4D24-B2F9-A3DA94D528BA}"/>
                  </a:ext>
                </a:extLst>
              </p:cNvPr>
              <p:cNvSpPr txBox="1"/>
              <p:nvPr/>
            </p:nvSpPr>
            <p:spPr>
              <a:xfrm>
                <a:off x="7069389" y="599289"/>
                <a:ext cx="160300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4FF8498-7BBF-4D24-B2F9-A3DA94D528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389" y="599289"/>
                <a:ext cx="160300" cy="46172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B22A57D-9367-416B-B671-D14D761FAA58}"/>
                  </a:ext>
                </a:extLst>
              </p:cNvPr>
              <p:cNvSpPr txBox="1"/>
              <p:nvPr/>
            </p:nvSpPr>
            <p:spPr>
              <a:xfrm>
                <a:off x="7069389" y="1571743"/>
                <a:ext cx="160300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B22A57D-9367-416B-B671-D14D761FAA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389" y="1571743"/>
                <a:ext cx="160300" cy="46762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BADE77CD-9960-4B17-803D-E3AB024901A0}"/>
                  </a:ext>
                </a:extLst>
              </p:cNvPr>
              <p:cNvSpPr txBox="1"/>
              <p:nvPr/>
            </p:nvSpPr>
            <p:spPr>
              <a:xfrm>
                <a:off x="7364664" y="1866114"/>
                <a:ext cx="160300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BADE77CD-9960-4B17-803D-E3AB024901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4664" y="1866114"/>
                <a:ext cx="160300" cy="46762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0A4BCC2D-4521-44B8-BC92-15F883B92B0A}"/>
                  </a:ext>
                </a:extLst>
              </p:cNvPr>
              <p:cNvSpPr txBox="1"/>
              <p:nvPr/>
            </p:nvSpPr>
            <p:spPr>
              <a:xfrm>
                <a:off x="7364664" y="2960339"/>
                <a:ext cx="160300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0A4BCC2D-4521-44B8-BC92-15F883B92B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4664" y="2960339"/>
                <a:ext cx="160300" cy="46172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8" name="Picture 57">
            <a:extLst>
              <a:ext uri="{FF2B5EF4-FFF2-40B4-BE49-F238E27FC236}">
                <a16:creationId xmlns:a16="http://schemas.microsoft.com/office/drawing/2014/main" id="{64D476A9-78DD-4DAA-9B07-BDFB6E5EF6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8700" y="4004244"/>
            <a:ext cx="3624187" cy="2703527"/>
          </a:xfrm>
          <a:prstGeom prst="rect">
            <a:avLst/>
          </a:prstGeom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6646FD3B-B9DA-476B-AE13-C2786E8ABEB9}"/>
              </a:ext>
            </a:extLst>
          </p:cNvPr>
          <p:cNvSpPr/>
          <p:nvPr/>
        </p:nvSpPr>
        <p:spPr>
          <a:xfrm>
            <a:off x="4838700" y="3367438"/>
            <a:ext cx="39909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4.</a:t>
            </a:r>
            <a:r>
              <a:rPr lang="en-GB" dirty="0"/>
              <a:t>	</a:t>
            </a:r>
            <a:r>
              <a:rPr lang="en-GB" dirty="0">
                <a:solidFill>
                  <a:srgbClr val="007FFF"/>
                </a:solidFill>
              </a:rPr>
              <a:t>3 yellow and 4 red balls</a:t>
            </a:r>
          </a:p>
          <a:p>
            <a:r>
              <a:rPr lang="en-GB" dirty="0">
                <a:solidFill>
                  <a:srgbClr val="007FFF"/>
                </a:solidFill>
              </a:rPr>
              <a:t>	Two picks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C60AD9AD-25DF-42AF-AB51-55DE8535CFF4}"/>
                  </a:ext>
                </a:extLst>
              </p:cNvPr>
              <p:cNvSpPr txBox="1"/>
              <p:nvPr/>
            </p:nvSpPr>
            <p:spPr>
              <a:xfrm>
                <a:off x="5324475" y="4374147"/>
                <a:ext cx="160300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C60AD9AD-25DF-42AF-AB51-55DE8535C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475" y="4374147"/>
                <a:ext cx="160300" cy="46172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32121D55-EF33-42CC-9E48-26277CCAE0AC}"/>
                  </a:ext>
                </a:extLst>
              </p:cNvPr>
              <p:cNvSpPr txBox="1"/>
              <p:nvPr/>
            </p:nvSpPr>
            <p:spPr>
              <a:xfrm>
                <a:off x="5324475" y="5698122"/>
                <a:ext cx="160300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32121D55-EF33-42CC-9E48-26277CCAE0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475" y="5698122"/>
                <a:ext cx="160300" cy="46172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9366874-904D-46AC-8799-459272EE1C5C}"/>
                  </a:ext>
                </a:extLst>
              </p:cNvPr>
              <p:cNvSpPr txBox="1"/>
              <p:nvPr/>
            </p:nvSpPr>
            <p:spPr>
              <a:xfrm>
                <a:off x="6989239" y="3963668"/>
                <a:ext cx="160300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9366874-904D-46AC-8799-459272EE1C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9239" y="3963668"/>
                <a:ext cx="160300" cy="46172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C606E9E5-243B-4447-9640-6AE20190FED9}"/>
                  </a:ext>
                </a:extLst>
              </p:cNvPr>
              <p:cNvSpPr txBox="1"/>
              <p:nvPr/>
            </p:nvSpPr>
            <p:spPr>
              <a:xfrm>
                <a:off x="6989239" y="4936122"/>
                <a:ext cx="160300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C606E9E5-243B-4447-9640-6AE20190FE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9239" y="4936122"/>
                <a:ext cx="160300" cy="46762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C3CB79BA-79FE-4DD8-8FD0-DC560E41B2E3}"/>
                  </a:ext>
                </a:extLst>
              </p:cNvPr>
              <p:cNvSpPr txBox="1"/>
              <p:nvPr/>
            </p:nvSpPr>
            <p:spPr>
              <a:xfrm>
                <a:off x="7284514" y="5230493"/>
                <a:ext cx="160300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C3CB79BA-79FE-4DD8-8FD0-DC560E41B2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4514" y="5230493"/>
                <a:ext cx="160300" cy="467629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23700B78-DB5C-4BEB-A2FA-1CEE0050974E}"/>
                  </a:ext>
                </a:extLst>
              </p:cNvPr>
              <p:cNvSpPr txBox="1"/>
              <p:nvPr/>
            </p:nvSpPr>
            <p:spPr>
              <a:xfrm>
                <a:off x="7284514" y="6324718"/>
                <a:ext cx="160300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23700B78-DB5C-4BEB-A2FA-1CEE005097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4514" y="6324718"/>
                <a:ext cx="160300" cy="46172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Rectangle 65">
            <a:extLst>
              <a:ext uri="{FF2B5EF4-FFF2-40B4-BE49-F238E27FC236}">
                <a16:creationId xmlns:a16="http://schemas.microsoft.com/office/drawing/2014/main" id="{DE448420-5EDA-4259-8588-0588A3271EA6}"/>
              </a:ext>
            </a:extLst>
          </p:cNvPr>
          <p:cNvSpPr/>
          <p:nvPr/>
        </p:nvSpPr>
        <p:spPr>
          <a:xfrm>
            <a:off x="4918850" y="12466"/>
            <a:ext cx="39909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3.</a:t>
            </a:r>
            <a:r>
              <a:rPr lang="en-GB" dirty="0"/>
              <a:t>	</a:t>
            </a:r>
            <a:r>
              <a:rPr lang="en-GB" dirty="0">
                <a:solidFill>
                  <a:srgbClr val="007FFF"/>
                </a:solidFill>
              </a:rPr>
              <a:t>4 yellow and 3 red balls</a:t>
            </a:r>
          </a:p>
          <a:p>
            <a:r>
              <a:rPr lang="en-GB" dirty="0">
                <a:solidFill>
                  <a:srgbClr val="007FFF"/>
                </a:solidFill>
              </a:rPr>
              <a:t>	Two picks</a:t>
            </a:r>
          </a:p>
        </p:txBody>
      </p:sp>
    </p:spTree>
    <p:extLst>
      <p:ext uri="{BB962C8B-B14F-4D97-AF65-F5344CB8AC3E}">
        <p14:creationId xmlns:p14="http://schemas.microsoft.com/office/powerpoint/2010/main" val="2871699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EBB04C4B-30AB-41B2-91DB-2207751F9C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658797"/>
            <a:ext cx="3624187" cy="270352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BE45524-156C-45E1-9628-4CC03F2D4150}"/>
              </a:ext>
            </a:extLst>
          </p:cNvPr>
          <p:cNvSpPr/>
          <p:nvPr/>
        </p:nvSpPr>
        <p:spPr>
          <a:xfrm>
            <a:off x="314325" y="21991"/>
            <a:ext cx="39909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5.</a:t>
            </a:r>
            <a:r>
              <a:rPr lang="en-GB" dirty="0"/>
              <a:t>	</a:t>
            </a:r>
            <a:r>
              <a:rPr lang="en-GB" dirty="0">
                <a:solidFill>
                  <a:srgbClr val="007FFF"/>
                </a:solidFill>
              </a:rPr>
              <a:t>2 yellow and 5 red balls</a:t>
            </a:r>
          </a:p>
          <a:p>
            <a:r>
              <a:rPr lang="en-GB" dirty="0">
                <a:solidFill>
                  <a:srgbClr val="007FFF"/>
                </a:solidFill>
              </a:rPr>
              <a:t>	Two picks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4491D40-4001-4ECB-B110-304B6BBA17DB}"/>
                  </a:ext>
                </a:extLst>
              </p:cNvPr>
              <p:cNvSpPr txBox="1"/>
              <p:nvPr/>
            </p:nvSpPr>
            <p:spPr>
              <a:xfrm>
                <a:off x="800100" y="1028700"/>
                <a:ext cx="160300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4491D40-4001-4ECB-B110-304B6BBA17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" y="1028700"/>
                <a:ext cx="160300" cy="4617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8B157B6-43D5-4D57-A3AB-4073DE316519}"/>
                  </a:ext>
                </a:extLst>
              </p:cNvPr>
              <p:cNvSpPr txBox="1"/>
              <p:nvPr/>
            </p:nvSpPr>
            <p:spPr>
              <a:xfrm>
                <a:off x="800100" y="2352675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8B157B6-43D5-4D57-A3AB-4073DE3165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" y="2352675"/>
                <a:ext cx="160300" cy="4667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76DCE7C-9C83-4E50-B953-3C2885E5C4BF}"/>
                  </a:ext>
                </a:extLst>
              </p:cNvPr>
              <p:cNvSpPr txBox="1"/>
              <p:nvPr/>
            </p:nvSpPr>
            <p:spPr>
              <a:xfrm>
                <a:off x="2464864" y="618221"/>
                <a:ext cx="160300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76DCE7C-9C83-4E50-B953-3C2885E5C4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4864" y="618221"/>
                <a:ext cx="160300" cy="4617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9A22596-ECEA-4C12-9C4D-BAB4DA1794E9}"/>
                  </a:ext>
                </a:extLst>
              </p:cNvPr>
              <p:cNvSpPr txBox="1"/>
              <p:nvPr/>
            </p:nvSpPr>
            <p:spPr>
              <a:xfrm>
                <a:off x="2464864" y="1590675"/>
                <a:ext cx="160300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9A22596-ECEA-4C12-9C4D-BAB4DA179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4864" y="1590675"/>
                <a:ext cx="160300" cy="4676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95F6F05-17FE-48A1-9C45-4D70190AF4F8}"/>
                  </a:ext>
                </a:extLst>
              </p:cNvPr>
              <p:cNvSpPr txBox="1"/>
              <p:nvPr/>
            </p:nvSpPr>
            <p:spPr>
              <a:xfrm>
                <a:off x="2760139" y="1885046"/>
                <a:ext cx="160300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95F6F05-17FE-48A1-9C45-4D70190AF4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0139" y="1885046"/>
                <a:ext cx="160300" cy="4676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879FF8C-7D8E-4B12-9A89-89690FEA76D5}"/>
                  </a:ext>
                </a:extLst>
              </p:cNvPr>
              <p:cNvSpPr txBox="1"/>
              <p:nvPr/>
            </p:nvSpPr>
            <p:spPr>
              <a:xfrm>
                <a:off x="2760139" y="2979271"/>
                <a:ext cx="160300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879FF8C-7D8E-4B12-9A89-89690FEA76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0139" y="2979271"/>
                <a:ext cx="160300" cy="4617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5" name="Picture 34">
            <a:extLst>
              <a:ext uri="{FF2B5EF4-FFF2-40B4-BE49-F238E27FC236}">
                <a16:creationId xmlns:a16="http://schemas.microsoft.com/office/drawing/2014/main" id="{0E37F8F1-5142-47C0-860E-8DE23923D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175" y="4023176"/>
            <a:ext cx="3624187" cy="2703527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209499B4-A43B-4B17-A1D1-BA496B2656EE}"/>
              </a:ext>
            </a:extLst>
          </p:cNvPr>
          <p:cNvSpPr/>
          <p:nvPr/>
        </p:nvSpPr>
        <p:spPr>
          <a:xfrm>
            <a:off x="234175" y="3386370"/>
            <a:ext cx="39909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6.</a:t>
            </a:r>
            <a:r>
              <a:rPr lang="en-GB" dirty="0"/>
              <a:t>	</a:t>
            </a:r>
            <a:r>
              <a:rPr lang="en-GB" dirty="0">
                <a:solidFill>
                  <a:srgbClr val="007FFF"/>
                </a:solidFill>
              </a:rPr>
              <a:t>1 yellow and 6 red balls</a:t>
            </a:r>
          </a:p>
          <a:p>
            <a:r>
              <a:rPr lang="en-GB" dirty="0">
                <a:solidFill>
                  <a:srgbClr val="007FFF"/>
                </a:solidFill>
              </a:rPr>
              <a:t>	Two picks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D0268F0-5C8C-4B5D-B78C-B1848B5CC03B}"/>
                  </a:ext>
                </a:extLst>
              </p:cNvPr>
              <p:cNvSpPr txBox="1"/>
              <p:nvPr/>
            </p:nvSpPr>
            <p:spPr>
              <a:xfrm>
                <a:off x="719950" y="4393079"/>
                <a:ext cx="160300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D0268F0-5C8C-4B5D-B78C-B1848B5CC0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950" y="4393079"/>
                <a:ext cx="160300" cy="46172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AD346E1-8DDD-4773-A273-3862E1C5CDE7}"/>
                  </a:ext>
                </a:extLst>
              </p:cNvPr>
              <p:cNvSpPr txBox="1"/>
              <p:nvPr/>
            </p:nvSpPr>
            <p:spPr>
              <a:xfrm>
                <a:off x="719950" y="5717054"/>
                <a:ext cx="160300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AD346E1-8DDD-4773-A273-3862E1C5CD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950" y="5717054"/>
                <a:ext cx="160300" cy="46172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DC0AD1C-A99D-4827-9F6F-9E9B633DA21F}"/>
                  </a:ext>
                </a:extLst>
              </p:cNvPr>
              <p:cNvSpPr txBox="1"/>
              <p:nvPr/>
            </p:nvSpPr>
            <p:spPr>
              <a:xfrm>
                <a:off x="2384714" y="3982600"/>
                <a:ext cx="160300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DC0AD1C-A99D-4827-9F6F-9E9B633DA2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714" y="3982600"/>
                <a:ext cx="160300" cy="46172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68E30B6-590B-47FB-B3EB-CEFC23485D55}"/>
                  </a:ext>
                </a:extLst>
              </p:cNvPr>
              <p:cNvSpPr txBox="1"/>
              <p:nvPr/>
            </p:nvSpPr>
            <p:spPr>
              <a:xfrm>
                <a:off x="2384714" y="4955054"/>
                <a:ext cx="160300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68E30B6-590B-47FB-B3EB-CEFC23485D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714" y="4955054"/>
                <a:ext cx="160300" cy="46762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EFD20E0-1E39-4F4D-A0BA-4033ADA5CCEC}"/>
                  </a:ext>
                </a:extLst>
              </p:cNvPr>
              <p:cNvSpPr txBox="1"/>
              <p:nvPr/>
            </p:nvSpPr>
            <p:spPr>
              <a:xfrm>
                <a:off x="2679989" y="5249425"/>
                <a:ext cx="160300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EFD20E0-1E39-4F4D-A0BA-4033ADA5C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989" y="5249425"/>
                <a:ext cx="160300" cy="46762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A7762F8-6425-4FB9-AFD6-C665D49A4B10}"/>
                  </a:ext>
                </a:extLst>
              </p:cNvPr>
              <p:cNvSpPr txBox="1"/>
              <p:nvPr/>
            </p:nvSpPr>
            <p:spPr>
              <a:xfrm>
                <a:off x="2679989" y="6343650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A7762F8-6425-4FB9-AFD6-C665D49A4B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989" y="6343650"/>
                <a:ext cx="160300" cy="46673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3" name="Picture 42">
            <a:extLst>
              <a:ext uri="{FF2B5EF4-FFF2-40B4-BE49-F238E27FC236}">
                <a16:creationId xmlns:a16="http://schemas.microsoft.com/office/drawing/2014/main" id="{F9A083D8-B0DC-4BEC-AD16-1364818EF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8850" y="639865"/>
            <a:ext cx="3624187" cy="270352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EAABB87E-923E-490F-B1E1-90B38AC49663}"/>
                  </a:ext>
                </a:extLst>
              </p:cNvPr>
              <p:cNvSpPr txBox="1"/>
              <p:nvPr/>
            </p:nvSpPr>
            <p:spPr>
              <a:xfrm>
                <a:off x="5404625" y="1009768"/>
                <a:ext cx="160300" cy="4608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EAABB87E-923E-490F-B1E1-90B38AC496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625" y="1009768"/>
                <a:ext cx="160300" cy="4608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5AD84FD-497E-450A-AD88-812ADA6BD659}"/>
                  </a:ext>
                </a:extLst>
              </p:cNvPr>
              <p:cNvSpPr txBox="1"/>
              <p:nvPr/>
            </p:nvSpPr>
            <p:spPr>
              <a:xfrm>
                <a:off x="5404625" y="2333743"/>
                <a:ext cx="160300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5AD84FD-497E-450A-AD88-812ADA6BD6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625" y="2333743"/>
                <a:ext cx="160300" cy="46172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4FF8498-7BBF-4D24-B2F9-A3DA94D528BA}"/>
                  </a:ext>
                </a:extLst>
              </p:cNvPr>
              <p:cNvSpPr txBox="1"/>
              <p:nvPr/>
            </p:nvSpPr>
            <p:spPr>
              <a:xfrm>
                <a:off x="7069389" y="599289"/>
                <a:ext cx="160300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4FF8498-7BBF-4D24-B2F9-A3DA94D528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389" y="599289"/>
                <a:ext cx="160300" cy="46172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B22A57D-9367-416B-B671-D14D761FAA58}"/>
                  </a:ext>
                </a:extLst>
              </p:cNvPr>
              <p:cNvSpPr txBox="1"/>
              <p:nvPr/>
            </p:nvSpPr>
            <p:spPr>
              <a:xfrm>
                <a:off x="7069389" y="1571743"/>
                <a:ext cx="160300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B22A57D-9367-416B-B671-D14D761FAA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389" y="1571743"/>
                <a:ext cx="160300" cy="46762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BADE77CD-9960-4B17-803D-E3AB024901A0}"/>
                  </a:ext>
                </a:extLst>
              </p:cNvPr>
              <p:cNvSpPr txBox="1"/>
              <p:nvPr/>
            </p:nvSpPr>
            <p:spPr>
              <a:xfrm>
                <a:off x="7364664" y="1866114"/>
                <a:ext cx="160300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BADE77CD-9960-4B17-803D-E3AB024901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4664" y="1866114"/>
                <a:ext cx="160300" cy="46762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0A4BCC2D-4521-44B8-BC92-15F883B92B0A}"/>
                  </a:ext>
                </a:extLst>
              </p:cNvPr>
              <p:cNvSpPr txBox="1"/>
              <p:nvPr/>
            </p:nvSpPr>
            <p:spPr>
              <a:xfrm>
                <a:off x="7364664" y="2960339"/>
                <a:ext cx="160300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0A4BCC2D-4521-44B8-BC92-15F883B92B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4664" y="2960339"/>
                <a:ext cx="160300" cy="46172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8" name="Picture 57">
            <a:extLst>
              <a:ext uri="{FF2B5EF4-FFF2-40B4-BE49-F238E27FC236}">
                <a16:creationId xmlns:a16="http://schemas.microsoft.com/office/drawing/2014/main" id="{64D476A9-78DD-4DAA-9B07-BDFB6E5EF6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8700" y="4004244"/>
            <a:ext cx="3624187" cy="2703527"/>
          </a:xfrm>
          <a:prstGeom prst="rect">
            <a:avLst/>
          </a:prstGeom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6646FD3B-B9DA-476B-AE13-C2786E8ABEB9}"/>
              </a:ext>
            </a:extLst>
          </p:cNvPr>
          <p:cNvSpPr/>
          <p:nvPr/>
        </p:nvSpPr>
        <p:spPr>
          <a:xfrm>
            <a:off x="4838700" y="3367438"/>
            <a:ext cx="39909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8.</a:t>
            </a:r>
            <a:r>
              <a:rPr lang="en-GB" dirty="0"/>
              <a:t>	</a:t>
            </a:r>
            <a:r>
              <a:rPr lang="en-GB" dirty="0">
                <a:solidFill>
                  <a:srgbClr val="007FFF"/>
                </a:solidFill>
              </a:rPr>
              <a:t>3 yellow and 6 red balls</a:t>
            </a:r>
          </a:p>
          <a:p>
            <a:r>
              <a:rPr lang="en-GB" dirty="0">
                <a:solidFill>
                  <a:srgbClr val="007FFF"/>
                </a:solidFill>
              </a:rPr>
              <a:t>	Two picks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C60AD9AD-25DF-42AF-AB51-55DE8535CFF4}"/>
                  </a:ext>
                </a:extLst>
              </p:cNvPr>
              <p:cNvSpPr txBox="1"/>
              <p:nvPr/>
            </p:nvSpPr>
            <p:spPr>
              <a:xfrm>
                <a:off x="5324475" y="4374147"/>
                <a:ext cx="160300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C60AD9AD-25DF-42AF-AB51-55DE8535C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475" y="4374147"/>
                <a:ext cx="160300" cy="46172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32121D55-EF33-42CC-9E48-26277CCAE0AC}"/>
                  </a:ext>
                </a:extLst>
              </p:cNvPr>
              <p:cNvSpPr txBox="1"/>
              <p:nvPr/>
            </p:nvSpPr>
            <p:spPr>
              <a:xfrm>
                <a:off x="5324475" y="5698122"/>
                <a:ext cx="160300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32121D55-EF33-42CC-9E48-26277CCAE0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475" y="5698122"/>
                <a:ext cx="160300" cy="46172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9366874-904D-46AC-8799-459272EE1C5C}"/>
                  </a:ext>
                </a:extLst>
              </p:cNvPr>
              <p:cNvSpPr txBox="1"/>
              <p:nvPr/>
            </p:nvSpPr>
            <p:spPr>
              <a:xfrm>
                <a:off x="6989239" y="3963668"/>
                <a:ext cx="160300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9366874-904D-46AC-8799-459272EE1C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9239" y="3963668"/>
                <a:ext cx="160300" cy="46172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C606E9E5-243B-4447-9640-6AE20190FED9}"/>
                  </a:ext>
                </a:extLst>
              </p:cNvPr>
              <p:cNvSpPr txBox="1"/>
              <p:nvPr/>
            </p:nvSpPr>
            <p:spPr>
              <a:xfrm>
                <a:off x="6989239" y="4936122"/>
                <a:ext cx="160300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C606E9E5-243B-4447-9640-6AE20190FE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9239" y="4936122"/>
                <a:ext cx="160300" cy="46762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C3CB79BA-79FE-4DD8-8FD0-DC560E41B2E3}"/>
                  </a:ext>
                </a:extLst>
              </p:cNvPr>
              <p:cNvSpPr txBox="1"/>
              <p:nvPr/>
            </p:nvSpPr>
            <p:spPr>
              <a:xfrm>
                <a:off x="7284514" y="5230493"/>
                <a:ext cx="160300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C3CB79BA-79FE-4DD8-8FD0-DC560E41B2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4514" y="5230493"/>
                <a:ext cx="160300" cy="467629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23700B78-DB5C-4BEB-A2FA-1CEE0050974E}"/>
                  </a:ext>
                </a:extLst>
              </p:cNvPr>
              <p:cNvSpPr txBox="1"/>
              <p:nvPr/>
            </p:nvSpPr>
            <p:spPr>
              <a:xfrm>
                <a:off x="7284514" y="6324718"/>
                <a:ext cx="160300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23700B78-DB5C-4BEB-A2FA-1CEE005097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4514" y="6324718"/>
                <a:ext cx="160300" cy="46762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Rectangle 65">
            <a:extLst>
              <a:ext uri="{FF2B5EF4-FFF2-40B4-BE49-F238E27FC236}">
                <a16:creationId xmlns:a16="http://schemas.microsoft.com/office/drawing/2014/main" id="{DE448420-5EDA-4259-8588-0588A3271EA6}"/>
              </a:ext>
            </a:extLst>
          </p:cNvPr>
          <p:cNvSpPr/>
          <p:nvPr/>
        </p:nvSpPr>
        <p:spPr>
          <a:xfrm>
            <a:off x="4918850" y="12466"/>
            <a:ext cx="39909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7.</a:t>
            </a:r>
            <a:r>
              <a:rPr lang="en-GB" dirty="0"/>
              <a:t>	</a:t>
            </a:r>
            <a:r>
              <a:rPr lang="en-GB" dirty="0">
                <a:solidFill>
                  <a:srgbClr val="007FFF"/>
                </a:solidFill>
              </a:rPr>
              <a:t>1 yellow and 2 red balls</a:t>
            </a:r>
          </a:p>
          <a:p>
            <a:r>
              <a:rPr lang="en-GB" dirty="0">
                <a:solidFill>
                  <a:srgbClr val="007FFF"/>
                </a:solidFill>
              </a:rPr>
              <a:t>	Two picks </a:t>
            </a:r>
          </a:p>
        </p:txBody>
      </p:sp>
    </p:spTree>
    <p:extLst>
      <p:ext uri="{BB962C8B-B14F-4D97-AF65-F5344CB8AC3E}">
        <p14:creationId xmlns:p14="http://schemas.microsoft.com/office/powerpoint/2010/main" val="1355605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9133C33-DFB5-4BAD-B4E9-0756AC180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747" y="852001"/>
            <a:ext cx="6619875" cy="56769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BE45524-156C-45E1-9628-4CC03F2D4150}"/>
              </a:ext>
            </a:extLst>
          </p:cNvPr>
          <p:cNvSpPr/>
          <p:nvPr/>
        </p:nvSpPr>
        <p:spPr>
          <a:xfrm>
            <a:off x="314325" y="21991"/>
            <a:ext cx="39909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9.</a:t>
            </a:r>
            <a:r>
              <a:rPr lang="en-GB" dirty="0"/>
              <a:t>	</a:t>
            </a:r>
            <a:r>
              <a:rPr lang="en-GB" dirty="0">
                <a:solidFill>
                  <a:srgbClr val="007FFF"/>
                </a:solidFill>
              </a:rPr>
              <a:t>3 yellow and 6 red balls</a:t>
            </a:r>
          </a:p>
          <a:p>
            <a:r>
              <a:rPr lang="en-GB" dirty="0">
                <a:solidFill>
                  <a:srgbClr val="007FFF"/>
                </a:solidFill>
              </a:rPr>
              <a:t>	Three picks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8B157B6-43D5-4D57-A3AB-4073DE316519}"/>
                  </a:ext>
                </a:extLst>
              </p:cNvPr>
              <p:cNvSpPr txBox="1"/>
              <p:nvPr/>
            </p:nvSpPr>
            <p:spPr>
              <a:xfrm>
                <a:off x="1249448" y="2387042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8B157B6-43D5-4D57-A3AB-4073DE3165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448" y="2387042"/>
                <a:ext cx="160300" cy="4667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A20EADBD-A33D-4571-B925-1E3955254139}"/>
              </a:ext>
            </a:extLst>
          </p:cNvPr>
          <p:cNvSpPr txBox="1"/>
          <p:nvPr/>
        </p:nvSpPr>
        <p:spPr>
          <a:xfrm>
            <a:off x="7134961" y="2387042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Yellow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7AC973A-D922-4205-B3C2-4F88925C671E}"/>
              </a:ext>
            </a:extLst>
          </p:cNvPr>
          <p:cNvSpPr txBox="1"/>
          <p:nvPr/>
        </p:nvSpPr>
        <p:spPr>
          <a:xfrm>
            <a:off x="4478173" y="1161727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Yellow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98ED72A-F362-4CE9-B0AD-1E345C72D4B9}"/>
              </a:ext>
            </a:extLst>
          </p:cNvPr>
          <p:cNvSpPr txBox="1"/>
          <p:nvPr/>
        </p:nvSpPr>
        <p:spPr>
          <a:xfrm>
            <a:off x="7240526" y="813780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Yellow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5C5E311-2333-483F-B1A3-AFAFABDE37BD}"/>
              </a:ext>
            </a:extLst>
          </p:cNvPr>
          <p:cNvSpPr txBox="1"/>
          <p:nvPr/>
        </p:nvSpPr>
        <p:spPr>
          <a:xfrm>
            <a:off x="2225167" y="2330877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Yellow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E4E03DB-D7FA-47BA-AC1E-D8BFCF7DE1E8}"/>
              </a:ext>
            </a:extLst>
          </p:cNvPr>
          <p:cNvSpPr txBox="1"/>
          <p:nvPr/>
        </p:nvSpPr>
        <p:spPr>
          <a:xfrm>
            <a:off x="7307908" y="3775638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Yellow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F66501E-2DDD-4822-BC5E-144FDC3E2645}"/>
              </a:ext>
            </a:extLst>
          </p:cNvPr>
          <p:cNvSpPr txBox="1"/>
          <p:nvPr/>
        </p:nvSpPr>
        <p:spPr>
          <a:xfrm>
            <a:off x="7240525" y="5270469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Yellow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250A839-5935-4AD9-A544-DAF068F31307}"/>
              </a:ext>
            </a:extLst>
          </p:cNvPr>
          <p:cNvSpPr txBox="1"/>
          <p:nvPr/>
        </p:nvSpPr>
        <p:spPr>
          <a:xfrm>
            <a:off x="4521662" y="3845314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Yellow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272B183-9403-4796-8933-3AECD24779B1}"/>
              </a:ext>
            </a:extLst>
          </p:cNvPr>
          <p:cNvSpPr txBox="1"/>
          <p:nvPr/>
        </p:nvSpPr>
        <p:spPr>
          <a:xfrm>
            <a:off x="7139920" y="1477483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Red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71A4999-8888-4E72-B01E-9B6137CCB386}"/>
              </a:ext>
            </a:extLst>
          </p:cNvPr>
          <p:cNvSpPr txBox="1"/>
          <p:nvPr/>
        </p:nvSpPr>
        <p:spPr>
          <a:xfrm>
            <a:off x="4508024" y="3012686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B747EFF-8A5D-489E-BA83-4CE50A7D48D4}"/>
              </a:ext>
            </a:extLst>
          </p:cNvPr>
          <p:cNvSpPr txBox="1"/>
          <p:nvPr/>
        </p:nvSpPr>
        <p:spPr>
          <a:xfrm>
            <a:off x="2225167" y="4429889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Red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7292AC8-6E0F-40BB-9809-1BDFAEEAAED7}"/>
              </a:ext>
            </a:extLst>
          </p:cNvPr>
          <p:cNvSpPr txBox="1"/>
          <p:nvPr/>
        </p:nvSpPr>
        <p:spPr>
          <a:xfrm>
            <a:off x="7206792" y="3305319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Red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D17EDCE-3E6E-4073-89E1-FCFD2E2577B0}"/>
              </a:ext>
            </a:extLst>
          </p:cNvPr>
          <p:cNvSpPr txBox="1"/>
          <p:nvPr/>
        </p:nvSpPr>
        <p:spPr>
          <a:xfrm>
            <a:off x="7240524" y="4547069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6E727ED-2E7A-4639-9A05-DDF67D5BE1C2}"/>
              </a:ext>
            </a:extLst>
          </p:cNvPr>
          <p:cNvSpPr txBox="1"/>
          <p:nvPr/>
        </p:nvSpPr>
        <p:spPr>
          <a:xfrm>
            <a:off x="7134961" y="5978622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5F76B54-3C6C-4B3D-A972-C83586020DF0}"/>
              </a:ext>
            </a:extLst>
          </p:cNvPr>
          <p:cNvSpPr txBox="1"/>
          <p:nvPr/>
        </p:nvSpPr>
        <p:spPr>
          <a:xfrm>
            <a:off x="4482126" y="5821333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3723E162-BC62-4E14-A89D-B1C59DBC3657}"/>
                  </a:ext>
                </a:extLst>
              </p:cNvPr>
              <p:cNvSpPr txBox="1"/>
              <p:nvPr/>
            </p:nvSpPr>
            <p:spPr>
              <a:xfrm>
                <a:off x="1246060" y="4144970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3723E162-BC62-4E14-A89D-B1C59DBC36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060" y="4144970"/>
                <a:ext cx="160300" cy="4667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3B25A00F-B52F-4404-AF6E-9749002A4DB4}"/>
                  </a:ext>
                </a:extLst>
              </p:cNvPr>
              <p:cNvSpPr txBox="1"/>
              <p:nvPr/>
            </p:nvSpPr>
            <p:spPr>
              <a:xfrm>
                <a:off x="3384793" y="1343214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3B25A00F-B52F-4404-AF6E-9749002A4D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793" y="1343214"/>
                <a:ext cx="160300" cy="4667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C05B16D-E06C-4BB5-BC72-B504B7F4CCDD}"/>
                  </a:ext>
                </a:extLst>
              </p:cNvPr>
              <p:cNvSpPr txBox="1"/>
              <p:nvPr/>
            </p:nvSpPr>
            <p:spPr>
              <a:xfrm>
                <a:off x="3395986" y="2779320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C05B16D-E06C-4BB5-BC72-B504B7F4CC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5986" y="2779320"/>
                <a:ext cx="160300" cy="4667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14199111-AF31-45AE-A37A-7E357776C367}"/>
                  </a:ext>
                </a:extLst>
              </p:cNvPr>
              <p:cNvSpPr txBox="1"/>
              <p:nvPr/>
            </p:nvSpPr>
            <p:spPr>
              <a:xfrm>
                <a:off x="6311223" y="618635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14199111-AF31-45AE-A37A-7E357776C3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1223" y="618635"/>
                <a:ext cx="160300" cy="4667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2792C2ED-693D-487A-88BD-B7C4D2027965}"/>
                  </a:ext>
                </a:extLst>
              </p:cNvPr>
              <p:cNvSpPr txBox="1"/>
              <p:nvPr/>
            </p:nvSpPr>
            <p:spPr>
              <a:xfrm>
                <a:off x="6308402" y="1650741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2792C2ED-693D-487A-88BD-B7C4D20279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8402" y="1650741"/>
                <a:ext cx="160300" cy="4667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9A08C378-B3A6-459C-9BD3-BE3A46492131}"/>
                  </a:ext>
                </a:extLst>
              </p:cNvPr>
              <p:cNvSpPr txBox="1"/>
              <p:nvPr/>
            </p:nvSpPr>
            <p:spPr>
              <a:xfrm>
                <a:off x="5951436" y="2361225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9A08C378-B3A6-459C-9BD3-BE3A464921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436" y="2361225"/>
                <a:ext cx="160300" cy="4667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BBBC2DBD-68D9-4E7A-BF03-88BED9D46586}"/>
                  </a:ext>
                </a:extLst>
              </p:cNvPr>
              <p:cNvSpPr txBox="1"/>
              <p:nvPr/>
            </p:nvSpPr>
            <p:spPr>
              <a:xfrm>
                <a:off x="5951436" y="3346378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BBBC2DBD-68D9-4E7A-BF03-88BED9D465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436" y="3346378"/>
                <a:ext cx="160300" cy="4667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D6BE23F-6AD1-425C-8023-BC7C9E005D47}"/>
                  </a:ext>
                </a:extLst>
              </p:cNvPr>
              <p:cNvSpPr txBox="1"/>
              <p:nvPr/>
            </p:nvSpPr>
            <p:spPr>
              <a:xfrm>
                <a:off x="3494194" y="4080338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D6BE23F-6AD1-425C-8023-BC7C9E005D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4194" y="4080338"/>
                <a:ext cx="160300" cy="4667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7DBF87B4-7DB1-48BD-BF04-C85E28868AE6}"/>
                  </a:ext>
                </a:extLst>
              </p:cNvPr>
              <p:cNvSpPr txBox="1"/>
              <p:nvPr/>
            </p:nvSpPr>
            <p:spPr>
              <a:xfrm>
                <a:off x="3506407" y="5539268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7DBF87B4-7DB1-48BD-BF04-C85E28868A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6407" y="5539268"/>
                <a:ext cx="160300" cy="4667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CE831BA9-A66B-4CC7-97FC-EC87873AB52B}"/>
                  </a:ext>
                </a:extLst>
              </p:cNvPr>
              <p:cNvSpPr txBox="1"/>
              <p:nvPr/>
            </p:nvSpPr>
            <p:spPr>
              <a:xfrm>
                <a:off x="6517566" y="3543062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CE831BA9-A66B-4CC7-97FC-EC87873AB5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7566" y="3543062"/>
                <a:ext cx="160300" cy="4667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C9AFA39-1A33-47ED-816E-6E7362F82BBB}"/>
                  </a:ext>
                </a:extLst>
              </p:cNvPr>
              <p:cNvSpPr txBox="1"/>
              <p:nvPr/>
            </p:nvSpPr>
            <p:spPr>
              <a:xfrm>
                <a:off x="6517566" y="4641339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C9AFA39-1A33-47ED-816E-6E7362F82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7566" y="4641339"/>
                <a:ext cx="160300" cy="46673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30B73AC0-1CCD-4A36-B323-0325F40AE3CD}"/>
                  </a:ext>
                </a:extLst>
              </p:cNvPr>
              <p:cNvSpPr txBox="1"/>
              <p:nvPr/>
            </p:nvSpPr>
            <p:spPr>
              <a:xfrm>
                <a:off x="5909361" y="5135043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30B73AC0-1CCD-4A36-B323-0325F40AE3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9361" y="5135043"/>
                <a:ext cx="160300" cy="46673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24CA27E5-5B55-4D10-952D-61F1638C96E3}"/>
                  </a:ext>
                </a:extLst>
              </p:cNvPr>
              <p:cNvSpPr txBox="1"/>
              <p:nvPr/>
            </p:nvSpPr>
            <p:spPr>
              <a:xfrm>
                <a:off x="5906398" y="6094636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24CA27E5-5B55-4D10-952D-61F1638C96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6398" y="6094636"/>
                <a:ext cx="160300" cy="46673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4936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9133C33-DFB5-4BAD-B4E9-0756AC180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747" y="852001"/>
            <a:ext cx="6619875" cy="56769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BE45524-156C-45E1-9628-4CC03F2D4150}"/>
              </a:ext>
            </a:extLst>
          </p:cNvPr>
          <p:cNvSpPr/>
          <p:nvPr/>
        </p:nvSpPr>
        <p:spPr>
          <a:xfrm>
            <a:off x="314325" y="21991"/>
            <a:ext cx="39909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10.</a:t>
            </a:r>
            <a:r>
              <a:rPr lang="en-GB" dirty="0"/>
              <a:t>	</a:t>
            </a:r>
            <a:r>
              <a:rPr lang="en-GB" dirty="0">
                <a:solidFill>
                  <a:srgbClr val="007FFF"/>
                </a:solidFill>
              </a:rPr>
              <a:t>3 yellow and 7 red balls</a:t>
            </a:r>
          </a:p>
          <a:p>
            <a:r>
              <a:rPr lang="en-GB" dirty="0">
                <a:solidFill>
                  <a:srgbClr val="007FFF"/>
                </a:solidFill>
              </a:rPr>
              <a:t>	Three picks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8B157B6-43D5-4D57-A3AB-4073DE316519}"/>
                  </a:ext>
                </a:extLst>
              </p:cNvPr>
              <p:cNvSpPr txBox="1"/>
              <p:nvPr/>
            </p:nvSpPr>
            <p:spPr>
              <a:xfrm>
                <a:off x="1249448" y="2387042"/>
                <a:ext cx="274114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8B157B6-43D5-4D57-A3AB-4073DE3165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448" y="2387042"/>
                <a:ext cx="274114" cy="4626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A20EADBD-A33D-4571-B925-1E3955254139}"/>
              </a:ext>
            </a:extLst>
          </p:cNvPr>
          <p:cNvSpPr txBox="1"/>
          <p:nvPr/>
        </p:nvSpPr>
        <p:spPr>
          <a:xfrm>
            <a:off x="7134961" y="2387042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Yellow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7AC973A-D922-4205-B3C2-4F88925C671E}"/>
              </a:ext>
            </a:extLst>
          </p:cNvPr>
          <p:cNvSpPr txBox="1"/>
          <p:nvPr/>
        </p:nvSpPr>
        <p:spPr>
          <a:xfrm>
            <a:off x="4478173" y="1161727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Yellow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98ED72A-F362-4CE9-B0AD-1E345C72D4B9}"/>
              </a:ext>
            </a:extLst>
          </p:cNvPr>
          <p:cNvSpPr txBox="1"/>
          <p:nvPr/>
        </p:nvSpPr>
        <p:spPr>
          <a:xfrm>
            <a:off x="7240526" y="813780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Yellow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5C5E311-2333-483F-B1A3-AFAFABDE37BD}"/>
              </a:ext>
            </a:extLst>
          </p:cNvPr>
          <p:cNvSpPr txBox="1"/>
          <p:nvPr/>
        </p:nvSpPr>
        <p:spPr>
          <a:xfrm>
            <a:off x="2225167" y="2330877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Yellow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E4E03DB-D7FA-47BA-AC1E-D8BFCF7DE1E8}"/>
              </a:ext>
            </a:extLst>
          </p:cNvPr>
          <p:cNvSpPr txBox="1"/>
          <p:nvPr/>
        </p:nvSpPr>
        <p:spPr>
          <a:xfrm>
            <a:off x="7307908" y="3775638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Yellow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F66501E-2DDD-4822-BC5E-144FDC3E2645}"/>
              </a:ext>
            </a:extLst>
          </p:cNvPr>
          <p:cNvSpPr txBox="1"/>
          <p:nvPr/>
        </p:nvSpPr>
        <p:spPr>
          <a:xfrm>
            <a:off x="7240525" y="5270469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Yellow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250A839-5935-4AD9-A544-DAF068F31307}"/>
              </a:ext>
            </a:extLst>
          </p:cNvPr>
          <p:cNvSpPr txBox="1"/>
          <p:nvPr/>
        </p:nvSpPr>
        <p:spPr>
          <a:xfrm>
            <a:off x="4521662" y="3845314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Yellow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272B183-9403-4796-8933-3AECD24779B1}"/>
              </a:ext>
            </a:extLst>
          </p:cNvPr>
          <p:cNvSpPr txBox="1"/>
          <p:nvPr/>
        </p:nvSpPr>
        <p:spPr>
          <a:xfrm>
            <a:off x="7139920" y="1477483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Red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71A4999-8888-4E72-B01E-9B6137CCB386}"/>
              </a:ext>
            </a:extLst>
          </p:cNvPr>
          <p:cNvSpPr txBox="1"/>
          <p:nvPr/>
        </p:nvSpPr>
        <p:spPr>
          <a:xfrm>
            <a:off x="4508024" y="3012686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B747EFF-8A5D-489E-BA83-4CE50A7D48D4}"/>
              </a:ext>
            </a:extLst>
          </p:cNvPr>
          <p:cNvSpPr txBox="1"/>
          <p:nvPr/>
        </p:nvSpPr>
        <p:spPr>
          <a:xfrm>
            <a:off x="2225167" y="4429889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Red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7292AC8-6E0F-40BB-9809-1BDFAEEAAED7}"/>
              </a:ext>
            </a:extLst>
          </p:cNvPr>
          <p:cNvSpPr txBox="1"/>
          <p:nvPr/>
        </p:nvSpPr>
        <p:spPr>
          <a:xfrm>
            <a:off x="7206792" y="3305319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Red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D17EDCE-3E6E-4073-89E1-FCFD2E2577B0}"/>
              </a:ext>
            </a:extLst>
          </p:cNvPr>
          <p:cNvSpPr txBox="1"/>
          <p:nvPr/>
        </p:nvSpPr>
        <p:spPr>
          <a:xfrm>
            <a:off x="7240524" y="4547069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6E727ED-2E7A-4639-9A05-DDF67D5BE1C2}"/>
              </a:ext>
            </a:extLst>
          </p:cNvPr>
          <p:cNvSpPr txBox="1"/>
          <p:nvPr/>
        </p:nvSpPr>
        <p:spPr>
          <a:xfrm>
            <a:off x="7134961" y="5978622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5F76B54-3C6C-4B3D-A972-C83586020DF0}"/>
              </a:ext>
            </a:extLst>
          </p:cNvPr>
          <p:cNvSpPr txBox="1"/>
          <p:nvPr/>
        </p:nvSpPr>
        <p:spPr>
          <a:xfrm>
            <a:off x="4482126" y="5821333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3723E162-BC62-4E14-A89D-B1C59DBC3657}"/>
                  </a:ext>
                </a:extLst>
              </p:cNvPr>
              <p:cNvSpPr txBox="1"/>
              <p:nvPr/>
            </p:nvSpPr>
            <p:spPr>
              <a:xfrm>
                <a:off x="1246060" y="4144970"/>
                <a:ext cx="27411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3723E162-BC62-4E14-A89D-B1C59DBC36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060" y="4144970"/>
                <a:ext cx="274114" cy="4610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3B25A00F-B52F-4404-AF6E-9749002A4DB4}"/>
                  </a:ext>
                </a:extLst>
              </p:cNvPr>
              <p:cNvSpPr txBox="1"/>
              <p:nvPr/>
            </p:nvSpPr>
            <p:spPr>
              <a:xfrm>
                <a:off x="3384793" y="1343214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3B25A00F-B52F-4404-AF6E-9749002A4D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793" y="1343214"/>
                <a:ext cx="160300" cy="4667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C05B16D-E06C-4BB5-BC72-B504B7F4CCDD}"/>
                  </a:ext>
                </a:extLst>
              </p:cNvPr>
              <p:cNvSpPr txBox="1"/>
              <p:nvPr/>
            </p:nvSpPr>
            <p:spPr>
              <a:xfrm>
                <a:off x="3395986" y="2779320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C05B16D-E06C-4BB5-BC72-B504B7F4CC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5986" y="2779320"/>
                <a:ext cx="160300" cy="4667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14199111-AF31-45AE-A37A-7E357776C367}"/>
                  </a:ext>
                </a:extLst>
              </p:cNvPr>
              <p:cNvSpPr txBox="1"/>
              <p:nvPr/>
            </p:nvSpPr>
            <p:spPr>
              <a:xfrm>
                <a:off x="6311223" y="618635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14199111-AF31-45AE-A37A-7E357776C3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1223" y="618635"/>
                <a:ext cx="160300" cy="4667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2792C2ED-693D-487A-88BD-B7C4D2027965}"/>
                  </a:ext>
                </a:extLst>
              </p:cNvPr>
              <p:cNvSpPr txBox="1"/>
              <p:nvPr/>
            </p:nvSpPr>
            <p:spPr>
              <a:xfrm>
                <a:off x="6308402" y="1650741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2792C2ED-693D-487A-88BD-B7C4D20279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8402" y="1650741"/>
                <a:ext cx="160300" cy="4667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9A08C378-B3A6-459C-9BD3-BE3A46492131}"/>
                  </a:ext>
                </a:extLst>
              </p:cNvPr>
              <p:cNvSpPr txBox="1"/>
              <p:nvPr/>
            </p:nvSpPr>
            <p:spPr>
              <a:xfrm>
                <a:off x="5951436" y="2361225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9A08C378-B3A6-459C-9BD3-BE3A464921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436" y="2361225"/>
                <a:ext cx="160300" cy="4667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BBBC2DBD-68D9-4E7A-BF03-88BED9D46586}"/>
                  </a:ext>
                </a:extLst>
              </p:cNvPr>
              <p:cNvSpPr txBox="1"/>
              <p:nvPr/>
            </p:nvSpPr>
            <p:spPr>
              <a:xfrm>
                <a:off x="5951436" y="3346378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BBBC2DBD-68D9-4E7A-BF03-88BED9D465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436" y="3346378"/>
                <a:ext cx="160300" cy="4667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D6BE23F-6AD1-425C-8023-BC7C9E005D47}"/>
                  </a:ext>
                </a:extLst>
              </p:cNvPr>
              <p:cNvSpPr txBox="1"/>
              <p:nvPr/>
            </p:nvSpPr>
            <p:spPr>
              <a:xfrm>
                <a:off x="3494194" y="4080338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D6BE23F-6AD1-425C-8023-BC7C9E005D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4194" y="4080338"/>
                <a:ext cx="160300" cy="4667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7DBF87B4-7DB1-48BD-BF04-C85E28868AE6}"/>
                  </a:ext>
                </a:extLst>
              </p:cNvPr>
              <p:cNvSpPr txBox="1"/>
              <p:nvPr/>
            </p:nvSpPr>
            <p:spPr>
              <a:xfrm>
                <a:off x="3506407" y="5539268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7DBF87B4-7DB1-48BD-BF04-C85E28868A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6407" y="5539268"/>
                <a:ext cx="160300" cy="4667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CE831BA9-A66B-4CC7-97FC-EC87873AB52B}"/>
                  </a:ext>
                </a:extLst>
              </p:cNvPr>
              <p:cNvSpPr txBox="1"/>
              <p:nvPr/>
            </p:nvSpPr>
            <p:spPr>
              <a:xfrm>
                <a:off x="6517566" y="3543062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CE831BA9-A66B-4CC7-97FC-EC87873AB5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7566" y="3543062"/>
                <a:ext cx="160300" cy="4667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C9AFA39-1A33-47ED-816E-6E7362F82BBB}"/>
                  </a:ext>
                </a:extLst>
              </p:cNvPr>
              <p:cNvSpPr txBox="1"/>
              <p:nvPr/>
            </p:nvSpPr>
            <p:spPr>
              <a:xfrm>
                <a:off x="6517566" y="4641339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C9AFA39-1A33-47ED-816E-6E7362F82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7566" y="4641339"/>
                <a:ext cx="160300" cy="46673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30B73AC0-1CCD-4A36-B323-0325F40AE3CD}"/>
                  </a:ext>
                </a:extLst>
              </p:cNvPr>
              <p:cNvSpPr txBox="1"/>
              <p:nvPr/>
            </p:nvSpPr>
            <p:spPr>
              <a:xfrm>
                <a:off x="5909361" y="5135043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30B73AC0-1CCD-4A36-B323-0325F40AE3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9361" y="5135043"/>
                <a:ext cx="160300" cy="46673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24CA27E5-5B55-4D10-952D-61F1638C96E3}"/>
                  </a:ext>
                </a:extLst>
              </p:cNvPr>
              <p:cNvSpPr txBox="1"/>
              <p:nvPr/>
            </p:nvSpPr>
            <p:spPr>
              <a:xfrm>
                <a:off x="5906398" y="6094636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24CA27E5-5B55-4D10-952D-61F1638C96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6398" y="6094636"/>
                <a:ext cx="160300" cy="46673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736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9133C33-DFB5-4BAD-B4E9-0756AC180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747" y="852001"/>
            <a:ext cx="6619875" cy="56769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BE45524-156C-45E1-9628-4CC03F2D4150}"/>
              </a:ext>
            </a:extLst>
          </p:cNvPr>
          <p:cNvSpPr/>
          <p:nvPr/>
        </p:nvSpPr>
        <p:spPr>
          <a:xfrm>
            <a:off x="314325" y="21991"/>
            <a:ext cx="39909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11.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yellow and 7 red balls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Three picks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8B157B6-43D5-4D57-A3AB-4073DE316519}"/>
                  </a:ext>
                </a:extLst>
              </p:cNvPr>
              <p:cNvSpPr txBox="1"/>
              <p:nvPr/>
            </p:nvSpPr>
            <p:spPr>
              <a:xfrm>
                <a:off x="1249448" y="2387042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8B157B6-43D5-4D57-A3AB-4073DE3165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448" y="2387042"/>
                <a:ext cx="160300" cy="4667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A20EADBD-A33D-4571-B925-1E3955254139}"/>
              </a:ext>
            </a:extLst>
          </p:cNvPr>
          <p:cNvSpPr txBox="1"/>
          <p:nvPr/>
        </p:nvSpPr>
        <p:spPr>
          <a:xfrm>
            <a:off x="7134961" y="2387042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Yellow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7AC973A-D922-4205-B3C2-4F88925C671E}"/>
              </a:ext>
            </a:extLst>
          </p:cNvPr>
          <p:cNvSpPr txBox="1"/>
          <p:nvPr/>
        </p:nvSpPr>
        <p:spPr>
          <a:xfrm>
            <a:off x="4478173" y="1161727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Yellow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98ED72A-F362-4CE9-B0AD-1E345C72D4B9}"/>
              </a:ext>
            </a:extLst>
          </p:cNvPr>
          <p:cNvSpPr txBox="1"/>
          <p:nvPr/>
        </p:nvSpPr>
        <p:spPr>
          <a:xfrm>
            <a:off x="7240526" y="813780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Yellow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5C5E311-2333-483F-B1A3-AFAFABDE37BD}"/>
              </a:ext>
            </a:extLst>
          </p:cNvPr>
          <p:cNvSpPr txBox="1"/>
          <p:nvPr/>
        </p:nvSpPr>
        <p:spPr>
          <a:xfrm>
            <a:off x="2225167" y="2330877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Yellow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E4E03DB-D7FA-47BA-AC1E-D8BFCF7DE1E8}"/>
              </a:ext>
            </a:extLst>
          </p:cNvPr>
          <p:cNvSpPr txBox="1"/>
          <p:nvPr/>
        </p:nvSpPr>
        <p:spPr>
          <a:xfrm>
            <a:off x="7307908" y="3775638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Yellow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F66501E-2DDD-4822-BC5E-144FDC3E2645}"/>
              </a:ext>
            </a:extLst>
          </p:cNvPr>
          <p:cNvSpPr txBox="1"/>
          <p:nvPr/>
        </p:nvSpPr>
        <p:spPr>
          <a:xfrm>
            <a:off x="7240525" y="5270469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Yellow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250A839-5935-4AD9-A544-DAF068F31307}"/>
              </a:ext>
            </a:extLst>
          </p:cNvPr>
          <p:cNvSpPr txBox="1"/>
          <p:nvPr/>
        </p:nvSpPr>
        <p:spPr>
          <a:xfrm>
            <a:off x="4521662" y="3845314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Yellow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272B183-9403-4796-8933-3AECD24779B1}"/>
              </a:ext>
            </a:extLst>
          </p:cNvPr>
          <p:cNvSpPr txBox="1"/>
          <p:nvPr/>
        </p:nvSpPr>
        <p:spPr>
          <a:xfrm>
            <a:off x="7139920" y="1477483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71A4999-8888-4E72-B01E-9B6137CCB386}"/>
              </a:ext>
            </a:extLst>
          </p:cNvPr>
          <p:cNvSpPr txBox="1"/>
          <p:nvPr/>
        </p:nvSpPr>
        <p:spPr>
          <a:xfrm>
            <a:off x="4508024" y="3012686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B747EFF-8A5D-489E-BA83-4CE50A7D48D4}"/>
              </a:ext>
            </a:extLst>
          </p:cNvPr>
          <p:cNvSpPr txBox="1"/>
          <p:nvPr/>
        </p:nvSpPr>
        <p:spPr>
          <a:xfrm>
            <a:off x="2225167" y="4429889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7292AC8-6E0F-40BB-9809-1BDFAEEAAED7}"/>
              </a:ext>
            </a:extLst>
          </p:cNvPr>
          <p:cNvSpPr txBox="1"/>
          <p:nvPr/>
        </p:nvSpPr>
        <p:spPr>
          <a:xfrm>
            <a:off x="7206792" y="3305319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D17EDCE-3E6E-4073-89E1-FCFD2E2577B0}"/>
              </a:ext>
            </a:extLst>
          </p:cNvPr>
          <p:cNvSpPr txBox="1"/>
          <p:nvPr/>
        </p:nvSpPr>
        <p:spPr>
          <a:xfrm>
            <a:off x="7240524" y="4547069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6E727ED-2E7A-4639-9A05-DDF67D5BE1C2}"/>
              </a:ext>
            </a:extLst>
          </p:cNvPr>
          <p:cNvSpPr txBox="1"/>
          <p:nvPr/>
        </p:nvSpPr>
        <p:spPr>
          <a:xfrm>
            <a:off x="7134961" y="5978622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5F76B54-3C6C-4B3D-A972-C83586020DF0}"/>
              </a:ext>
            </a:extLst>
          </p:cNvPr>
          <p:cNvSpPr txBox="1"/>
          <p:nvPr/>
        </p:nvSpPr>
        <p:spPr>
          <a:xfrm>
            <a:off x="4482126" y="5821333"/>
            <a:ext cx="8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3723E162-BC62-4E14-A89D-B1C59DBC3657}"/>
                  </a:ext>
                </a:extLst>
              </p:cNvPr>
              <p:cNvSpPr txBox="1"/>
              <p:nvPr/>
            </p:nvSpPr>
            <p:spPr>
              <a:xfrm>
                <a:off x="1246060" y="4144970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3723E162-BC62-4E14-A89D-B1C59DBC36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060" y="4144970"/>
                <a:ext cx="160300" cy="4667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3B25A00F-B52F-4404-AF6E-9749002A4DB4}"/>
                  </a:ext>
                </a:extLst>
              </p:cNvPr>
              <p:cNvSpPr txBox="1"/>
              <p:nvPr/>
            </p:nvSpPr>
            <p:spPr>
              <a:xfrm>
                <a:off x="3384793" y="1343214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3B25A00F-B52F-4404-AF6E-9749002A4D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793" y="1343214"/>
                <a:ext cx="160300" cy="4667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C05B16D-E06C-4BB5-BC72-B504B7F4CCDD}"/>
                  </a:ext>
                </a:extLst>
              </p:cNvPr>
              <p:cNvSpPr txBox="1"/>
              <p:nvPr/>
            </p:nvSpPr>
            <p:spPr>
              <a:xfrm>
                <a:off x="3395986" y="2779320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C05B16D-E06C-4BB5-BC72-B504B7F4CC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5986" y="2779320"/>
                <a:ext cx="160300" cy="4667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14199111-AF31-45AE-A37A-7E357776C367}"/>
                  </a:ext>
                </a:extLst>
              </p:cNvPr>
              <p:cNvSpPr txBox="1"/>
              <p:nvPr/>
            </p:nvSpPr>
            <p:spPr>
              <a:xfrm>
                <a:off x="6311223" y="618635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num>
                        <m:den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14199111-AF31-45AE-A37A-7E357776C3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1223" y="618635"/>
                <a:ext cx="160300" cy="4667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2792C2ED-693D-487A-88BD-B7C4D2027965}"/>
                  </a:ext>
                </a:extLst>
              </p:cNvPr>
              <p:cNvSpPr txBox="1"/>
              <p:nvPr/>
            </p:nvSpPr>
            <p:spPr>
              <a:xfrm>
                <a:off x="6308402" y="1650741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2792C2ED-693D-487A-88BD-B7C4D20279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8402" y="1650741"/>
                <a:ext cx="160300" cy="4667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9A08C378-B3A6-459C-9BD3-BE3A46492131}"/>
                  </a:ext>
                </a:extLst>
              </p:cNvPr>
              <p:cNvSpPr txBox="1"/>
              <p:nvPr/>
            </p:nvSpPr>
            <p:spPr>
              <a:xfrm>
                <a:off x="5951436" y="2361225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9A08C378-B3A6-459C-9BD3-BE3A464921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436" y="2361225"/>
                <a:ext cx="160300" cy="4667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BBBC2DBD-68D9-4E7A-BF03-88BED9D46586}"/>
                  </a:ext>
                </a:extLst>
              </p:cNvPr>
              <p:cNvSpPr txBox="1"/>
              <p:nvPr/>
            </p:nvSpPr>
            <p:spPr>
              <a:xfrm>
                <a:off x="5951436" y="3346378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BBBC2DBD-68D9-4E7A-BF03-88BED9D465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436" y="3346378"/>
                <a:ext cx="160300" cy="4667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D6BE23F-6AD1-425C-8023-BC7C9E005D47}"/>
                  </a:ext>
                </a:extLst>
              </p:cNvPr>
              <p:cNvSpPr txBox="1"/>
              <p:nvPr/>
            </p:nvSpPr>
            <p:spPr>
              <a:xfrm>
                <a:off x="3494194" y="4080338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D6BE23F-6AD1-425C-8023-BC7C9E005D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4194" y="4080338"/>
                <a:ext cx="160300" cy="4667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7DBF87B4-7DB1-48BD-BF04-C85E28868AE6}"/>
                  </a:ext>
                </a:extLst>
              </p:cNvPr>
              <p:cNvSpPr txBox="1"/>
              <p:nvPr/>
            </p:nvSpPr>
            <p:spPr>
              <a:xfrm>
                <a:off x="3506407" y="5539268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7DBF87B4-7DB1-48BD-BF04-C85E28868A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6407" y="5539268"/>
                <a:ext cx="160300" cy="4667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CE831BA9-A66B-4CC7-97FC-EC87873AB52B}"/>
                  </a:ext>
                </a:extLst>
              </p:cNvPr>
              <p:cNvSpPr txBox="1"/>
              <p:nvPr/>
            </p:nvSpPr>
            <p:spPr>
              <a:xfrm>
                <a:off x="6517566" y="3543062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CE831BA9-A66B-4CC7-97FC-EC87873AB5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7566" y="3543062"/>
                <a:ext cx="160300" cy="4667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C9AFA39-1A33-47ED-816E-6E7362F82BBB}"/>
                  </a:ext>
                </a:extLst>
              </p:cNvPr>
              <p:cNvSpPr txBox="1"/>
              <p:nvPr/>
            </p:nvSpPr>
            <p:spPr>
              <a:xfrm>
                <a:off x="6517566" y="4641339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C9AFA39-1A33-47ED-816E-6E7362F82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7566" y="4641339"/>
                <a:ext cx="160300" cy="46673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30B73AC0-1CCD-4A36-B323-0325F40AE3CD}"/>
                  </a:ext>
                </a:extLst>
              </p:cNvPr>
              <p:cNvSpPr txBox="1"/>
              <p:nvPr/>
            </p:nvSpPr>
            <p:spPr>
              <a:xfrm>
                <a:off x="5909361" y="5135043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30B73AC0-1CCD-4A36-B323-0325F40AE3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9361" y="5135043"/>
                <a:ext cx="160300" cy="46673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24CA27E5-5B55-4D10-952D-61F1638C96E3}"/>
                  </a:ext>
                </a:extLst>
              </p:cNvPr>
              <p:cNvSpPr txBox="1"/>
              <p:nvPr/>
            </p:nvSpPr>
            <p:spPr>
              <a:xfrm>
                <a:off x="5906398" y="6094636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24CA27E5-5B55-4D10-952D-61F1638C96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6398" y="6094636"/>
                <a:ext cx="160300" cy="46673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9121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3FF4BE4-FBDE-452F-92AB-44F0DA4600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658797"/>
            <a:ext cx="3624187" cy="270352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E0C7484-1F1F-4ED8-9B59-037D00228C11}"/>
              </a:ext>
            </a:extLst>
          </p:cNvPr>
          <p:cNvSpPr/>
          <p:nvPr/>
        </p:nvSpPr>
        <p:spPr>
          <a:xfrm>
            <a:off x="314325" y="21991"/>
            <a:ext cx="39909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12.</a:t>
            </a:r>
            <a:r>
              <a:rPr lang="en-GB" dirty="0"/>
              <a:t>	</a:t>
            </a:r>
            <a:r>
              <a:rPr lang="en-GB" dirty="0">
                <a:solidFill>
                  <a:srgbClr val="007FFF"/>
                </a:solidFill>
              </a:rPr>
              <a:t>2 yellow and 7 red balls</a:t>
            </a:r>
          </a:p>
          <a:p>
            <a:r>
              <a:rPr lang="en-GB" dirty="0">
                <a:solidFill>
                  <a:srgbClr val="007FFF"/>
                </a:solidFill>
              </a:rPr>
              <a:t>	Two picks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5C35893-D49C-4A7A-B54D-C055A091D55B}"/>
                  </a:ext>
                </a:extLst>
              </p:cNvPr>
              <p:cNvSpPr txBox="1"/>
              <p:nvPr/>
            </p:nvSpPr>
            <p:spPr>
              <a:xfrm>
                <a:off x="800100" y="1028700"/>
                <a:ext cx="160300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5C35893-D49C-4A7A-B54D-C055A091D5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" y="1028700"/>
                <a:ext cx="160300" cy="461729"/>
              </a:xfrm>
              <a:prstGeom prst="rect">
                <a:avLst/>
              </a:prstGeom>
              <a:blipFill>
                <a:blip r:embed="rId3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A493BD1-A610-4B25-9861-BDDBC36B5B64}"/>
                  </a:ext>
                </a:extLst>
              </p:cNvPr>
              <p:cNvSpPr txBox="1"/>
              <p:nvPr/>
            </p:nvSpPr>
            <p:spPr>
              <a:xfrm>
                <a:off x="800100" y="2352675"/>
                <a:ext cx="160300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A493BD1-A610-4B25-9861-BDDBC36B5B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" y="2352675"/>
                <a:ext cx="160300" cy="4667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3000C4F-12A7-4B2E-8376-6755B66885CB}"/>
                  </a:ext>
                </a:extLst>
              </p:cNvPr>
              <p:cNvSpPr txBox="1"/>
              <p:nvPr/>
            </p:nvSpPr>
            <p:spPr>
              <a:xfrm>
                <a:off x="2464864" y="618221"/>
                <a:ext cx="160300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3000C4F-12A7-4B2E-8376-6755B66885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4864" y="618221"/>
                <a:ext cx="160300" cy="4617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D7107F7-4F17-46BB-B509-9EF33AD6D8DD}"/>
                  </a:ext>
                </a:extLst>
              </p:cNvPr>
              <p:cNvSpPr txBox="1"/>
              <p:nvPr/>
            </p:nvSpPr>
            <p:spPr>
              <a:xfrm>
                <a:off x="2464864" y="1590675"/>
                <a:ext cx="160300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D7107F7-4F17-46BB-B509-9EF33AD6D8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4864" y="1590675"/>
                <a:ext cx="160300" cy="4676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695FAF7-D226-4269-AAD7-D89DEFA3A8C6}"/>
                  </a:ext>
                </a:extLst>
              </p:cNvPr>
              <p:cNvSpPr txBox="1"/>
              <p:nvPr/>
            </p:nvSpPr>
            <p:spPr>
              <a:xfrm>
                <a:off x="2760139" y="1885046"/>
                <a:ext cx="160300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695FAF7-D226-4269-AAD7-D89DEFA3A8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0139" y="1885046"/>
                <a:ext cx="160300" cy="4676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592D5B8-9A95-43ED-BC00-16989C9F98A3}"/>
                  </a:ext>
                </a:extLst>
              </p:cNvPr>
              <p:cNvSpPr txBox="1"/>
              <p:nvPr/>
            </p:nvSpPr>
            <p:spPr>
              <a:xfrm>
                <a:off x="2760139" y="2979271"/>
                <a:ext cx="160300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592D5B8-9A95-43ED-BC00-16989C9F98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0139" y="2979271"/>
                <a:ext cx="160300" cy="4617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7832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909</TotalTime>
  <Words>361</Words>
  <Application>Microsoft Office PowerPoint</Application>
  <PresentationFormat>On-screen Show (4:3)</PresentationFormat>
  <Paragraphs>280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81</cp:revision>
  <dcterms:created xsi:type="dcterms:W3CDTF">2018-01-26T08:52:52Z</dcterms:created>
  <dcterms:modified xsi:type="dcterms:W3CDTF">2018-12-29T10:57:03Z</dcterms:modified>
</cp:coreProperties>
</file>