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73" r:id="rId3"/>
    <p:sldId id="359" r:id="rId4"/>
    <p:sldId id="1876" r:id="rId5"/>
    <p:sldId id="187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12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best done in</a:t>
            </a:r>
            <a:r>
              <a:rPr lang="en-GB" baseline="0" dirty="0"/>
              <a:t> silence. Ask students to predict in their heads what they think will be highlighted. Are they surprised?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E22E32-FF0D-4444-9799-8E2C95D4193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51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901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575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468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50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683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229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220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0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56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984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4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E9E98-1B0E-43E5-B130-18E40726A64B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51A6B-B282-45B1-B1FB-510014016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66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012" y="189738"/>
            <a:ext cx="784197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Simplifying Expressions: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What are like terms? – version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4197199" y="4109210"/>
                <a:ext cx="8661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  2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199" y="4109210"/>
                <a:ext cx="866199" cy="369332"/>
              </a:xfrm>
              <a:prstGeom prst="rect">
                <a:avLst/>
              </a:prstGeom>
              <a:blipFill>
                <a:blip r:embed="rId3"/>
                <a:stretch>
                  <a:fillRect l="-4930" r="-7042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6E40DCF-8CB2-4FDB-AE76-157CE5028E49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DD51B94-7E54-4961-9FA0-32F39FFEDE0D}"/>
                  </a:ext>
                </a:extLst>
              </p:cNvPr>
              <p:cNvSpPr txBox="1"/>
              <p:nvPr/>
            </p:nvSpPr>
            <p:spPr>
              <a:xfrm>
                <a:off x="4019200" y="4700754"/>
                <a:ext cx="10556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  2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DD51B94-7E54-4961-9FA0-32F39FFED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200" y="4700754"/>
                <a:ext cx="1055674" cy="369332"/>
              </a:xfrm>
              <a:prstGeom prst="rect">
                <a:avLst/>
              </a:prstGeom>
              <a:blipFill>
                <a:blip r:embed="rId7"/>
                <a:stretch>
                  <a:fillRect l="-6358" r="-693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A541D85-D6D8-4D05-B430-C6CD2F9D533F}"/>
                  </a:ext>
                </a:extLst>
              </p:cNvPr>
              <p:cNvSpPr txBox="1"/>
              <p:nvPr/>
            </p:nvSpPr>
            <p:spPr>
              <a:xfrm>
                <a:off x="3809528" y="5292298"/>
                <a:ext cx="12653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  2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A541D85-D6D8-4D05-B430-C6CD2F9D5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528" y="5292298"/>
                <a:ext cx="1265346" cy="369332"/>
              </a:xfrm>
              <a:prstGeom prst="rect">
                <a:avLst/>
              </a:prstGeom>
              <a:blipFill>
                <a:blip r:embed="rId8"/>
                <a:stretch>
                  <a:fillRect l="-966" r="-531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82"/>
            <a:ext cx="9144000" cy="5463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Arial" panose="020B0604020202020204" pitchFamily="34" charset="0"/>
              </a:rPr>
              <a:t>Collecting Like Terms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What is a like term?</a:t>
            </a:r>
          </a:p>
        </p:txBody>
      </p:sp>
      <p:sp>
        <p:nvSpPr>
          <p:cNvPr id="1068" name="AutoShape 70"/>
          <p:cNvSpPr>
            <a:spLocks noChangeAspect="1" noChangeArrowheads="1" noTextEdit="1"/>
          </p:cNvSpPr>
          <p:nvPr/>
        </p:nvSpPr>
        <p:spPr bwMode="auto">
          <a:xfrm>
            <a:off x="468313" y="1144588"/>
            <a:ext cx="8207375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9" name="Freeform 72"/>
          <p:cNvSpPr>
            <a:spLocks noEditPoints="1"/>
          </p:cNvSpPr>
          <p:nvPr/>
        </p:nvSpPr>
        <p:spPr bwMode="auto">
          <a:xfrm>
            <a:off x="1296988" y="1303338"/>
            <a:ext cx="314325" cy="207962"/>
          </a:xfrm>
          <a:custGeom>
            <a:avLst/>
            <a:gdLst>
              <a:gd name="T0" fmla="*/ 2263 w 3296"/>
              <a:gd name="T1" fmla="*/ 891 h 2183"/>
              <a:gd name="T2" fmla="*/ 1991 w 3296"/>
              <a:gd name="T3" fmla="*/ 1673 h 2183"/>
              <a:gd name="T4" fmla="*/ 2185 w 3296"/>
              <a:gd name="T5" fmla="*/ 1997 h 2183"/>
              <a:gd name="T6" fmla="*/ 2592 w 3296"/>
              <a:gd name="T7" fmla="*/ 1654 h 2183"/>
              <a:gd name="T8" fmla="*/ 2755 w 3296"/>
              <a:gd name="T9" fmla="*/ 1206 h 2183"/>
              <a:gd name="T10" fmla="*/ 2779 w 3296"/>
              <a:gd name="T11" fmla="*/ 994 h 2183"/>
              <a:gd name="T12" fmla="*/ 2552 w 3296"/>
              <a:gd name="T13" fmla="*/ 761 h 2183"/>
              <a:gd name="T14" fmla="*/ 2711 w 3296"/>
              <a:gd name="T15" fmla="*/ 660 h 2183"/>
              <a:gd name="T16" fmla="*/ 3037 w 3296"/>
              <a:gd name="T17" fmla="*/ 637 h 2183"/>
              <a:gd name="T18" fmla="*/ 2907 w 3296"/>
              <a:gd name="T19" fmla="*/ 1653 h 2183"/>
              <a:gd name="T20" fmla="*/ 2893 w 3296"/>
              <a:gd name="T21" fmla="*/ 1975 h 2183"/>
              <a:gd name="T22" fmla="*/ 3057 w 3296"/>
              <a:gd name="T23" fmla="*/ 1965 h 2183"/>
              <a:gd name="T24" fmla="*/ 3296 w 3296"/>
              <a:gd name="T25" fmla="*/ 1906 h 2183"/>
              <a:gd name="T26" fmla="*/ 2841 w 3296"/>
              <a:gd name="T27" fmla="*/ 2183 h 2183"/>
              <a:gd name="T28" fmla="*/ 2629 w 3296"/>
              <a:gd name="T29" fmla="*/ 1948 h 2183"/>
              <a:gd name="T30" fmla="*/ 2644 w 3296"/>
              <a:gd name="T31" fmla="*/ 1759 h 2183"/>
              <a:gd name="T32" fmla="*/ 2076 w 3296"/>
              <a:gd name="T33" fmla="*/ 2181 h 2183"/>
              <a:gd name="T34" fmla="*/ 1715 w 3296"/>
              <a:gd name="T35" fmla="*/ 1687 h 2183"/>
              <a:gd name="T36" fmla="*/ 2110 w 3296"/>
              <a:gd name="T37" fmla="*/ 780 h 2183"/>
              <a:gd name="T38" fmla="*/ 667 w 3296"/>
              <a:gd name="T39" fmla="*/ 0 h 2183"/>
              <a:gd name="T40" fmla="*/ 1179 w 3296"/>
              <a:gd name="T41" fmla="*/ 212 h 2183"/>
              <a:gd name="T42" fmla="*/ 1196 w 3296"/>
              <a:gd name="T43" fmla="*/ 690 h 2183"/>
              <a:gd name="T44" fmla="*/ 798 w 3296"/>
              <a:gd name="T45" fmla="*/ 1012 h 2183"/>
              <a:gd name="T46" fmla="*/ 982 w 3296"/>
              <a:gd name="T47" fmla="*/ 1085 h 2183"/>
              <a:gd name="T48" fmla="*/ 1249 w 3296"/>
              <a:gd name="T49" fmla="*/ 1349 h 2183"/>
              <a:gd name="T50" fmla="*/ 1211 w 3296"/>
              <a:gd name="T51" fmla="*/ 1880 h 2183"/>
              <a:gd name="T52" fmla="*/ 575 w 3296"/>
              <a:gd name="T53" fmla="*/ 2183 h 2183"/>
              <a:gd name="T54" fmla="*/ 0 w 3296"/>
              <a:gd name="T55" fmla="*/ 2072 h 2183"/>
              <a:gd name="T56" fmla="*/ 187 w 3296"/>
              <a:gd name="T57" fmla="*/ 1741 h 2183"/>
              <a:gd name="T58" fmla="*/ 576 w 3296"/>
              <a:gd name="T59" fmla="*/ 2050 h 2183"/>
              <a:gd name="T60" fmla="*/ 987 w 3296"/>
              <a:gd name="T61" fmla="*/ 1611 h 2183"/>
              <a:gd name="T62" fmla="*/ 446 w 3296"/>
              <a:gd name="T63" fmla="*/ 1142 h 2183"/>
              <a:gd name="T64" fmla="*/ 306 w 3296"/>
              <a:gd name="T65" fmla="*/ 1005 h 2183"/>
              <a:gd name="T66" fmla="*/ 876 w 3296"/>
              <a:gd name="T67" fmla="*/ 747 h 2183"/>
              <a:gd name="T68" fmla="*/ 854 w 3296"/>
              <a:gd name="T69" fmla="*/ 237 h 2183"/>
              <a:gd name="T70" fmla="*/ 346 w 3296"/>
              <a:gd name="T71" fmla="*/ 223 h 2183"/>
              <a:gd name="T72" fmla="*/ 23 w 3296"/>
              <a:gd name="T73" fmla="*/ 467 h 2183"/>
              <a:gd name="T74" fmla="*/ 362 w 3296"/>
              <a:gd name="T75" fmla="*/ 42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96" h="2183">
                <a:moveTo>
                  <a:pt x="2552" y="761"/>
                </a:moveTo>
                <a:cubicBezTo>
                  <a:pt x="2445" y="761"/>
                  <a:pt x="2349" y="804"/>
                  <a:pt x="2263" y="891"/>
                </a:cubicBezTo>
                <a:cubicBezTo>
                  <a:pt x="2178" y="977"/>
                  <a:pt x="2111" y="1093"/>
                  <a:pt x="2063" y="1238"/>
                </a:cubicBezTo>
                <a:cubicBezTo>
                  <a:pt x="2015" y="1384"/>
                  <a:pt x="1991" y="1529"/>
                  <a:pt x="1991" y="1673"/>
                </a:cubicBezTo>
                <a:cubicBezTo>
                  <a:pt x="1991" y="1782"/>
                  <a:pt x="2006" y="1863"/>
                  <a:pt x="2036" y="1916"/>
                </a:cubicBezTo>
                <a:cubicBezTo>
                  <a:pt x="2065" y="1970"/>
                  <a:pt x="2115" y="1997"/>
                  <a:pt x="2185" y="1997"/>
                </a:cubicBezTo>
                <a:cubicBezTo>
                  <a:pt x="2254" y="1997"/>
                  <a:pt x="2321" y="1967"/>
                  <a:pt x="2387" y="1908"/>
                </a:cubicBezTo>
                <a:cubicBezTo>
                  <a:pt x="2453" y="1848"/>
                  <a:pt x="2522" y="1764"/>
                  <a:pt x="2592" y="1654"/>
                </a:cubicBezTo>
                <a:cubicBezTo>
                  <a:pt x="2662" y="1544"/>
                  <a:pt x="2712" y="1417"/>
                  <a:pt x="2741" y="1273"/>
                </a:cubicBezTo>
                <a:lnTo>
                  <a:pt x="2755" y="1206"/>
                </a:lnTo>
                <a:cubicBezTo>
                  <a:pt x="2765" y="1164"/>
                  <a:pt x="2771" y="1127"/>
                  <a:pt x="2774" y="1095"/>
                </a:cubicBezTo>
                <a:cubicBezTo>
                  <a:pt x="2777" y="1064"/>
                  <a:pt x="2779" y="1030"/>
                  <a:pt x="2779" y="994"/>
                </a:cubicBezTo>
                <a:cubicBezTo>
                  <a:pt x="2779" y="914"/>
                  <a:pt x="2762" y="855"/>
                  <a:pt x="2727" y="817"/>
                </a:cubicBezTo>
                <a:cubicBezTo>
                  <a:pt x="2693" y="780"/>
                  <a:pt x="2634" y="761"/>
                  <a:pt x="2552" y="761"/>
                </a:cubicBezTo>
                <a:close/>
                <a:moveTo>
                  <a:pt x="2521" y="637"/>
                </a:moveTo>
                <a:cubicBezTo>
                  <a:pt x="2589" y="637"/>
                  <a:pt x="2652" y="645"/>
                  <a:pt x="2711" y="660"/>
                </a:cubicBezTo>
                <a:cubicBezTo>
                  <a:pt x="2770" y="675"/>
                  <a:pt x="2830" y="702"/>
                  <a:pt x="2893" y="741"/>
                </a:cubicBezTo>
                <a:lnTo>
                  <a:pt x="3037" y="637"/>
                </a:lnTo>
                <a:lnTo>
                  <a:pt x="3137" y="662"/>
                </a:lnTo>
                <a:lnTo>
                  <a:pt x="2907" y="1653"/>
                </a:lnTo>
                <a:cubicBezTo>
                  <a:pt x="2884" y="1752"/>
                  <a:pt x="2872" y="1829"/>
                  <a:pt x="2872" y="1884"/>
                </a:cubicBezTo>
                <a:cubicBezTo>
                  <a:pt x="2872" y="1926"/>
                  <a:pt x="2879" y="1956"/>
                  <a:pt x="2893" y="1975"/>
                </a:cubicBezTo>
                <a:cubicBezTo>
                  <a:pt x="2906" y="1994"/>
                  <a:pt x="2928" y="2003"/>
                  <a:pt x="2957" y="2003"/>
                </a:cubicBezTo>
                <a:cubicBezTo>
                  <a:pt x="2988" y="2003"/>
                  <a:pt x="3021" y="1990"/>
                  <a:pt x="3057" y="1965"/>
                </a:cubicBezTo>
                <a:cubicBezTo>
                  <a:pt x="3092" y="1939"/>
                  <a:pt x="3142" y="1891"/>
                  <a:pt x="3207" y="1819"/>
                </a:cubicBezTo>
                <a:lnTo>
                  <a:pt x="3296" y="1906"/>
                </a:lnTo>
                <a:cubicBezTo>
                  <a:pt x="3202" y="2006"/>
                  <a:pt x="3122" y="2077"/>
                  <a:pt x="3056" y="2120"/>
                </a:cubicBezTo>
                <a:cubicBezTo>
                  <a:pt x="2990" y="2162"/>
                  <a:pt x="2918" y="2183"/>
                  <a:pt x="2841" y="2183"/>
                </a:cubicBezTo>
                <a:cubicBezTo>
                  <a:pt x="2777" y="2183"/>
                  <a:pt x="2725" y="2161"/>
                  <a:pt x="2687" y="2119"/>
                </a:cubicBezTo>
                <a:cubicBezTo>
                  <a:pt x="2648" y="2076"/>
                  <a:pt x="2629" y="2019"/>
                  <a:pt x="2629" y="1948"/>
                </a:cubicBezTo>
                <a:cubicBezTo>
                  <a:pt x="2629" y="1891"/>
                  <a:pt x="2641" y="1830"/>
                  <a:pt x="2665" y="1766"/>
                </a:cubicBezTo>
                <a:lnTo>
                  <a:pt x="2644" y="1759"/>
                </a:lnTo>
                <a:cubicBezTo>
                  <a:pt x="2544" y="1905"/>
                  <a:pt x="2450" y="2012"/>
                  <a:pt x="2360" y="2080"/>
                </a:cubicBezTo>
                <a:cubicBezTo>
                  <a:pt x="2270" y="2147"/>
                  <a:pt x="2176" y="2181"/>
                  <a:pt x="2076" y="2181"/>
                </a:cubicBezTo>
                <a:cubicBezTo>
                  <a:pt x="1961" y="2181"/>
                  <a:pt x="1872" y="2138"/>
                  <a:pt x="1809" y="2052"/>
                </a:cubicBezTo>
                <a:cubicBezTo>
                  <a:pt x="1746" y="1965"/>
                  <a:pt x="1715" y="1844"/>
                  <a:pt x="1715" y="1687"/>
                </a:cubicBezTo>
                <a:cubicBezTo>
                  <a:pt x="1715" y="1508"/>
                  <a:pt x="1750" y="1336"/>
                  <a:pt x="1820" y="1171"/>
                </a:cubicBezTo>
                <a:cubicBezTo>
                  <a:pt x="1890" y="1006"/>
                  <a:pt x="1987" y="876"/>
                  <a:pt x="2110" y="780"/>
                </a:cubicBezTo>
                <a:cubicBezTo>
                  <a:pt x="2233" y="685"/>
                  <a:pt x="2370" y="637"/>
                  <a:pt x="2521" y="637"/>
                </a:cubicBezTo>
                <a:close/>
                <a:moveTo>
                  <a:pt x="667" y="0"/>
                </a:moveTo>
                <a:cubicBezTo>
                  <a:pt x="784" y="0"/>
                  <a:pt x="888" y="18"/>
                  <a:pt x="976" y="55"/>
                </a:cubicBezTo>
                <a:cubicBezTo>
                  <a:pt x="1065" y="91"/>
                  <a:pt x="1132" y="143"/>
                  <a:pt x="1179" y="212"/>
                </a:cubicBezTo>
                <a:cubicBezTo>
                  <a:pt x="1226" y="280"/>
                  <a:pt x="1250" y="361"/>
                  <a:pt x="1250" y="456"/>
                </a:cubicBezTo>
                <a:cubicBezTo>
                  <a:pt x="1250" y="545"/>
                  <a:pt x="1232" y="623"/>
                  <a:pt x="1196" y="690"/>
                </a:cubicBezTo>
                <a:cubicBezTo>
                  <a:pt x="1161" y="757"/>
                  <a:pt x="1111" y="816"/>
                  <a:pt x="1047" y="866"/>
                </a:cubicBezTo>
                <a:cubicBezTo>
                  <a:pt x="983" y="916"/>
                  <a:pt x="900" y="965"/>
                  <a:pt x="798" y="1012"/>
                </a:cubicBezTo>
                <a:lnTo>
                  <a:pt x="798" y="1027"/>
                </a:lnTo>
                <a:cubicBezTo>
                  <a:pt x="862" y="1038"/>
                  <a:pt x="923" y="1058"/>
                  <a:pt x="982" y="1085"/>
                </a:cubicBezTo>
                <a:cubicBezTo>
                  <a:pt x="1040" y="1113"/>
                  <a:pt x="1093" y="1148"/>
                  <a:pt x="1139" y="1192"/>
                </a:cubicBezTo>
                <a:cubicBezTo>
                  <a:pt x="1184" y="1236"/>
                  <a:pt x="1221" y="1288"/>
                  <a:pt x="1249" y="1349"/>
                </a:cubicBezTo>
                <a:cubicBezTo>
                  <a:pt x="1276" y="1410"/>
                  <a:pt x="1290" y="1480"/>
                  <a:pt x="1290" y="1558"/>
                </a:cubicBezTo>
                <a:cubicBezTo>
                  <a:pt x="1290" y="1679"/>
                  <a:pt x="1264" y="1786"/>
                  <a:pt x="1211" y="1880"/>
                </a:cubicBezTo>
                <a:cubicBezTo>
                  <a:pt x="1159" y="1973"/>
                  <a:pt x="1078" y="2047"/>
                  <a:pt x="970" y="2102"/>
                </a:cubicBezTo>
                <a:cubicBezTo>
                  <a:pt x="862" y="2156"/>
                  <a:pt x="730" y="2183"/>
                  <a:pt x="575" y="2183"/>
                </a:cubicBezTo>
                <a:cubicBezTo>
                  <a:pt x="485" y="2183"/>
                  <a:pt x="388" y="2173"/>
                  <a:pt x="285" y="2152"/>
                </a:cubicBezTo>
                <a:cubicBezTo>
                  <a:pt x="181" y="2132"/>
                  <a:pt x="86" y="2105"/>
                  <a:pt x="0" y="2072"/>
                </a:cubicBezTo>
                <a:lnTo>
                  <a:pt x="0" y="1741"/>
                </a:lnTo>
                <a:lnTo>
                  <a:pt x="187" y="1741"/>
                </a:lnTo>
                <a:cubicBezTo>
                  <a:pt x="224" y="1849"/>
                  <a:pt x="272" y="1928"/>
                  <a:pt x="332" y="1977"/>
                </a:cubicBezTo>
                <a:cubicBezTo>
                  <a:pt x="392" y="2025"/>
                  <a:pt x="473" y="2050"/>
                  <a:pt x="576" y="2050"/>
                </a:cubicBezTo>
                <a:cubicBezTo>
                  <a:pt x="712" y="2050"/>
                  <a:pt x="814" y="2013"/>
                  <a:pt x="883" y="1939"/>
                </a:cubicBezTo>
                <a:cubicBezTo>
                  <a:pt x="952" y="1865"/>
                  <a:pt x="987" y="1756"/>
                  <a:pt x="987" y="1611"/>
                </a:cubicBezTo>
                <a:cubicBezTo>
                  <a:pt x="987" y="1459"/>
                  <a:pt x="941" y="1343"/>
                  <a:pt x="850" y="1262"/>
                </a:cubicBezTo>
                <a:cubicBezTo>
                  <a:pt x="758" y="1182"/>
                  <a:pt x="624" y="1142"/>
                  <a:pt x="446" y="1142"/>
                </a:cubicBezTo>
                <a:lnTo>
                  <a:pt x="306" y="1142"/>
                </a:lnTo>
                <a:lnTo>
                  <a:pt x="306" y="1005"/>
                </a:lnTo>
                <a:cubicBezTo>
                  <a:pt x="446" y="996"/>
                  <a:pt x="565" y="969"/>
                  <a:pt x="661" y="923"/>
                </a:cubicBezTo>
                <a:cubicBezTo>
                  <a:pt x="758" y="878"/>
                  <a:pt x="829" y="819"/>
                  <a:pt x="876" y="747"/>
                </a:cubicBezTo>
                <a:cubicBezTo>
                  <a:pt x="923" y="675"/>
                  <a:pt x="946" y="594"/>
                  <a:pt x="946" y="505"/>
                </a:cubicBezTo>
                <a:cubicBezTo>
                  <a:pt x="946" y="389"/>
                  <a:pt x="916" y="300"/>
                  <a:pt x="854" y="237"/>
                </a:cubicBezTo>
                <a:cubicBezTo>
                  <a:pt x="793" y="175"/>
                  <a:pt x="703" y="144"/>
                  <a:pt x="586" y="144"/>
                </a:cubicBezTo>
                <a:cubicBezTo>
                  <a:pt x="488" y="144"/>
                  <a:pt x="408" y="170"/>
                  <a:pt x="346" y="223"/>
                </a:cubicBezTo>
                <a:cubicBezTo>
                  <a:pt x="285" y="277"/>
                  <a:pt x="240" y="358"/>
                  <a:pt x="211" y="467"/>
                </a:cubicBezTo>
                <a:lnTo>
                  <a:pt x="23" y="467"/>
                </a:lnTo>
                <a:lnTo>
                  <a:pt x="23" y="170"/>
                </a:lnTo>
                <a:cubicBezTo>
                  <a:pt x="144" y="113"/>
                  <a:pt x="257" y="70"/>
                  <a:pt x="362" y="42"/>
                </a:cubicBezTo>
                <a:cubicBezTo>
                  <a:pt x="467" y="14"/>
                  <a:pt x="569" y="0"/>
                  <a:pt x="667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0" name="Freeform 73"/>
          <p:cNvSpPr>
            <a:spLocks noEditPoints="1"/>
          </p:cNvSpPr>
          <p:nvPr/>
        </p:nvSpPr>
        <p:spPr bwMode="auto">
          <a:xfrm>
            <a:off x="3395663" y="1303338"/>
            <a:ext cx="312738" cy="207962"/>
          </a:xfrm>
          <a:custGeom>
            <a:avLst/>
            <a:gdLst>
              <a:gd name="T0" fmla="*/ 1132 w 1648"/>
              <a:gd name="T1" fmla="*/ 445 h 1091"/>
              <a:gd name="T2" fmla="*/ 996 w 1648"/>
              <a:gd name="T3" fmla="*/ 836 h 1091"/>
              <a:gd name="T4" fmla="*/ 1093 w 1648"/>
              <a:gd name="T5" fmla="*/ 998 h 1091"/>
              <a:gd name="T6" fmla="*/ 1296 w 1648"/>
              <a:gd name="T7" fmla="*/ 827 h 1091"/>
              <a:gd name="T8" fmla="*/ 1378 w 1648"/>
              <a:gd name="T9" fmla="*/ 603 h 1091"/>
              <a:gd name="T10" fmla="*/ 1390 w 1648"/>
              <a:gd name="T11" fmla="*/ 497 h 1091"/>
              <a:gd name="T12" fmla="*/ 1276 w 1648"/>
              <a:gd name="T13" fmla="*/ 380 h 1091"/>
              <a:gd name="T14" fmla="*/ 1356 w 1648"/>
              <a:gd name="T15" fmla="*/ 330 h 1091"/>
              <a:gd name="T16" fmla="*/ 1519 w 1648"/>
              <a:gd name="T17" fmla="*/ 318 h 1091"/>
              <a:gd name="T18" fmla="*/ 1454 w 1648"/>
              <a:gd name="T19" fmla="*/ 826 h 1091"/>
              <a:gd name="T20" fmla="*/ 1447 w 1648"/>
              <a:gd name="T21" fmla="*/ 987 h 1091"/>
              <a:gd name="T22" fmla="*/ 1529 w 1648"/>
              <a:gd name="T23" fmla="*/ 982 h 1091"/>
              <a:gd name="T24" fmla="*/ 1648 w 1648"/>
              <a:gd name="T25" fmla="*/ 953 h 1091"/>
              <a:gd name="T26" fmla="*/ 1421 w 1648"/>
              <a:gd name="T27" fmla="*/ 1091 h 1091"/>
              <a:gd name="T28" fmla="*/ 1315 w 1648"/>
              <a:gd name="T29" fmla="*/ 974 h 1091"/>
              <a:gd name="T30" fmla="*/ 1323 w 1648"/>
              <a:gd name="T31" fmla="*/ 879 h 1091"/>
              <a:gd name="T32" fmla="*/ 1038 w 1648"/>
              <a:gd name="T33" fmla="*/ 1090 h 1091"/>
              <a:gd name="T34" fmla="*/ 858 w 1648"/>
              <a:gd name="T35" fmla="*/ 843 h 1091"/>
              <a:gd name="T36" fmla="*/ 1055 w 1648"/>
              <a:gd name="T37" fmla="*/ 390 h 1091"/>
              <a:gd name="T38" fmla="*/ 334 w 1648"/>
              <a:gd name="T39" fmla="*/ 0 h 1091"/>
              <a:gd name="T40" fmla="*/ 590 w 1648"/>
              <a:gd name="T41" fmla="*/ 106 h 1091"/>
              <a:gd name="T42" fmla="*/ 599 w 1648"/>
              <a:gd name="T43" fmla="*/ 345 h 1091"/>
              <a:gd name="T44" fmla="*/ 399 w 1648"/>
              <a:gd name="T45" fmla="*/ 506 h 1091"/>
              <a:gd name="T46" fmla="*/ 491 w 1648"/>
              <a:gd name="T47" fmla="*/ 542 h 1091"/>
              <a:gd name="T48" fmla="*/ 625 w 1648"/>
              <a:gd name="T49" fmla="*/ 674 h 1091"/>
              <a:gd name="T50" fmla="*/ 606 w 1648"/>
              <a:gd name="T51" fmla="*/ 940 h 1091"/>
              <a:gd name="T52" fmla="*/ 288 w 1648"/>
              <a:gd name="T53" fmla="*/ 1091 h 1091"/>
              <a:gd name="T54" fmla="*/ 0 w 1648"/>
              <a:gd name="T55" fmla="*/ 1036 h 1091"/>
              <a:gd name="T56" fmla="*/ 94 w 1648"/>
              <a:gd name="T57" fmla="*/ 870 h 1091"/>
              <a:gd name="T58" fmla="*/ 288 w 1648"/>
              <a:gd name="T59" fmla="*/ 1025 h 1091"/>
              <a:gd name="T60" fmla="*/ 494 w 1648"/>
              <a:gd name="T61" fmla="*/ 805 h 1091"/>
              <a:gd name="T62" fmla="*/ 224 w 1648"/>
              <a:gd name="T63" fmla="*/ 571 h 1091"/>
              <a:gd name="T64" fmla="*/ 153 w 1648"/>
              <a:gd name="T65" fmla="*/ 502 h 1091"/>
              <a:gd name="T66" fmla="*/ 438 w 1648"/>
              <a:gd name="T67" fmla="*/ 373 h 1091"/>
              <a:gd name="T68" fmla="*/ 427 w 1648"/>
              <a:gd name="T69" fmla="*/ 118 h 1091"/>
              <a:gd name="T70" fmla="*/ 174 w 1648"/>
              <a:gd name="T71" fmla="*/ 111 h 1091"/>
              <a:gd name="T72" fmla="*/ 12 w 1648"/>
              <a:gd name="T73" fmla="*/ 233 h 1091"/>
              <a:gd name="T74" fmla="*/ 181 w 1648"/>
              <a:gd name="T75" fmla="*/ 21 h 1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648" h="1091">
                <a:moveTo>
                  <a:pt x="1276" y="380"/>
                </a:moveTo>
                <a:cubicBezTo>
                  <a:pt x="1223" y="380"/>
                  <a:pt x="1175" y="402"/>
                  <a:pt x="1132" y="445"/>
                </a:cubicBezTo>
                <a:cubicBezTo>
                  <a:pt x="1089" y="488"/>
                  <a:pt x="1056" y="546"/>
                  <a:pt x="1032" y="619"/>
                </a:cubicBezTo>
                <a:cubicBezTo>
                  <a:pt x="1008" y="692"/>
                  <a:pt x="996" y="764"/>
                  <a:pt x="996" y="836"/>
                </a:cubicBezTo>
                <a:cubicBezTo>
                  <a:pt x="996" y="891"/>
                  <a:pt x="1003" y="931"/>
                  <a:pt x="1018" y="958"/>
                </a:cubicBezTo>
                <a:cubicBezTo>
                  <a:pt x="1033" y="985"/>
                  <a:pt x="1058" y="998"/>
                  <a:pt x="1093" y="998"/>
                </a:cubicBezTo>
                <a:cubicBezTo>
                  <a:pt x="1127" y="998"/>
                  <a:pt x="1161" y="983"/>
                  <a:pt x="1194" y="954"/>
                </a:cubicBezTo>
                <a:cubicBezTo>
                  <a:pt x="1227" y="924"/>
                  <a:pt x="1261" y="882"/>
                  <a:pt x="1296" y="827"/>
                </a:cubicBezTo>
                <a:cubicBezTo>
                  <a:pt x="1331" y="772"/>
                  <a:pt x="1356" y="708"/>
                  <a:pt x="1371" y="636"/>
                </a:cubicBezTo>
                <a:lnTo>
                  <a:pt x="1378" y="603"/>
                </a:lnTo>
                <a:cubicBezTo>
                  <a:pt x="1383" y="581"/>
                  <a:pt x="1386" y="563"/>
                  <a:pt x="1387" y="547"/>
                </a:cubicBezTo>
                <a:cubicBezTo>
                  <a:pt x="1389" y="532"/>
                  <a:pt x="1390" y="515"/>
                  <a:pt x="1390" y="497"/>
                </a:cubicBezTo>
                <a:cubicBezTo>
                  <a:pt x="1390" y="456"/>
                  <a:pt x="1381" y="427"/>
                  <a:pt x="1364" y="408"/>
                </a:cubicBezTo>
                <a:cubicBezTo>
                  <a:pt x="1347" y="390"/>
                  <a:pt x="1318" y="380"/>
                  <a:pt x="1276" y="380"/>
                </a:cubicBezTo>
                <a:close/>
                <a:moveTo>
                  <a:pt x="1261" y="318"/>
                </a:moveTo>
                <a:cubicBezTo>
                  <a:pt x="1295" y="318"/>
                  <a:pt x="1326" y="322"/>
                  <a:pt x="1356" y="330"/>
                </a:cubicBezTo>
                <a:cubicBezTo>
                  <a:pt x="1385" y="337"/>
                  <a:pt x="1415" y="351"/>
                  <a:pt x="1447" y="370"/>
                </a:cubicBezTo>
                <a:lnTo>
                  <a:pt x="1519" y="318"/>
                </a:lnTo>
                <a:lnTo>
                  <a:pt x="1569" y="331"/>
                </a:lnTo>
                <a:lnTo>
                  <a:pt x="1454" y="826"/>
                </a:lnTo>
                <a:cubicBezTo>
                  <a:pt x="1442" y="876"/>
                  <a:pt x="1437" y="914"/>
                  <a:pt x="1437" y="942"/>
                </a:cubicBezTo>
                <a:cubicBezTo>
                  <a:pt x="1437" y="963"/>
                  <a:pt x="1440" y="978"/>
                  <a:pt x="1447" y="987"/>
                </a:cubicBezTo>
                <a:cubicBezTo>
                  <a:pt x="1453" y="997"/>
                  <a:pt x="1464" y="1001"/>
                  <a:pt x="1479" y="1001"/>
                </a:cubicBezTo>
                <a:cubicBezTo>
                  <a:pt x="1494" y="1001"/>
                  <a:pt x="1511" y="995"/>
                  <a:pt x="1529" y="982"/>
                </a:cubicBezTo>
                <a:cubicBezTo>
                  <a:pt x="1546" y="969"/>
                  <a:pt x="1571" y="945"/>
                  <a:pt x="1604" y="909"/>
                </a:cubicBezTo>
                <a:lnTo>
                  <a:pt x="1648" y="953"/>
                </a:lnTo>
                <a:cubicBezTo>
                  <a:pt x="1601" y="1003"/>
                  <a:pt x="1561" y="1038"/>
                  <a:pt x="1528" y="1059"/>
                </a:cubicBezTo>
                <a:cubicBezTo>
                  <a:pt x="1495" y="1081"/>
                  <a:pt x="1459" y="1091"/>
                  <a:pt x="1421" y="1091"/>
                </a:cubicBezTo>
                <a:cubicBezTo>
                  <a:pt x="1389" y="1091"/>
                  <a:pt x="1363" y="1080"/>
                  <a:pt x="1344" y="1059"/>
                </a:cubicBezTo>
                <a:cubicBezTo>
                  <a:pt x="1324" y="1038"/>
                  <a:pt x="1315" y="1009"/>
                  <a:pt x="1315" y="974"/>
                </a:cubicBezTo>
                <a:cubicBezTo>
                  <a:pt x="1315" y="945"/>
                  <a:pt x="1321" y="915"/>
                  <a:pt x="1333" y="883"/>
                </a:cubicBezTo>
                <a:lnTo>
                  <a:pt x="1323" y="879"/>
                </a:lnTo>
                <a:cubicBezTo>
                  <a:pt x="1273" y="952"/>
                  <a:pt x="1225" y="1006"/>
                  <a:pt x="1180" y="1040"/>
                </a:cubicBezTo>
                <a:cubicBezTo>
                  <a:pt x="1136" y="1073"/>
                  <a:pt x="1088" y="1090"/>
                  <a:pt x="1038" y="1090"/>
                </a:cubicBezTo>
                <a:cubicBezTo>
                  <a:pt x="981" y="1090"/>
                  <a:pt x="936" y="1069"/>
                  <a:pt x="905" y="1026"/>
                </a:cubicBezTo>
                <a:cubicBezTo>
                  <a:pt x="873" y="982"/>
                  <a:pt x="858" y="922"/>
                  <a:pt x="858" y="843"/>
                </a:cubicBezTo>
                <a:cubicBezTo>
                  <a:pt x="858" y="754"/>
                  <a:pt x="875" y="668"/>
                  <a:pt x="910" y="585"/>
                </a:cubicBezTo>
                <a:cubicBezTo>
                  <a:pt x="946" y="503"/>
                  <a:pt x="994" y="438"/>
                  <a:pt x="1055" y="390"/>
                </a:cubicBezTo>
                <a:cubicBezTo>
                  <a:pt x="1117" y="342"/>
                  <a:pt x="1185" y="318"/>
                  <a:pt x="1261" y="318"/>
                </a:cubicBezTo>
                <a:close/>
                <a:moveTo>
                  <a:pt x="334" y="0"/>
                </a:moveTo>
                <a:cubicBezTo>
                  <a:pt x="393" y="0"/>
                  <a:pt x="444" y="9"/>
                  <a:pt x="488" y="27"/>
                </a:cubicBezTo>
                <a:cubicBezTo>
                  <a:pt x="533" y="45"/>
                  <a:pt x="567" y="71"/>
                  <a:pt x="590" y="106"/>
                </a:cubicBezTo>
                <a:cubicBezTo>
                  <a:pt x="613" y="140"/>
                  <a:pt x="625" y="180"/>
                  <a:pt x="625" y="228"/>
                </a:cubicBezTo>
                <a:cubicBezTo>
                  <a:pt x="625" y="272"/>
                  <a:pt x="616" y="311"/>
                  <a:pt x="599" y="345"/>
                </a:cubicBezTo>
                <a:cubicBezTo>
                  <a:pt x="581" y="378"/>
                  <a:pt x="556" y="408"/>
                  <a:pt x="524" y="433"/>
                </a:cubicBezTo>
                <a:cubicBezTo>
                  <a:pt x="492" y="458"/>
                  <a:pt x="450" y="482"/>
                  <a:pt x="399" y="506"/>
                </a:cubicBezTo>
                <a:lnTo>
                  <a:pt x="399" y="513"/>
                </a:lnTo>
                <a:cubicBezTo>
                  <a:pt x="431" y="519"/>
                  <a:pt x="462" y="528"/>
                  <a:pt x="491" y="542"/>
                </a:cubicBezTo>
                <a:cubicBezTo>
                  <a:pt x="521" y="556"/>
                  <a:pt x="547" y="574"/>
                  <a:pt x="570" y="596"/>
                </a:cubicBezTo>
                <a:cubicBezTo>
                  <a:pt x="593" y="618"/>
                  <a:pt x="611" y="644"/>
                  <a:pt x="625" y="674"/>
                </a:cubicBezTo>
                <a:cubicBezTo>
                  <a:pt x="639" y="705"/>
                  <a:pt x="645" y="740"/>
                  <a:pt x="645" y="779"/>
                </a:cubicBezTo>
                <a:cubicBezTo>
                  <a:pt x="645" y="839"/>
                  <a:pt x="632" y="893"/>
                  <a:pt x="606" y="940"/>
                </a:cubicBezTo>
                <a:cubicBezTo>
                  <a:pt x="580" y="986"/>
                  <a:pt x="539" y="1023"/>
                  <a:pt x="485" y="1051"/>
                </a:cubicBezTo>
                <a:cubicBezTo>
                  <a:pt x="431" y="1078"/>
                  <a:pt x="365" y="1091"/>
                  <a:pt x="288" y="1091"/>
                </a:cubicBezTo>
                <a:cubicBezTo>
                  <a:pt x="243" y="1091"/>
                  <a:pt x="195" y="1086"/>
                  <a:pt x="143" y="1076"/>
                </a:cubicBezTo>
                <a:cubicBezTo>
                  <a:pt x="91" y="1066"/>
                  <a:pt x="43" y="1052"/>
                  <a:pt x="0" y="1036"/>
                </a:cubicBezTo>
                <a:lnTo>
                  <a:pt x="0" y="870"/>
                </a:lnTo>
                <a:lnTo>
                  <a:pt x="94" y="870"/>
                </a:lnTo>
                <a:cubicBezTo>
                  <a:pt x="112" y="924"/>
                  <a:pt x="136" y="964"/>
                  <a:pt x="166" y="988"/>
                </a:cubicBezTo>
                <a:cubicBezTo>
                  <a:pt x="196" y="1012"/>
                  <a:pt x="237" y="1025"/>
                  <a:pt x="288" y="1025"/>
                </a:cubicBezTo>
                <a:cubicBezTo>
                  <a:pt x="356" y="1025"/>
                  <a:pt x="407" y="1006"/>
                  <a:pt x="442" y="969"/>
                </a:cubicBezTo>
                <a:cubicBezTo>
                  <a:pt x="477" y="932"/>
                  <a:pt x="494" y="878"/>
                  <a:pt x="494" y="805"/>
                </a:cubicBezTo>
                <a:cubicBezTo>
                  <a:pt x="494" y="729"/>
                  <a:pt x="471" y="671"/>
                  <a:pt x="425" y="631"/>
                </a:cubicBezTo>
                <a:cubicBezTo>
                  <a:pt x="379" y="591"/>
                  <a:pt x="312" y="571"/>
                  <a:pt x="224" y="571"/>
                </a:cubicBezTo>
                <a:lnTo>
                  <a:pt x="153" y="571"/>
                </a:lnTo>
                <a:lnTo>
                  <a:pt x="153" y="502"/>
                </a:lnTo>
                <a:cubicBezTo>
                  <a:pt x="224" y="498"/>
                  <a:pt x="283" y="484"/>
                  <a:pt x="331" y="461"/>
                </a:cubicBezTo>
                <a:cubicBezTo>
                  <a:pt x="379" y="439"/>
                  <a:pt x="415" y="409"/>
                  <a:pt x="438" y="373"/>
                </a:cubicBezTo>
                <a:cubicBezTo>
                  <a:pt x="462" y="337"/>
                  <a:pt x="474" y="297"/>
                  <a:pt x="474" y="252"/>
                </a:cubicBezTo>
                <a:cubicBezTo>
                  <a:pt x="474" y="194"/>
                  <a:pt x="458" y="150"/>
                  <a:pt x="427" y="118"/>
                </a:cubicBezTo>
                <a:cubicBezTo>
                  <a:pt x="397" y="87"/>
                  <a:pt x="352" y="72"/>
                  <a:pt x="293" y="72"/>
                </a:cubicBezTo>
                <a:cubicBezTo>
                  <a:pt x="244" y="72"/>
                  <a:pt x="204" y="85"/>
                  <a:pt x="174" y="111"/>
                </a:cubicBezTo>
                <a:cubicBezTo>
                  <a:pt x="143" y="138"/>
                  <a:pt x="120" y="179"/>
                  <a:pt x="106" y="233"/>
                </a:cubicBezTo>
                <a:lnTo>
                  <a:pt x="12" y="233"/>
                </a:lnTo>
                <a:lnTo>
                  <a:pt x="12" y="85"/>
                </a:lnTo>
                <a:cubicBezTo>
                  <a:pt x="72" y="56"/>
                  <a:pt x="129" y="35"/>
                  <a:pt x="181" y="21"/>
                </a:cubicBezTo>
                <a:cubicBezTo>
                  <a:pt x="234" y="7"/>
                  <a:pt x="285" y="0"/>
                  <a:pt x="334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1" name="Rectangle 74"/>
          <p:cNvSpPr>
            <a:spLocks noChangeArrowheads="1"/>
          </p:cNvSpPr>
          <p:nvPr/>
        </p:nvSpPr>
        <p:spPr bwMode="auto">
          <a:xfrm>
            <a:off x="5386388" y="1211263"/>
            <a:ext cx="5254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72" name="Rectangle 75"/>
          <p:cNvSpPr>
            <a:spLocks noChangeArrowheads="1"/>
          </p:cNvSpPr>
          <p:nvPr/>
        </p:nvSpPr>
        <p:spPr bwMode="auto">
          <a:xfrm>
            <a:off x="7327901" y="1211263"/>
            <a:ext cx="7493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73" name="Freeform 76"/>
          <p:cNvSpPr>
            <a:spLocks noEditPoints="1"/>
          </p:cNvSpPr>
          <p:nvPr/>
        </p:nvSpPr>
        <p:spPr bwMode="auto">
          <a:xfrm>
            <a:off x="1374776" y="1841500"/>
            <a:ext cx="150813" cy="147637"/>
          </a:xfrm>
          <a:custGeom>
            <a:avLst/>
            <a:gdLst>
              <a:gd name="T0" fmla="*/ 837 w 1581"/>
              <a:gd name="T1" fmla="*/ 124 h 1546"/>
              <a:gd name="T2" fmla="*/ 548 w 1581"/>
              <a:gd name="T3" fmla="*/ 254 h 1546"/>
              <a:gd name="T4" fmla="*/ 348 w 1581"/>
              <a:gd name="T5" fmla="*/ 601 h 1546"/>
              <a:gd name="T6" fmla="*/ 276 w 1581"/>
              <a:gd name="T7" fmla="*/ 1036 h 1546"/>
              <a:gd name="T8" fmla="*/ 321 w 1581"/>
              <a:gd name="T9" fmla="*/ 1279 h 1546"/>
              <a:gd name="T10" fmla="*/ 470 w 1581"/>
              <a:gd name="T11" fmla="*/ 1360 h 1546"/>
              <a:gd name="T12" fmla="*/ 672 w 1581"/>
              <a:gd name="T13" fmla="*/ 1271 h 1546"/>
              <a:gd name="T14" fmla="*/ 877 w 1581"/>
              <a:gd name="T15" fmla="*/ 1017 h 1546"/>
              <a:gd name="T16" fmla="*/ 1026 w 1581"/>
              <a:gd name="T17" fmla="*/ 636 h 1546"/>
              <a:gd name="T18" fmla="*/ 1040 w 1581"/>
              <a:gd name="T19" fmla="*/ 569 h 1546"/>
              <a:gd name="T20" fmla="*/ 1059 w 1581"/>
              <a:gd name="T21" fmla="*/ 458 h 1546"/>
              <a:gd name="T22" fmla="*/ 1064 w 1581"/>
              <a:gd name="T23" fmla="*/ 357 h 1546"/>
              <a:gd name="T24" fmla="*/ 1012 w 1581"/>
              <a:gd name="T25" fmla="*/ 180 h 1546"/>
              <a:gd name="T26" fmla="*/ 837 w 1581"/>
              <a:gd name="T27" fmla="*/ 124 h 1546"/>
              <a:gd name="T28" fmla="*/ 806 w 1581"/>
              <a:gd name="T29" fmla="*/ 0 h 1546"/>
              <a:gd name="T30" fmla="*/ 996 w 1581"/>
              <a:gd name="T31" fmla="*/ 23 h 1546"/>
              <a:gd name="T32" fmla="*/ 1178 w 1581"/>
              <a:gd name="T33" fmla="*/ 104 h 1546"/>
              <a:gd name="T34" fmla="*/ 1322 w 1581"/>
              <a:gd name="T35" fmla="*/ 0 h 1546"/>
              <a:gd name="T36" fmla="*/ 1422 w 1581"/>
              <a:gd name="T37" fmla="*/ 25 h 1546"/>
              <a:gd name="T38" fmla="*/ 1192 w 1581"/>
              <a:gd name="T39" fmla="*/ 1016 h 1546"/>
              <a:gd name="T40" fmla="*/ 1157 w 1581"/>
              <a:gd name="T41" fmla="*/ 1247 h 1546"/>
              <a:gd name="T42" fmla="*/ 1178 w 1581"/>
              <a:gd name="T43" fmla="*/ 1338 h 1546"/>
              <a:gd name="T44" fmla="*/ 1242 w 1581"/>
              <a:gd name="T45" fmla="*/ 1366 h 1546"/>
              <a:gd name="T46" fmla="*/ 1342 w 1581"/>
              <a:gd name="T47" fmla="*/ 1328 h 1546"/>
              <a:gd name="T48" fmla="*/ 1492 w 1581"/>
              <a:gd name="T49" fmla="*/ 1182 h 1546"/>
              <a:gd name="T50" fmla="*/ 1581 w 1581"/>
              <a:gd name="T51" fmla="*/ 1269 h 1546"/>
              <a:gd name="T52" fmla="*/ 1341 w 1581"/>
              <a:gd name="T53" fmla="*/ 1483 h 1546"/>
              <a:gd name="T54" fmla="*/ 1126 w 1581"/>
              <a:gd name="T55" fmla="*/ 1546 h 1546"/>
              <a:gd name="T56" fmla="*/ 972 w 1581"/>
              <a:gd name="T57" fmla="*/ 1482 h 1546"/>
              <a:gd name="T58" fmla="*/ 914 w 1581"/>
              <a:gd name="T59" fmla="*/ 1311 h 1546"/>
              <a:gd name="T60" fmla="*/ 950 w 1581"/>
              <a:gd name="T61" fmla="*/ 1129 h 1546"/>
              <a:gd name="T62" fmla="*/ 929 w 1581"/>
              <a:gd name="T63" fmla="*/ 1122 h 1546"/>
              <a:gd name="T64" fmla="*/ 645 w 1581"/>
              <a:gd name="T65" fmla="*/ 1443 h 1546"/>
              <a:gd name="T66" fmla="*/ 361 w 1581"/>
              <a:gd name="T67" fmla="*/ 1544 h 1546"/>
              <a:gd name="T68" fmla="*/ 94 w 1581"/>
              <a:gd name="T69" fmla="*/ 1415 h 1546"/>
              <a:gd name="T70" fmla="*/ 0 w 1581"/>
              <a:gd name="T71" fmla="*/ 1050 h 1546"/>
              <a:gd name="T72" fmla="*/ 105 w 1581"/>
              <a:gd name="T73" fmla="*/ 534 h 1546"/>
              <a:gd name="T74" fmla="*/ 395 w 1581"/>
              <a:gd name="T75" fmla="*/ 143 h 1546"/>
              <a:gd name="T76" fmla="*/ 806 w 1581"/>
              <a:gd name="T77" fmla="*/ 0 h 1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581" h="1546">
                <a:moveTo>
                  <a:pt x="837" y="124"/>
                </a:moveTo>
                <a:cubicBezTo>
                  <a:pt x="730" y="124"/>
                  <a:pt x="634" y="167"/>
                  <a:pt x="548" y="254"/>
                </a:cubicBezTo>
                <a:cubicBezTo>
                  <a:pt x="463" y="340"/>
                  <a:pt x="396" y="456"/>
                  <a:pt x="348" y="601"/>
                </a:cubicBezTo>
                <a:cubicBezTo>
                  <a:pt x="300" y="747"/>
                  <a:pt x="276" y="892"/>
                  <a:pt x="276" y="1036"/>
                </a:cubicBezTo>
                <a:cubicBezTo>
                  <a:pt x="276" y="1145"/>
                  <a:pt x="291" y="1226"/>
                  <a:pt x="321" y="1279"/>
                </a:cubicBezTo>
                <a:cubicBezTo>
                  <a:pt x="350" y="1333"/>
                  <a:pt x="400" y="1360"/>
                  <a:pt x="470" y="1360"/>
                </a:cubicBezTo>
                <a:cubicBezTo>
                  <a:pt x="539" y="1360"/>
                  <a:pt x="606" y="1330"/>
                  <a:pt x="672" y="1271"/>
                </a:cubicBezTo>
                <a:cubicBezTo>
                  <a:pt x="738" y="1211"/>
                  <a:pt x="807" y="1127"/>
                  <a:pt x="877" y="1017"/>
                </a:cubicBezTo>
                <a:cubicBezTo>
                  <a:pt x="947" y="907"/>
                  <a:pt x="997" y="780"/>
                  <a:pt x="1026" y="636"/>
                </a:cubicBezTo>
                <a:lnTo>
                  <a:pt x="1040" y="569"/>
                </a:lnTo>
                <a:cubicBezTo>
                  <a:pt x="1050" y="527"/>
                  <a:pt x="1056" y="490"/>
                  <a:pt x="1059" y="458"/>
                </a:cubicBezTo>
                <a:cubicBezTo>
                  <a:pt x="1062" y="427"/>
                  <a:pt x="1064" y="393"/>
                  <a:pt x="1064" y="357"/>
                </a:cubicBezTo>
                <a:cubicBezTo>
                  <a:pt x="1064" y="277"/>
                  <a:pt x="1047" y="218"/>
                  <a:pt x="1012" y="180"/>
                </a:cubicBezTo>
                <a:cubicBezTo>
                  <a:pt x="978" y="143"/>
                  <a:pt x="919" y="124"/>
                  <a:pt x="837" y="124"/>
                </a:cubicBezTo>
                <a:close/>
                <a:moveTo>
                  <a:pt x="806" y="0"/>
                </a:moveTo>
                <a:cubicBezTo>
                  <a:pt x="874" y="0"/>
                  <a:pt x="937" y="8"/>
                  <a:pt x="996" y="23"/>
                </a:cubicBezTo>
                <a:cubicBezTo>
                  <a:pt x="1055" y="38"/>
                  <a:pt x="1115" y="65"/>
                  <a:pt x="1178" y="104"/>
                </a:cubicBezTo>
                <a:lnTo>
                  <a:pt x="1322" y="0"/>
                </a:lnTo>
                <a:lnTo>
                  <a:pt x="1422" y="25"/>
                </a:lnTo>
                <a:lnTo>
                  <a:pt x="1192" y="1016"/>
                </a:lnTo>
                <a:cubicBezTo>
                  <a:pt x="1169" y="1115"/>
                  <a:pt x="1157" y="1192"/>
                  <a:pt x="1157" y="1247"/>
                </a:cubicBezTo>
                <a:cubicBezTo>
                  <a:pt x="1157" y="1289"/>
                  <a:pt x="1164" y="1319"/>
                  <a:pt x="1178" y="1338"/>
                </a:cubicBezTo>
                <a:cubicBezTo>
                  <a:pt x="1191" y="1357"/>
                  <a:pt x="1213" y="1366"/>
                  <a:pt x="1242" y="1366"/>
                </a:cubicBezTo>
                <a:cubicBezTo>
                  <a:pt x="1273" y="1366"/>
                  <a:pt x="1306" y="1353"/>
                  <a:pt x="1342" y="1328"/>
                </a:cubicBezTo>
                <a:cubicBezTo>
                  <a:pt x="1377" y="1302"/>
                  <a:pt x="1427" y="1254"/>
                  <a:pt x="1492" y="1182"/>
                </a:cubicBezTo>
                <a:lnTo>
                  <a:pt x="1581" y="1269"/>
                </a:lnTo>
                <a:cubicBezTo>
                  <a:pt x="1487" y="1369"/>
                  <a:pt x="1407" y="1440"/>
                  <a:pt x="1341" y="1483"/>
                </a:cubicBezTo>
                <a:cubicBezTo>
                  <a:pt x="1275" y="1525"/>
                  <a:pt x="1203" y="1546"/>
                  <a:pt x="1126" y="1546"/>
                </a:cubicBezTo>
                <a:cubicBezTo>
                  <a:pt x="1062" y="1546"/>
                  <a:pt x="1010" y="1524"/>
                  <a:pt x="972" y="1482"/>
                </a:cubicBezTo>
                <a:cubicBezTo>
                  <a:pt x="933" y="1439"/>
                  <a:pt x="914" y="1382"/>
                  <a:pt x="914" y="1311"/>
                </a:cubicBezTo>
                <a:cubicBezTo>
                  <a:pt x="914" y="1254"/>
                  <a:pt x="926" y="1193"/>
                  <a:pt x="950" y="1129"/>
                </a:cubicBezTo>
                <a:lnTo>
                  <a:pt x="929" y="1122"/>
                </a:lnTo>
                <a:cubicBezTo>
                  <a:pt x="829" y="1268"/>
                  <a:pt x="735" y="1375"/>
                  <a:pt x="645" y="1443"/>
                </a:cubicBezTo>
                <a:cubicBezTo>
                  <a:pt x="555" y="1510"/>
                  <a:pt x="461" y="1544"/>
                  <a:pt x="361" y="1544"/>
                </a:cubicBezTo>
                <a:cubicBezTo>
                  <a:pt x="246" y="1544"/>
                  <a:pt x="157" y="1501"/>
                  <a:pt x="94" y="1415"/>
                </a:cubicBezTo>
                <a:cubicBezTo>
                  <a:pt x="31" y="1328"/>
                  <a:pt x="0" y="1207"/>
                  <a:pt x="0" y="1050"/>
                </a:cubicBezTo>
                <a:cubicBezTo>
                  <a:pt x="0" y="871"/>
                  <a:pt x="35" y="699"/>
                  <a:pt x="105" y="534"/>
                </a:cubicBezTo>
                <a:cubicBezTo>
                  <a:pt x="175" y="369"/>
                  <a:pt x="272" y="239"/>
                  <a:pt x="395" y="143"/>
                </a:cubicBezTo>
                <a:cubicBezTo>
                  <a:pt x="518" y="48"/>
                  <a:pt x="655" y="0"/>
                  <a:pt x="806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4" name="Freeform 77"/>
          <p:cNvSpPr>
            <a:spLocks noEditPoints="1"/>
          </p:cNvSpPr>
          <p:nvPr/>
        </p:nvSpPr>
        <p:spPr bwMode="auto">
          <a:xfrm>
            <a:off x="3392488" y="1781175"/>
            <a:ext cx="315913" cy="207962"/>
          </a:xfrm>
          <a:custGeom>
            <a:avLst/>
            <a:gdLst>
              <a:gd name="T0" fmla="*/ 1144 w 1660"/>
              <a:gd name="T1" fmla="*/ 446 h 1092"/>
              <a:gd name="T2" fmla="*/ 1008 w 1660"/>
              <a:gd name="T3" fmla="*/ 837 h 1092"/>
              <a:gd name="T4" fmla="*/ 1105 w 1660"/>
              <a:gd name="T5" fmla="*/ 999 h 1092"/>
              <a:gd name="T6" fmla="*/ 1308 w 1660"/>
              <a:gd name="T7" fmla="*/ 827 h 1092"/>
              <a:gd name="T8" fmla="*/ 1390 w 1660"/>
              <a:gd name="T9" fmla="*/ 603 h 1092"/>
              <a:gd name="T10" fmla="*/ 1402 w 1660"/>
              <a:gd name="T11" fmla="*/ 497 h 1092"/>
              <a:gd name="T12" fmla="*/ 1288 w 1660"/>
              <a:gd name="T13" fmla="*/ 381 h 1092"/>
              <a:gd name="T14" fmla="*/ 1368 w 1660"/>
              <a:gd name="T15" fmla="*/ 330 h 1092"/>
              <a:gd name="T16" fmla="*/ 1531 w 1660"/>
              <a:gd name="T17" fmla="*/ 319 h 1092"/>
              <a:gd name="T18" fmla="*/ 1466 w 1660"/>
              <a:gd name="T19" fmla="*/ 827 h 1092"/>
              <a:gd name="T20" fmla="*/ 1459 w 1660"/>
              <a:gd name="T21" fmla="*/ 988 h 1092"/>
              <a:gd name="T22" fmla="*/ 1541 w 1660"/>
              <a:gd name="T23" fmla="*/ 983 h 1092"/>
              <a:gd name="T24" fmla="*/ 1660 w 1660"/>
              <a:gd name="T25" fmla="*/ 953 h 1092"/>
              <a:gd name="T26" fmla="*/ 1433 w 1660"/>
              <a:gd name="T27" fmla="*/ 1092 h 1092"/>
              <a:gd name="T28" fmla="*/ 1327 w 1660"/>
              <a:gd name="T29" fmla="*/ 974 h 1092"/>
              <a:gd name="T30" fmla="*/ 1335 w 1660"/>
              <a:gd name="T31" fmla="*/ 880 h 1092"/>
              <a:gd name="T32" fmla="*/ 1050 w 1660"/>
              <a:gd name="T33" fmla="*/ 1091 h 1092"/>
              <a:gd name="T34" fmla="*/ 870 w 1660"/>
              <a:gd name="T35" fmla="*/ 844 h 1092"/>
              <a:gd name="T36" fmla="*/ 1067 w 1660"/>
              <a:gd name="T37" fmla="*/ 390 h 1092"/>
              <a:gd name="T38" fmla="*/ 349 w 1660"/>
              <a:gd name="T39" fmla="*/ 0 h 1092"/>
              <a:gd name="T40" fmla="*/ 643 w 1660"/>
              <a:gd name="T41" fmla="*/ 249 h 1092"/>
              <a:gd name="T42" fmla="*/ 609 w 1660"/>
              <a:gd name="T43" fmla="*/ 394 h 1092"/>
              <a:gd name="T44" fmla="*/ 496 w 1660"/>
              <a:gd name="T45" fmla="*/ 546 h 1092"/>
              <a:gd name="T46" fmla="*/ 154 w 1660"/>
              <a:gd name="T47" fmla="*/ 954 h 1092"/>
              <a:gd name="T48" fmla="*/ 510 w 1660"/>
              <a:gd name="T49" fmla="*/ 949 h 1092"/>
              <a:gd name="T50" fmla="*/ 570 w 1660"/>
              <a:gd name="T51" fmla="*/ 905 h 1092"/>
              <a:gd name="T52" fmla="*/ 657 w 1660"/>
              <a:gd name="T53" fmla="*/ 851 h 1092"/>
              <a:gd name="T54" fmla="*/ 0 w 1660"/>
              <a:gd name="T55" fmla="*/ 1079 h 1092"/>
              <a:gd name="T56" fmla="*/ 91 w 1660"/>
              <a:gd name="T57" fmla="*/ 874 h 1092"/>
              <a:gd name="T58" fmla="*/ 383 w 1660"/>
              <a:gd name="T59" fmla="*/ 520 h 1092"/>
              <a:gd name="T60" fmla="*/ 479 w 1660"/>
              <a:gd name="T61" fmla="*/ 345 h 1092"/>
              <a:gd name="T62" fmla="*/ 470 w 1660"/>
              <a:gd name="T63" fmla="*/ 169 h 1092"/>
              <a:gd name="T64" fmla="*/ 315 w 1660"/>
              <a:gd name="T65" fmla="*/ 72 h 1092"/>
              <a:gd name="T66" fmla="*/ 24 w 1660"/>
              <a:gd name="T67" fmla="*/ 235 h 1092"/>
              <a:gd name="T68" fmla="*/ 201 w 1660"/>
              <a:gd name="T69" fmla="*/ 20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660" h="1092">
                <a:moveTo>
                  <a:pt x="1288" y="381"/>
                </a:moveTo>
                <a:cubicBezTo>
                  <a:pt x="1235" y="381"/>
                  <a:pt x="1187" y="402"/>
                  <a:pt x="1144" y="446"/>
                </a:cubicBezTo>
                <a:cubicBezTo>
                  <a:pt x="1101" y="489"/>
                  <a:pt x="1068" y="547"/>
                  <a:pt x="1044" y="619"/>
                </a:cubicBezTo>
                <a:cubicBezTo>
                  <a:pt x="1020" y="692"/>
                  <a:pt x="1008" y="765"/>
                  <a:pt x="1008" y="837"/>
                </a:cubicBezTo>
                <a:cubicBezTo>
                  <a:pt x="1008" y="891"/>
                  <a:pt x="1015" y="932"/>
                  <a:pt x="1030" y="958"/>
                </a:cubicBezTo>
                <a:cubicBezTo>
                  <a:pt x="1045" y="985"/>
                  <a:pt x="1070" y="999"/>
                  <a:pt x="1105" y="999"/>
                </a:cubicBezTo>
                <a:cubicBezTo>
                  <a:pt x="1139" y="999"/>
                  <a:pt x="1173" y="984"/>
                  <a:pt x="1206" y="954"/>
                </a:cubicBezTo>
                <a:cubicBezTo>
                  <a:pt x="1239" y="924"/>
                  <a:pt x="1273" y="882"/>
                  <a:pt x="1308" y="827"/>
                </a:cubicBezTo>
                <a:cubicBezTo>
                  <a:pt x="1343" y="772"/>
                  <a:pt x="1368" y="709"/>
                  <a:pt x="1383" y="637"/>
                </a:cubicBezTo>
                <a:lnTo>
                  <a:pt x="1390" y="603"/>
                </a:lnTo>
                <a:cubicBezTo>
                  <a:pt x="1395" y="582"/>
                  <a:pt x="1398" y="564"/>
                  <a:pt x="1399" y="548"/>
                </a:cubicBezTo>
                <a:cubicBezTo>
                  <a:pt x="1401" y="532"/>
                  <a:pt x="1402" y="515"/>
                  <a:pt x="1402" y="497"/>
                </a:cubicBezTo>
                <a:cubicBezTo>
                  <a:pt x="1402" y="457"/>
                  <a:pt x="1393" y="428"/>
                  <a:pt x="1376" y="409"/>
                </a:cubicBezTo>
                <a:cubicBezTo>
                  <a:pt x="1359" y="390"/>
                  <a:pt x="1330" y="381"/>
                  <a:pt x="1288" y="381"/>
                </a:cubicBezTo>
                <a:close/>
                <a:moveTo>
                  <a:pt x="1273" y="319"/>
                </a:moveTo>
                <a:cubicBezTo>
                  <a:pt x="1307" y="319"/>
                  <a:pt x="1338" y="323"/>
                  <a:pt x="1368" y="330"/>
                </a:cubicBezTo>
                <a:cubicBezTo>
                  <a:pt x="1397" y="338"/>
                  <a:pt x="1427" y="351"/>
                  <a:pt x="1459" y="371"/>
                </a:cubicBezTo>
                <a:lnTo>
                  <a:pt x="1531" y="319"/>
                </a:lnTo>
                <a:lnTo>
                  <a:pt x="1581" y="331"/>
                </a:lnTo>
                <a:lnTo>
                  <a:pt x="1466" y="827"/>
                </a:lnTo>
                <a:cubicBezTo>
                  <a:pt x="1454" y="876"/>
                  <a:pt x="1449" y="915"/>
                  <a:pt x="1449" y="942"/>
                </a:cubicBezTo>
                <a:cubicBezTo>
                  <a:pt x="1449" y="963"/>
                  <a:pt x="1452" y="978"/>
                  <a:pt x="1459" y="988"/>
                </a:cubicBezTo>
                <a:cubicBezTo>
                  <a:pt x="1465" y="997"/>
                  <a:pt x="1476" y="1002"/>
                  <a:pt x="1491" y="1002"/>
                </a:cubicBezTo>
                <a:cubicBezTo>
                  <a:pt x="1506" y="1002"/>
                  <a:pt x="1523" y="995"/>
                  <a:pt x="1541" y="983"/>
                </a:cubicBezTo>
                <a:cubicBezTo>
                  <a:pt x="1558" y="970"/>
                  <a:pt x="1583" y="946"/>
                  <a:pt x="1616" y="910"/>
                </a:cubicBezTo>
                <a:lnTo>
                  <a:pt x="1660" y="953"/>
                </a:lnTo>
                <a:cubicBezTo>
                  <a:pt x="1613" y="1003"/>
                  <a:pt x="1573" y="1039"/>
                  <a:pt x="1540" y="1060"/>
                </a:cubicBezTo>
                <a:cubicBezTo>
                  <a:pt x="1507" y="1081"/>
                  <a:pt x="1471" y="1092"/>
                  <a:pt x="1433" y="1092"/>
                </a:cubicBezTo>
                <a:cubicBezTo>
                  <a:pt x="1401" y="1092"/>
                  <a:pt x="1375" y="1081"/>
                  <a:pt x="1356" y="1060"/>
                </a:cubicBezTo>
                <a:cubicBezTo>
                  <a:pt x="1336" y="1038"/>
                  <a:pt x="1327" y="1010"/>
                  <a:pt x="1327" y="974"/>
                </a:cubicBezTo>
                <a:cubicBezTo>
                  <a:pt x="1327" y="946"/>
                  <a:pt x="1333" y="915"/>
                  <a:pt x="1345" y="883"/>
                </a:cubicBezTo>
                <a:lnTo>
                  <a:pt x="1335" y="880"/>
                </a:lnTo>
                <a:cubicBezTo>
                  <a:pt x="1285" y="953"/>
                  <a:pt x="1237" y="1006"/>
                  <a:pt x="1192" y="1040"/>
                </a:cubicBezTo>
                <a:cubicBezTo>
                  <a:pt x="1148" y="1074"/>
                  <a:pt x="1100" y="1091"/>
                  <a:pt x="1050" y="1091"/>
                </a:cubicBezTo>
                <a:cubicBezTo>
                  <a:pt x="993" y="1091"/>
                  <a:pt x="948" y="1069"/>
                  <a:pt x="917" y="1026"/>
                </a:cubicBezTo>
                <a:cubicBezTo>
                  <a:pt x="885" y="983"/>
                  <a:pt x="870" y="922"/>
                  <a:pt x="870" y="844"/>
                </a:cubicBezTo>
                <a:cubicBezTo>
                  <a:pt x="870" y="754"/>
                  <a:pt x="887" y="668"/>
                  <a:pt x="922" y="586"/>
                </a:cubicBezTo>
                <a:cubicBezTo>
                  <a:pt x="958" y="503"/>
                  <a:pt x="1006" y="438"/>
                  <a:pt x="1067" y="390"/>
                </a:cubicBezTo>
                <a:cubicBezTo>
                  <a:pt x="1129" y="343"/>
                  <a:pt x="1197" y="319"/>
                  <a:pt x="1273" y="319"/>
                </a:cubicBezTo>
                <a:close/>
                <a:moveTo>
                  <a:pt x="349" y="0"/>
                </a:moveTo>
                <a:cubicBezTo>
                  <a:pt x="446" y="0"/>
                  <a:pt x="519" y="21"/>
                  <a:pt x="568" y="64"/>
                </a:cubicBezTo>
                <a:cubicBezTo>
                  <a:pt x="618" y="106"/>
                  <a:pt x="643" y="168"/>
                  <a:pt x="643" y="249"/>
                </a:cubicBezTo>
                <a:cubicBezTo>
                  <a:pt x="643" y="276"/>
                  <a:pt x="640" y="302"/>
                  <a:pt x="634" y="325"/>
                </a:cubicBezTo>
                <a:cubicBezTo>
                  <a:pt x="629" y="348"/>
                  <a:pt x="620" y="371"/>
                  <a:pt x="609" y="394"/>
                </a:cubicBezTo>
                <a:cubicBezTo>
                  <a:pt x="597" y="416"/>
                  <a:pt x="581" y="441"/>
                  <a:pt x="561" y="467"/>
                </a:cubicBezTo>
                <a:cubicBezTo>
                  <a:pt x="542" y="493"/>
                  <a:pt x="520" y="519"/>
                  <a:pt x="496" y="546"/>
                </a:cubicBezTo>
                <a:cubicBezTo>
                  <a:pt x="472" y="573"/>
                  <a:pt x="430" y="617"/>
                  <a:pt x="372" y="680"/>
                </a:cubicBezTo>
                <a:cubicBezTo>
                  <a:pt x="273" y="785"/>
                  <a:pt x="200" y="876"/>
                  <a:pt x="154" y="954"/>
                </a:cubicBezTo>
                <a:lnTo>
                  <a:pt x="448" y="954"/>
                </a:lnTo>
                <a:cubicBezTo>
                  <a:pt x="474" y="954"/>
                  <a:pt x="494" y="953"/>
                  <a:pt x="510" y="949"/>
                </a:cubicBezTo>
                <a:cubicBezTo>
                  <a:pt x="525" y="946"/>
                  <a:pt x="538" y="941"/>
                  <a:pt x="547" y="934"/>
                </a:cubicBezTo>
                <a:cubicBezTo>
                  <a:pt x="557" y="927"/>
                  <a:pt x="564" y="917"/>
                  <a:pt x="570" y="905"/>
                </a:cubicBezTo>
                <a:cubicBezTo>
                  <a:pt x="575" y="894"/>
                  <a:pt x="582" y="875"/>
                  <a:pt x="590" y="851"/>
                </a:cubicBezTo>
                <a:lnTo>
                  <a:pt x="657" y="851"/>
                </a:lnTo>
                <a:lnTo>
                  <a:pt x="643" y="1079"/>
                </a:lnTo>
                <a:lnTo>
                  <a:pt x="0" y="1079"/>
                </a:lnTo>
                <a:lnTo>
                  <a:pt x="0" y="1042"/>
                </a:lnTo>
                <a:cubicBezTo>
                  <a:pt x="23" y="987"/>
                  <a:pt x="53" y="931"/>
                  <a:pt x="91" y="874"/>
                </a:cubicBezTo>
                <a:cubicBezTo>
                  <a:pt x="129" y="816"/>
                  <a:pt x="183" y="749"/>
                  <a:pt x="253" y="671"/>
                </a:cubicBezTo>
                <a:cubicBezTo>
                  <a:pt x="313" y="605"/>
                  <a:pt x="357" y="554"/>
                  <a:pt x="383" y="520"/>
                </a:cubicBezTo>
                <a:cubicBezTo>
                  <a:pt x="412" y="482"/>
                  <a:pt x="434" y="450"/>
                  <a:pt x="448" y="422"/>
                </a:cubicBezTo>
                <a:cubicBezTo>
                  <a:pt x="463" y="395"/>
                  <a:pt x="473" y="369"/>
                  <a:pt x="479" y="345"/>
                </a:cubicBezTo>
                <a:cubicBezTo>
                  <a:pt x="486" y="321"/>
                  <a:pt x="489" y="297"/>
                  <a:pt x="489" y="272"/>
                </a:cubicBezTo>
                <a:cubicBezTo>
                  <a:pt x="489" y="233"/>
                  <a:pt x="482" y="199"/>
                  <a:pt x="470" y="169"/>
                </a:cubicBezTo>
                <a:cubicBezTo>
                  <a:pt x="457" y="139"/>
                  <a:pt x="438" y="115"/>
                  <a:pt x="413" y="98"/>
                </a:cubicBezTo>
                <a:cubicBezTo>
                  <a:pt x="387" y="81"/>
                  <a:pt x="354" y="72"/>
                  <a:pt x="315" y="72"/>
                </a:cubicBezTo>
                <a:cubicBezTo>
                  <a:pt x="218" y="72"/>
                  <a:pt x="152" y="126"/>
                  <a:pt x="118" y="235"/>
                </a:cubicBezTo>
                <a:lnTo>
                  <a:pt x="24" y="235"/>
                </a:lnTo>
                <a:lnTo>
                  <a:pt x="24" y="85"/>
                </a:lnTo>
                <a:cubicBezTo>
                  <a:pt x="87" y="55"/>
                  <a:pt x="146" y="33"/>
                  <a:pt x="201" y="20"/>
                </a:cubicBezTo>
                <a:cubicBezTo>
                  <a:pt x="256" y="7"/>
                  <a:pt x="305" y="0"/>
                  <a:pt x="349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5" name="Rectangle 78"/>
          <p:cNvSpPr>
            <a:spLocks noChangeArrowheads="1"/>
          </p:cNvSpPr>
          <p:nvPr/>
        </p:nvSpPr>
        <p:spPr bwMode="auto">
          <a:xfrm>
            <a:off x="5386388" y="1689100"/>
            <a:ext cx="5254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76" name="Rectangle 79"/>
          <p:cNvSpPr>
            <a:spLocks noChangeArrowheads="1"/>
          </p:cNvSpPr>
          <p:nvPr/>
        </p:nvSpPr>
        <p:spPr bwMode="auto">
          <a:xfrm>
            <a:off x="7327901" y="1689100"/>
            <a:ext cx="7493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77" name="Freeform 80"/>
          <p:cNvSpPr>
            <a:spLocks noEditPoints="1"/>
          </p:cNvSpPr>
          <p:nvPr/>
        </p:nvSpPr>
        <p:spPr bwMode="auto">
          <a:xfrm>
            <a:off x="1295401" y="2259013"/>
            <a:ext cx="315913" cy="207962"/>
          </a:xfrm>
          <a:custGeom>
            <a:avLst/>
            <a:gdLst>
              <a:gd name="T0" fmla="*/ 2287 w 3320"/>
              <a:gd name="T1" fmla="*/ 891 h 2183"/>
              <a:gd name="T2" fmla="*/ 2015 w 3320"/>
              <a:gd name="T3" fmla="*/ 1673 h 2183"/>
              <a:gd name="T4" fmla="*/ 2209 w 3320"/>
              <a:gd name="T5" fmla="*/ 1997 h 2183"/>
              <a:gd name="T6" fmla="*/ 2616 w 3320"/>
              <a:gd name="T7" fmla="*/ 1654 h 2183"/>
              <a:gd name="T8" fmla="*/ 2779 w 3320"/>
              <a:gd name="T9" fmla="*/ 1206 h 2183"/>
              <a:gd name="T10" fmla="*/ 2803 w 3320"/>
              <a:gd name="T11" fmla="*/ 994 h 2183"/>
              <a:gd name="T12" fmla="*/ 2576 w 3320"/>
              <a:gd name="T13" fmla="*/ 761 h 2183"/>
              <a:gd name="T14" fmla="*/ 2735 w 3320"/>
              <a:gd name="T15" fmla="*/ 660 h 2183"/>
              <a:gd name="T16" fmla="*/ 3061 w 3320"/>
              <a:gd name="T17" fmla="*/ 638 h 2183"/>
              <a:gd name="T18" fmla="*/ 2931 w 3320"/>
              <a:gd name="T19" fmla="*/ 1653 h 2183"/>
              <a:gd name="T20" fmla="*/ 2917 w 3320"/>
              <a:gd name="T21" fmla="*/ 1975 h 2183"/>
              <a:gd name="T22" fmla="*/ 3081 w 3320"/>
              <a:gd name="T23" fmla="*/ 1965 h 2183"/>
              <a:gd name="T24" fmla="*/ 3320 w 3320"/>
              <a:gd name="T25" fmla="*/ 1906 h 2183"/>
              <a:gd name="T26" fmla="*/ 2865 w 3320"/>
              <a:gd name="T27" fmla="*/ 2183 h 2183"/>
              <a:gd name="T28" fmla="*/ 2653 w 3320"/>
              <a:gd name="T29" fmla="*/ 1948 h 2183"/>
              <a:gd name="T30" fmla="*/ 2668 w 3320"/>
              <a:gd name="T31" fmla="*/ 1759 h 2183"/>
              <a:gd name="T32" fmla="*/ 2100 w 3320"/>
              <a:gd name="T33" fmla="*/ 2181 h 2183"/>
              <a:gd name="T34" fmla="*/ 1739 w 3320"/>
              <a:gd name="T35" fmla="*/ 1688 h 2183"/>
              <a:gd name="T36" fmla="*/ 2134 w 3320"/>
              <a:gd name="T37" fmla="*/ 780 h 2183"/>
              <a:gd name="T38" fmla="*/ 697 w 3320"/>
              <a:gd name="T39" fmla="*/ 0 h 2183"/>
              <a:gd name="T40" fmla="*/ 1285 w 3320"/>
              <a:gd name="T41" fmla="*/ 497 h 2183"/>
              <a:gd name="T42" fmla="*/ 1217 w 3320"/>
              <a:gd name="T43" fmla="*/ 787 h 2183"/>
              <a:gd name="T44" fmla="*/ 991 w 3320"/>
              <a:gd name="T45" fmla="*/ 1091 h 2183"/>
              <a:gd name="T46" fmla="*/ 306 w 3320"/>
              <a:gd name="T47" fmla="*/ 1908 h 2183"/>
              <a:gd name="T48" fmla="*/ 1019 w 3320"/>
              <a:gd name="T49" fmla="*/ 1898 h 2183"/>
              <a:gd name="T50" fmla="*/ 1138 w 3320"/>
              <a:gd name="T51" fmla="*/ 1810 h 2183"/>
              <a:gd name="T52" fmla="*/ 1313 w 3320"/>
              <a:gd name="T53" fmla="*/ 1702 h 2183"/>
              <a:gd name="T54" fmla="*/ 0 w 3320"/>
              <a:gd name="T55" fmla="*/ 2158 h 2183"/>
              <a:gd name="T56" fmla="*/ 181 w 3320"/>
              <a:gd name="T57" fmla="*/ 1747 h 2183"/>
              <a:gd name="T58" fmla="*/ 766 w 3320"/>
              <a:gd name="T59" fmla="*/ 1039 h 2183"/>
              <a:gd name="T60" fmla="*/ 958 w 3320"/>
              <a:gd name="T61" fmla="*/ 690 h 2183"/>
              <a:gd name="T62" fmla="*/ 939 w 3320"/>
              <a:gd name="T63" fmla="*/ 337 h 2183"/>
              <a:gd name="T64" fmla="*/ 630 w 3320"/>
              <a:gd name="T65" fmla="*/ 144 h 2183"/>
              <a:gd name="T66" fmla="*/ 47 w 3320"/>
              <a:gd name="T67" fmla="*/ 469 h 2183"/>
              <a:gd name="T68" fmla="*/ 401 w 3320"/>
              <a:gd name="T69" fmla="*/ 40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20" h="2183">
                <a:moveTo>
                  <a:pt x="2576" y="761"/>
                </a:moveTo>
                <a:cubicBezTo>
                  <a:pt x="2469" y="761"/>
                  <a:pt x="2373" y="804"/>
                  <a:pt x="2287" y="891"/>
                </a:cubicBezTo>
                <a:cubicBezTo>
                  <a:pt x="2202" y="977"/>
                  <a:pt x="2135" y="1093"/>
                  <a:pt x="2087" y="1238"/>
                </a:cubicBezTo>
                <a:cubicBezTo>
                  <a:pt x="2039" y="1384"/>
                  <a:pt x="2015" y="1529"/>
                  <a:pt x="2015" y="1673"/>
                </a:cubicBezTo>
                <a:cubicBezTo>
                  <a:pt x="2015" y="1782"/>
                  <a:pt x="2030" y="1863"/>
                  <a:pt x="2060" y="1916"/>
                </a:cubicBezTo>
                <a:cubicBezTo>
                  <a:pt x="2089" y="1970"/>
                  <a:pt x="2139" y="1997"/>
                  <a:pt x="2209" y="1997"/>
                </a:cubicBezTo>
                <a:cubicBezTo>
                  <a:pt x="2278" y="1997"/>
                  <a:pt x="2345" y="1967"/>
                  <a:pt x="2411" y="1908"/>
                </a:cubicBezTo>
                <a:cubicBezTo>
                  <a:pt x="2477" y="1848"/>
                  <a:pt x="2546" y="1764"/>
                  <a:pt x="2616" y="1654"/>
                </a:cubicBezTo>
                <a:cubicBezTo>
                  <a:pt x="2686" y="1544"/>
                  <a:pt x="2736" y="1417"/>
                  <a:pt x="2765" y="1273"/>
                </a:cubicBezTo>
                <a:lnTo>
                  <a:pt x="2779" y="1206"/>
                </a:lnTo>
                <a:cubicBezTo>
                  <a:pt x="2789" y="1164"/>
                  <a:pt x="2795" y="1127"/>
                  <a:pt x="2798" y="1095"/>
                </a:cubicBezTo>
                <a:cubicBezTo>
                  <a:pt x="2801" y="1064"/>
                  <a:pt x="2803" y="1030"/>
                  <a:pt x="2803" y="994"/>
                </a:cubicBezTo>
                <a:cubicBezTo>
                  <a:pt x="2803" y="914"/>
                  <a:pt x="2786" y="855"/>
                  <a:pt x="2751" y="817"/>
                </a:cubicBezTo>
                <a:cubicBezTo>
                  <a:pt x="2717" y="780"/>
                  <a:pt x="2658" y="761"/>
                  <a:pt x="2576" y="761"/>
                </a:cubicBezTo>
                <a:close/>
                <a:moveTo>
                  <a:pt x="2545" y="638"/>
                </a:moveTo>
                <a:cubicBezTo>
                  <a:pt x="2613" y="638"/>
                  <a:pt x="2676" y="645"/>
                  <a:pt x="2735" y="660"/>
                </a:cubicBezTo>
                <a:cubicBezTo>
                  <a:pt x="2794" y="675"/>
                  <a:pt x="2854" y="702"/>
                  <a:pt x="2917" y="741"/>
                </a:cubicBezTo>
                <a:lnTo>
                  <a:pt x="3061" y="638"/>
                </a:lnTo>
                <a:lnTo>
                  <a:pt x="3161" y="663"/>
                </a:lnTo>
                <a:lnTo>
                  <a:pt x="2931" y="1653"/>
                </a:lnTo>
                <a:cubicBezTo>
                  <a:pt x="2908" y="1752"/>
                  <a:pt x="2896" y="1829"/>
                  <a:pt x="2896" y="1884"/>
                </a:cubicBezTo>
                <a:cubicBezTo>
                  <a:pt x="2896" y="1926"/>
                  <a:pt x="2903" y="1956"/>
                  <a:pt x="2917" y="1975"/>
                </a:cubicBezTo>
                <a:cubicBezTo>
                  <a:pt x="2930" y="1994"/>
                  <a:pt x="2952" y="2003"/>
                  <a:pt x="2981" y="2003"/>
                </a:cubicBezTo>
                <a:cubicBezTo>
                  <a:pt x="3012" y="2003"/>
                  <a:pt x="3045" y="1990"/>
                  <a:pt x="3081" y="1965"/>
                </a:cubicBezTo>
                <a:cubicBezTo>
                  <a:pt x="3116" y="1939"/>
                  <a:pt x="3166" y="1891"/>
                  <a:pt x="3231" y="1819"/>
                </a:cubicBezTo>
                <a:lnTo>
                  <a:pt x="3320" y="1906"/>
                </a:lnTo>
                <a:cubicBezTo>
                  <a:pt x="3226" y="2006"/>
                  <a:pt x="3146" y="2077"/>
                  <a:pt x="3080" y="2120"/>
                </a:cubicBezTo>
                <a:cubicBezTo>
                  <a:pt x="3014" y="2162"/>
                  <a:pt x="2942" y="2183"/>
                  <a:pt x="2865" y="2183"/>
                </a:cubicBezTo>
                <a:cubicBezTo>
                  <a:pt x="2801" y="2183"/>
                  <a:pt x="2749" y="2161"/>
                  <a:pt x="2711" y="2119"/>
                </a:cubicBezTo>
                <a:cubicBezTo>
                  <a:pt x="2672" y="2076"/>
                  <a:pt x="2653" y="2019"/>
                  <a:pt x="2653" y="1948"/>
                </a:cubicBezTo>
                <a:cubicBezTo>
                  <a:pt x="2653" y="1891"/>
                  <a:pt x="2665" y="1830"/>
                  <a:pt x="2689" y="1766"/>
                </a:cubicBezTo>
                <a:lnTo>
                  <a:pt x="2668" y="1759"/>
                </a:lnTo>
                <a:cubicBezTo>
                  <a:pt x="2568" y="1905"/>
                  <a:pt x="2474" y="2012"/>
                  <a:pt x="2384" y="2080"/>
                </a:cubicBezTo>
                <a:cubicBezTo>
                  <a:pt x="2294" y="2147"/>
                  <a:pt x="2200" y="2181"/>
                  <a:pt x="2100" y="2181"/>
                </a:cubicBezTo>
                <a:cubicBezTo>
                  <a:pt x="1985" y="2181"/>
                  <a:pt x="1896" y="2138"/>
                  <a:pt x="1833" y="2052"/>
                </a:cubicBezTo>
                <a:cubicBezTo>
                  <a:pt x="1770" y="1965"/>
                  <a:pt x="1739" y="1844"/>
                  <a:pt x="1739" y="1688"/>
                </a:cubicBezTo>
                <a:cubicBezTo>
                  <a:pt x="1739" y="1508"/>
                  <a:pt x="1774" y="1336"/>
                  <a:pt x="1844" y="1171"/>
                </a:cubicBezTo>
                <a:cubicBezTo>
                  <a:pt x="1914" y="1006"/>
                  <a:pt x="2011" y="876"/>
                  <a:pt x="2134" y="780"/>
                </a:cubicBezTo>
                <a:cubicBezTo>
                  <a:pt x="2257" y="685"/>
                  <a:pt x="2394" y="638"/>
                  <a:pt x="2545" y="638"/>
                </a:cubicBezTo>
                <a:close/>
                <a:moveTo>
                  <a:pt x="697" y="0"/>
                </a:moveTo>
                <a:cubicBezTo>
                  <a:pt x="891" y="0"/>
                  <a:pt x="1037" y="42"/>
                  <a:pt x="1136" y="127"/>
                </a:cubicBezTo>
                <a:cubicBezTo>
                  <a:pt x="1235" y="212"/>
                  <a:pt x="1285" y="335"/>
                  <a:pt x="1285" y="497"/>
                </a:cubicBezTo>
                <a:cubicBezTo>
                  <a:pt x="1285" y="552"/>
                  <a:pt x="1279" y="603"/>
                  <a:pt x="1268" y="649"/>
                </a:cubicBezTo>
                <a:cubicBezTo>
                  <a:pt x="1257" y="696"/>
                  <a:pt x="1240" y="741"/>
                  <a:pt x="1217" y="787"/>
                </a:cubicBezTo>
                <a:cubicBezTo>
                  <a:pt x="1193" y="832"/>
                  <a:pt x="1162" y="881"/>
                  <a:pt x="1122" y="933"/>
                </a:cubicBezTo>
                <a:cubicBezTo>
                  <a:pt x="1082" y="985"/>
                  <a:pt x="1039" y="1038"/>
                  <a:pt x="991" y="1091"/>
                </a:cubicBezTo>
                <a:cubicBezTo>
                  <a:pt x="943" y="1145"/>
                  <a:pt x="860" y="1234"/>
                  <a:pt x="742" y="1359"/>
                </a:cubicBezTo>
                <a:cubicBezTo>
                  <a:pt x="544" y="1569"/>
                  <a:pt x="399" y="1752"/>
                  <a:pt x="306" y="1908"/>
                </a:cubicBezTo>
                <a:lnTo>
                  <a:pt x="895" y="1908"/>
                </a:lnTo>
                <a:cubicBezTo>
                  <a:pt x="947" y="1908"/>
                  <a:pt x="988" y="1905"/>
                  <a:pt x="1019" y="1898"/>
                </a:cubicBezTo>
                <a:cubicBezTo>
                  <a:pt x="1050" y="1892"/>
                  <a:pt x="1075" y="1882"/>
                  <a:pt x="1094" y="1867"/>
                </a:cubicBezTo>
                <a:cubicBezTo>
                  <a:pt x="1113" y="1853"/>
                  <a:pt x="1128" y="1834"/>
                  <a:pt x="1138" y="1810"/>
                </a:cubicBezTo>
                <a:cubicBezTo>
                  <a:pt x="1149" y="1787"/>
                  <a:pt x="1163" y="1751"/>
                  <a:pt x="1180" y="1702"/>
                </a:cubicBezTo>
                <a:lnTo>
                  <a:pt x="1313" y="1702"/>
                </a:lnTo>
                <a:lnTo>
                  <a:pt x="1286" y="2158"/>
                </a:lnTo>
                <a:lnTo>
                  <a:pt x="0" y="2158"/>
                </a:lnTo>
                <a:lnTo>
                  <a:pt x="0" y="2083"/>
                </a:lnTo>
                <a:cubicBezTo>
                  <a:pt x="45" y="1973"/>
                  <a:pt x="105" y="1861"/>
                  <a:pt x="181" y="1747"/>
                </a:cubicBezTo>
                <a:cubicBezTo>
                  <a:pt x="257" y="1632"/>
                  <a:pt x="365" y="1497"/>
                  <a:pt x="505" y="1342"/>
                </a:cubicBezTo>
                <a:cubicBezTo>
                  <a:pt x="626" y="1209"/>
                  <a:pt x="713" y="1108"/>
                  <a:pt x="766" y="1039"/>
                </a:cubicBezTo>
                <a:cubicBezTo>
                  <a:pt x="824" y="964"/>
                  <a:pt x="868" y="899"/>
                  <a:pt x="896" y="845"/>
                </a:cubicBezTo>
                <a:cubicBezTo>
                  <a:pt x="925" y="790"/>
                  <a:pt x="945" y="738"/>
                  <a:pt x="958" y="690"/>
                </a:cubicBezTo>
                <a:cubicBezTo>
                  <a:pt x="970" y="641"/>
                  <a:pt x="977" y="593"/>
                  <a:pt x="977" y="544"/>
                </a:cubicBezTo>
                <a:cubicBezTo>
                  <a:pt x="977" y="466"/>
                  <a:pt x="964" y="397"/>
                  <a:pt x="939" y="337"/>
                </a:cubicBezTo>
                <a:cubicBezTo>
                  <a:pt x="914" y="277"/>
                  <a:pt x="876" y="230"/>
                  <a:pt x="824" y="195"/>
                </a:cubicBezTo>
                <a:cubicBezTo>
                  <a:pt x="773" y="161"/>
                  <a:pt x="708" y="144"/>
                  <a:pt x="630" y="144"/>
                </a:cubicBezTo>
                <a:cubicBezTo>
                  <a:pt x="435" y="144"/>
                  <a:pt x="304" y="252"/>
                  <a:pt x="236" y="469"/>
                </a:cubicBezTo>
                <a:lnTo>
                  <a:pt x="47" y="469"/>
                </a:lnTo>
                <a:lnTo>
                  <a:pt x="47" y="169"/>
                </a:lnTo>
                <a:cubicBezTo>
                  <a:pt x="173" y="109"/>
                  <a:pt x="291" y="66"/>
                  <a:pt x="401" y="40"/>
                </a:cubicBezTo>
                <a:cubicBezTo>
                  <a:pt x="511" y="13"/>
                  <a:pt x="610" y="0"/>
                  <a:pt x="697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8" name="Freeform 81"/>
          <p:cNvSpPr>
            <a:spLocks noEditPoints="1"/>
          </p:cNvSpPr>
          <p:nvPr/>
        </p:nvSpPr>
        <p:spPr bwMode="auto">
          <a:xfrm>
            <a:off x="3336926" y="2259013"/>
            <a:ext cx="325438" cy="206375"/>
          </a:xfrm>
          <a:custGeom>
            <a:avLst/>
            <a:gdLst>
              <a:gd name="T0" fmla="*/ 1163 w 1713"/>
              <a:gd name="T1" fmla="*/ 657 h 1079"/>
              <a:gd name="T2" fmla="*/ 1455 w 1713"/>
              <a:gd name="T3" fmla="*/ 405 h 1079"/>
              <a:gd name="T4" fmla="*/ 1450 w 1713"/>
              <a:gd name="T5" fmla="*/ 165 h 1079"/>
              <a:gd name="T6" fmla="*/ 1446 w 1713"/>
              <a:gd name="T7" fmla="*/ 0 h 1079"/>
              <a:gd name="T8" fmla="*/ 1620 w 1713"/>
              <a:gd name="T9" fmla="*/ 871 h 1079"/>
              <a:gd name="T10" fmla="*/ 1662 w 1713"/>
              <a:gd name="T11" fmla="*/ 1019 h 1079"/>
              <a:gd name="T12" fmla="*/ 1704 w 1713"/>
              <a:gd name="T13" fmla="*/ 1079 h 1079"/>
              <a:gd name="T14" fmla="*/ 1388 w 1713"/>
              <a:gd name="T15" fmla="*/ 1040 h 1079"/>
              <a:gd name="T16" fmla="*/ 1479 w 1713"/>
              <a:gd name="T17" fmla="*/ 892 h 1079"/>
              <a:gd name="T18" fmla="*/ 1472 w 1713"/>
              <a:gd name="T19" fmla="*/ 725 h 1079"/>
              <a:gd name="T20" fmla="*/ 1085 w 1713"/>
              <a:gd name="T21" fmla="*/ 801 h 1079"/>
              <a:gd name="T22" fmla="*/ 1026 w 1713"/>
              <a:gd name="T23" fmla="*/ 962 h 1079"/>
              <a:gd name="T24" fmla="*/ 1097 w 1713"/>
              <a:gd name="T25" fmla="*/ 1079 h 1079"/>
              <a:gd name="T26" fmla="*/ 786 w 1713"/>
              <a:gd name="T27" fmla="*/ 1040 h 1079"/>
              <a:gd name="T28" fmla="*/ 877 w 1713"/>
              <a:gd name="T29" fmla="*/ 973 h 1079"/>
              <a:gd name="T30" fmla="*/ 1446 w 1713"/>
              <a:gd name="T31" fmla="*/ 0 h 1079"/>
              <a:gd name="T32" fmla="*/ 568 w 1713"/>
              <a:gd name="T33" fmla="*/ 63 h 1079"/>
              <a:gd name="T34" fmla="*/ 634 w 1713"/>
              <a:gd name="T35" fmla="*/ 324 h 1079"/>
              <a:gd name="T36" fmla="*/ 561 w 1713"/>
              <a:gd name="T37" fmla="*/ 466 h 1079"/>
              <a:gd name="T38" fmla="*/ 371 w 1713"/>
              <a:gd name="T39" fmla="*/ 679 h 1079"/>
              <a:gd name="T40" fmla="*/ 448 w 1713"/>
              <a:gd name="T41" fmla="*/ 954 h 1079"/>
              <a:gd name="T42" fmla="*/ 547 w 1713"/>
              <a:gd name="T43" fmla="*/ 933 h 1079"/>
              <a:gd name="T44" fmla="*/ 590 w 1713"/>
              <a:gd name="T45" fmla="*/ 851 h 1079"/>
              <a:gd name="T46" fmla="*/ 643 w 1713"/>
              <a:gd name="T47" fmla="*/ 1079 h 1079"/>
              <a:gd name="T48" fmla="*/ 0 w 1713"/>
              <a:gd name="T49" fmla="*/ 1041 h 1079"/>
              <a:gd name="T50" fmla="*/ 252 w 1713"/>
              <a:gd name="T51" fmla="*/ 671 h 1079"/>
              <a:gd name="T52" fmla="*/ 448 w 1713"/>
              <a:gd name="T53" fmla="*/ 422 h 1079"/>
              <a:gd name="T54" fmla="*/ 488 w 1713"/>
              <a:gd name="T55" fmla="*/ 272 h 1079"/>
              <a:gd name="T56" fmla="*/ 412 w 1713"/>
              <a:gd name="T57" fmla="*/ 97 h 1079"/>
              <a:gd name="T58" fmla="*/ 118 w 1713"/>
              <a:gd name="T59" fmla="*/ 234 h 1079"/>
              <a:gd name="T60" fmla="*/ 23 w 1713"/>
              <a:gd name="T61" fmla="*/ 84 h 1079"/>
              <a:gd name="T62" fmla="*/ 348 w 1713"/>
              <a:gd name="T63" fmla="*/ 0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3" h="1079">
                <a:moveTo>
                  <a:pt x="1441" y="165"/>
                </a:moveTo>
                <a:lnTo>
                  <a:pt x="1163" y="657"/>
                </a:lnTo>
                <a:lnTo>
                  <a:pt x="1468" y="657"/>
                </a:lnTo>
                <a:lnTo>
                  <a:pt x="1455" y="405"/>
                </a:lnTo>
                <a:cubicBezTo>
                  <a:pt x="1454" y="371"/>
                  <a:pt x="1452" y="328"/>
                  <a:pt x="1451" y="276"/>
                </a:cubicBezTo>
                <a:cubicBezTo>
                  <a:pt x="1450" y="225"/>
                  <a:pt x="1450" y="187"/>
                  <a:pt x="1450" y="165"/>
                </a:cubicBezTo>
                <a:lnTo>
                  <a:pt x="1441" y="165"/>
                </a:lnTo>
                <a:close/>
                <a:moveTo>
                  <a:pt x="1446" y="0"/>
                </a:moveTo>
                <a:lnTo>
                  <a:pt x="1564" y="0"/>
                </a:lnTo>
                <a:lnTo>
                  <a:pt x="1620" y="871"/>
                </a:lnTo>
                <a:cubicBezTo>
                  <a:pt x="1623" y="912"/>
                  <a:pt x="1627" y="944"/>
                  <a:pt x="1634" y="967"/>
                </a:cubicBezTo>
                <a:cubicBezTo>
                  <a:pt x="1641" y="990"/>
                  <a:pt x="1650" y="1008"/>
                  <a:pt x="1662" y="1019"/>
                </a:cubicBezTo>
                <a:cubicBezTo>
                  <a:pt x="1674" y="1030"/>
                  <a:pt x="1691" y="1037"/>
                  <a:pt x="1713" y="1040"/>
                </a:cubicBezTo>
                <a:lnTo>
                  <a:pt x="1704" y="1079"/>
                </a:lnTo>
                <a:lnTo>
                  <a:pt x="1379" y="1079"/>
                </a:lnTo>
                <a:lnTo>
                  <a:pt x="1388" y="1040"/>
                </a:lnTo>
                <a:cubicBezTo>
                  <a:pt x="1419" y="1038"/>
                  <a:pt x="1442" y="1026"/>
                  <a:pt x="1457" y="1004"/>
                </a:cubicBezTo>
                <a:cubicBezTo>
                  <a:pt x="1472" y="983"/>
                  <a:pt x="1479" y="946"/>
                  <a:pt x="1479" y="892"/>
                </a:cubicBezTo>
                <a:cubicBezTo>
                  <a:pt x="1479" y="872"/>
                  <a:pt x="1479" y="849"/>
                  <a:pt x="1477" y="826"/>
                </a:cubicBezTo>
                <a:lnTo>
                  <a:pt x="1472" y="725"/>
                </a:lnTo>
                <a:lnTo>
                  <a:pt x="1128" y="725"/>
                </a:lnTo>
                <a:lnTo>
                  <a:pt x="1085" y="801"/>
                </a:lnTo>
                <a:cubicBezTo>
                  <a:pt x="1065" y="837"/>
                  <a:pt x="1050" y="868"/>
                  <a:pt x="1040" y="894"/>
                </a:cubicBezTo>
                <a:cubicBezTo>
                  <a:pt x="1031" y="920"/>
                  <a:pt x="1026" y="942"/>
                  <a:pt x="1026" y="962"/>
                </a:cubicBezTo>
                <a:cubicBezTo>
                  <a:pt x="1026" y="1006"/>
                  <a:pt x="1053" y="1032"/>
                  <a:pt x="1105" y="1040"/>
                </a:cubicBezTo>
                <a:lnTo>
                  <a:pt x="1097" y="1079"/>
                </a:lnTo>
                <a:lnTo>
                  <a:pt x="777" y="1079"/>
                </a:lnTo>
                <a:lnTo>
                  <a:pt x="786" y="1040"/>
                </a:lnTo>
                <a:cubicBezTo>
                  <a:pt x="802" y="1038"/>
                  <a:pt x="817" y="1032"/>
                  <a:pt x="831" y="1021"/>
                </a:cubicBezTo>
                <a:cubicBezTo>
                  <a:pt x="846" y="1011"/>
                  <a:pt x="861" y="994"/>
                  <a:pt x="877" y="973"/>
                </a:cubicBezTo>
                <a:cubicBezTo>
                  <a:pt x="893" y="951"/>
                  <a:pt x="916" y="915"/>
                  <a:pt x="945" y="865"/>
                </a:cubicBezTo>
                <a:lnTo>
                  <a:pt x="1446" y="0"/>
                </a:lnTo>
                <a:close/>
                <a:moveTo>
                  <a:pt x="348" y="0"/>
                </a:moveTo>
                <a:cubicBezTo>
                  <a:pt x="445" y="0"/>
                  <a:pt x="518" y="21"/>
                  <a:pt x="568" y="63"/>
                </a:cubicBezTo>
                <a:cubicBezTo>
                  <a:pt x="617" y="106"/>
                  <a:pt x="642" y="167"/>
                  <a:pt x="642" y="248"/>
                </a:cubicBezTo>
                <a:cubicBezTo>
                  <a:pt x="642" y="276"/>
                  <a:pt x="639" y="301"/>
                  <a:pt x="634" y="324"/>
                </a:cubicBezTo>
                <a:cubicBezTo>
                  <a:pt x="629" y="348"/>
                  <a:pt x="620" y="370"/>
                  <a:pt x="608" y="393"/>
                </a:cubicBezTo>
                <a:cubicBezTo>
                  <a:pt x="596" y="416"/>
                  <a:pt x="581" y="440"/>
                  <a:pt x="561" y="466"/>
                </a:cubicBezTo>
                <a:cubicBezTo>
                  <a:pt x="541" y="492"/>
                  <a:pt x="519" y="519"/>
                  <a:pt x="495" y="545"/>
                </a:cubicBezTo>
                <a:cubicBezTo>
                  <a:pt x="471" y="572"/>
                  <a:pt x="430" y="617"/>
                  <a:pt x="371" y="679"/>
                </a:cubicBezTo>
                <a:cubicBezTo>
                  <a:pt x="272" y="784"/>
                  <a:pt x="199" y="876"/>
                  <a:pt x="153" y="954"/>
                </a:cubicBezTo>
                <a:lnTo>
                  <a:pt x="448" y="954"/>
                </a:lnTo>
                <a:cubicBezTo>
                  <a:pt x="473" y="954"/>
                  <a:pt x="494" y="952"/>
                  <a:pt x="509" y="949"/>
                </a:cubicBezTo>
                <a:cubicBezTo>
                  <a:pt x="525" y="946"/>
                  <a:pt x="538" y="941"/>
                  <a:pt x="547" y="933"/>
                </a:cubicBezTo>
                <a:cubicBezTo>
                  <a:pt x="556" y="926"/>
                  <a:pt x="564" y="917"/>
                  <a:pt x="569" y="905"/>
                </a:cubicBezTo>
                <a:cubicBezTo>
                  <a:pt x="575" y="893"/>
                  <a:pt x="582" y="875"/>
                  <a:pt x="590" y="851"/>
                </a:cubicBezTo>
                <a:lnTo>
                  <a:pt x="656" y="851"/>
                </a:lnTo>
                <a:lnTo>
                  <a:pt x="643" y="1079"/>
                </a:lnTo>
                <a:lnTo>
                  <a:pt x="0" y="1079"/>
                </a:lnTo>
                <a:lnTo>
                  <a:pt x="0" y="1041"/>
                </a:lnTo>
                <a:cubicBezTo>
                  <a:pt x="22" y="986"/>
                  <a:pt x="53" y="930"/>
                  <a:pt x="91" y="873"/>
                </a:cubicBezTo>
                <a:cubicBezTo>
                  <a:pt x="129" y="816"/>
                  <a:pt x="183" y="748"/>
                  <a:pt x="252" y="671"/>
                </a:cubicBezTo>
                <a:cubicBezTo>
                  <a:pt x="313" y="604"/>
                  <a:pt x="356" y="554"/>
                  <a:pt x="383" y="519"/>
                </a:cubicBezTo>
                <a:cubicBezTo>
                  <a:pt x="412" y="482"/>
                  <a:pt x="434" y="449"/>
                  <a:pt x="448" y="422"/>
                </a:cubicBezTo>
                <a:cubicBezTo>
                  <a:pt x="462" y="395"/>
                  <a:pt x="473" y="369"/>
                  <a:pt x="479" y="345"/>
                </a:cubicBezTo>
                <a:cubicBezTo>
                  <a:pt x="485" y="320"/>
                  <a:pt x="488" y="296"/>
                  <a:pt x="488" y="272"/>
                </a:cubicBezTo>
                <a:cubicBezTo>
                  <a:pt x="488" y="233"/>
                  <a:pt x="482" y="198"/>
                  <a:pt x="470" y="168"/>
                </a:cubicBezTo>
                <a:cubicBezTo>
                  <a:pt x="457" y="138"/>
                  <a:pt x="438" y="115"/>
                  <a:pt x="412" y="97"/>
                </a:cubicBezTo>
                <a:cubicBezTo>
                  <a:pt x="386" y="80"/>
                  <a:pt x="354" y="72"/>
                  <a:pt x="315" y="72"/>
                </a:cubicBezTo>
                <a:cubicBezTo>
                  <a:pt x="217" y="72"/>
                  <a:pt x="152" y="126"/>
                  <a:pt x="118" y="234"/>
                </a:cubicBezTo>
                <a:lnTo>
                  <a:pt x="23" y="234"/>
                </a:lnTo>
                <a:lnTo>
                  <a:pt x="23" y="84"/>
                </a:lnTo>
                <a:cubicBezTo>
                  <a:pt x="86" y="54"/>
                  <a:pt x="145" y="33"/>
                  <a:pt x="200" y="20"/>
                </a:cubicBezTo>
                <a:cubicBezTo>
                  <a:pt x="255" y="6"/>
                  <a:pt x="305" y="0"/>
                  <a:pt x="348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9" name="Rectangle 82"/>
          <p:cNvSpPr>
            <a:spLocks noChangeArrowheads="1"/>
          </p:cNvSpPr>
          <p:nvPr/>
        </p:nvSpPr>
        <p:spPr bwMode="auto">
          <a:xfrm>
            <a:off x="5386388" y="2166938"/>
            <a:ext cx="5254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80" name="Rectangle 83"/>
          <p:cNvSpPr>
            <a:spLocks noChangeArrowheads="1"/>
          </p:cNvSpPr>
          <p:nvPr/>
        </p:nvSpPr>
        <p:spPr bwMode="auto">
          <a:xfrm>
            <a:off x="7327901" y="2166938"/>
            <a:ext cx="7493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81" name="Rectangle 84"/>
          <p:cNvSpPr>
            <a:spLocks noChangeArrowheads="1"/>
          </p:cNvSpPr>
          <p:nvPr/>
        </p:nvSpPr>
        <p:spPr bwMode="auto">
          <a:xfrm>
            <a:off x="1184276" y="2844800"/>
            <a:ext cx="182563" cy="206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2" name="Freeform 85"/>
          <p:cNvSpPr>
            <a:spLocks noEditPoints="1"/>
          </p:cNvSpPr>
          <p:nvPr/>
        </p:nvSpPr>
        <p:spPr bwMode="auto">
          <a:xfrm>
            <a:off x="1409701" y="2736850"/>
            <a:ext cx="314325" cy="207962"/>
          </a:xfrm>
          <a:custGeom>
            <a:avLst/>
            <a:gdLst>
              <a:gd name="T0" fmla="*/ 2264 w 3297"/>
              <a:gd name="T1" fmla="*/ 891 h 2183"/>
              <a:gd name="T2" fmla="*/ 1992 w 3297"/>
              <a:gd name="T3" fmla="*/ 1673 h 2183"/>
              <a:gd name="T4" fmla="*/ 2186 w 3297"/>
              <a:gd name="T5" fmla="*/ 1997 h 2183"/>
              <a:gd name="T6" fmla="*/ 2593 w 3297"/>
              <a:gd name="T7" fmla="*/ 1654 h 2183"/>
              <a:gd name="T8" fmla="*/ 2756 w 3297"/>
              <a:gd name="T9" fmla="*/ 1206 h 2183"/>
              <a:gd name="T10" fmla="*/ 2779 w 3297"/>
              <a:gd name="T11" fmla="*/ 994 h 2183"/>
              <a:gd name="T12" fmla="*/ 2553 w 3297"/>
              <a:gd name="T13" fmla="*/ 761 h 2183"/>
              <a:gd name="T14" fmla="*/ 2711 w 3297"/>
              <a:gd name="T15" fmla="*/ 660 h 2183"/>
              <a:gd name="T16" fmla="*/ 3037 w 3297"/>
              <a:gd name="T17" fmla="*/ 638 h 2183"/>
              <a:gd name="T18" fmla="*/ 2908 w 3297"/>
              <a:gd name="T19" fmla="*/ 1653 h 2183"/>
              <a:gd name="T20" fmla="*/ 2893 w 3297"/>
              <a:gd name="T21" fmla="*/ 1975 h 2183"/>
              <a:gd name="T22" fmla="*/ 3058 w 3297"/>
              <a:gd name="T23" fmla="*/ 1965 h 2183"/>
              <a:gd name="T24" fmla="*/ 3297 w 3297"/>
              <a:gd name="T25" fmla="*/ 1906 h 2183"/>
              <a:gd name="T26" fmla="*/ 2842 w 3297"/>
              <a:gd name="T27" fmla="*/ 2183 h 2183"/>
              <a:gd name="T28" fmla="*/ 2629 w 3297"/>
              <a:gd name="T29" fmla="*/ 1948 h 2183"/>
              <a:gd name="T30" fmla="*/ 2645 w 3297"/>
              <a:gd name="T31" fmla="*/ 1759 h 2183"/>
              <a:gd name="T32" fmla="*/ 2076 w 3297"/>
              <a:gd name="T33" fmla="*/ 2181 h 2183"/>
              <a:gd name="T34" fmla="*/ 1715 w 3297"/>
              <a:gd name="T35" fmla="*/ 1688 h 2183"/>
              <a:gd name="T36" fmla="*/ 2111 w 3297"/>
              <a:gd name="T37" fmla="*/ 780 h 2183"/>
              <a:gd name="T38" fmla="*/ 667 w 3297"/>
              <a:gd name="T39" fmla="*/ 0 h 2183"/>
              <a:gd name="T40" fmla="*/ 1180 w 3297"/>
              <a:gd name="T41" fmla="*/ 212 h 2183"/>
              <a:gd name="T42" fmla="*/ 1197 w 3297"/>
              <a:gd name="T43" fmla="*/ 690 h 2183"/>
              <a:gd name="T44" fmla="*/ 799 w 3297"/>
              <a:gd name="T45" fmla="*/ 1013 h 2183"/>
              <a:gd name="T46" fmla="*/ 982 w 3297"/>
              <a:gd name="T47" fmla="*/ 1085 h 2183"/>
              <a:gd name="T48" fmla="*/ 1249 w 3297"/>
              <a:gd name="T49" fmla="*/ 1349 h 2183"/>
              <a:gd name="T50" fmla="*/ 1212 w 3297"/>
              <a:gd name="T51" fmla="*/ 1880 h 2183"/>
              <a:gd name="T52" fmla="*/ 575 w 3297"/>
              <a:gd name="T53" fmla="*/ 2183 h 2183"/>
              <a:gd name="T54" fmla="*/ 0 w 3297"/>
              <a:gd name="T55" fmla="*/ 2072 h 2183"/>
              <a:gd name="T56" fmla="*/ 188 w 3297"/>
              <a:gd name="T57" fmla="*/ 1741 h 2183"/>
              <a:gd name="T58" fmla="*/ 577 w 3297"/>
              <a:gd name="T59" fmla="*/ 2050 h 2183"/>
              <a:gd name="T60" fmla="*/ 988 w 3297"/>
              <a:gd name="T61" fmla="*/ 1611 h 2183"/>
              <a:gd name="T62" fmla="*/ 447 w 3297"/>
              <a:gd name="T63" fmla="*/ 1142 h 2183"/>
              <a:gd name="T64" fmla="*/ 307 w 3297"/>
              <a:gd name="T65" fmla="*/ 1005 h 2183"/>
              <a:gd name="T66" fmla="*/ 877 w 3297"/>
              <a:gd name="T67" fmla="*/ 747 h 2183"/>
              <a:gd name="T68" fmla="*/ 855 w 3297"/>
              <a:gd name="T69" fmla="*/ 238 h 2183"/>
              <a:gd name="T70" fmla="*/ 347 w 3297"/>
              <a:gd name="T71" fmla="*/ 223 h 2183"/>
              <a:gd name="T72" fmla="*/ 24 w 3297"/>
              <a:gd name="T73" fmla="*/ 467 h 2183"/>
              <a:gd name="T74" fmla="*/ 363 w 3297"/>
              <a:gd name="T75" fmla="*/ 42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97" h="2183">
                <a:moveTo>
                  <a:pt x="2553" y="761"/>
                </a:moveTo>
                <a:cubicBezTo>
                  <a:pt x="2446" y="761"/>
                  <a:pt x="2349" y="804"/>
                  <a:pt x="2264" y="891"/>
                </a:cubicBezTo>
                <a:cubicBezTo>
                  <a:pt x="2178" y="977"/>
                  <a:pt x="2112" y="1093"/>
                  <a:pt x="2064" y="1238"/>
                </a:cubicBezTo>
                <a:cubicBezTo>
                  <a:pt x="2016" y="1384"/>
                  <a:pt x="1992" y="1529"/>
                  <a:pt x="1992" y="1673"/>
                </a:cubicBezTo>
                <a:cubicBezTo>
                  <a:pt x="1992" y="1782"/>
                  <a:pt x="2007" y="1863"/>
                  <a:pt x="2036" y="1916"/>
                </a:cubicBezTo>
                <a:cubicBezTo>
                  <a:pt x="2066" y="1970"/>
                  <a:pt x="2116" y="1997"/>
                  <a:pt x="2186" y="1997"/>
                </a:cubicBezTo>
                <a:cubicBezTo>
                  <a:pt x="2254" y="1997"/>
                  <a:pt x="2322" y="1967"/>
                  <a:pt x="2388" y="1908"/>
                </a:cubicBezTo>
                <a:cubicBezTo>
                  <a:pt x="2454" y="1848"/>
                  <a:pt x="2522" y="1764"/>
                  <a:pt x="2593" y="1654"/>
                </a:cubicBezTo>
                <a:cubicBezTo>
                  <a:pt x="2663" y="1544"/>
                  <a:pt x="2713" y="1417"/>
                  <a:pt x="2742" y="1273"/>
                </a:cubicBezTo>
                <a:lnTo>
                  <a:pt x="2756" y="1206"/>
                </a:lnTo>
                <a:cubicBezTo>
                  <a:pt x="2765" y="1164"/>
                  <a:pt x="2772" y="1127"/>
                  <a:pt x="2775" y="1095"/>
                </a:cubicBezTo>
                <a:cubicBezTo>
                  <a:pt x="2778" y="1064"/>
                  <a:pt x="2779" y="1030"/>
                  <a:pt x="2779" y="994"/>
                </a:cubicBezTo>
                <a:cubicBezTo>
                  <a:pt x="2779" y="914"/>
                  <a:pt x="2762" y="855"/>
                  <a:pt x="2728" y="817"/>
                </a:cubicBezTo>
                <a:cubicBezTo>
                  <a:pt x="2693" y="780"/>
                  <a:pt x="2635" y="761"/>
                  <a:pt x="2553" y="761"/>
                </a:cubicBezTo>
                <a:close/>
                <a:moveTo>
                  <a:pt x="2522" y="638"/>
                </a:moveTo>
                <a:cubicBezTo>
                  <a:pt x="2589" y="638"/>
                  <a:pt x="2653" y="645"/>
                  <a:pt x="2711" y="660"/>
                </a:cubicBezTo>
                <a:cubicBezTo>
                  <a:pt x="2770" y="675"/>
                  <a:pt x="2831" y="702"/>
                  <a:pt x="2893" y="741"/>
                </a:cubicBezTo>
                <a:lnTo>
                  <a:pt x="3037" y="638"/>
                </a:lnTo>
                <a:lnTo>
                  <a:pt x="3137" y="663"/>
                </a:lnTo>
                <a:lnTo>
                  <a:pt x="2908" y="1653"/>
                </a:lnTo>
                <a:cubicBezTo>
                  <a:pt x="2885" y="1752"/>
                  <a:pt x="2873" y="1829"/>
                  <a:pt x="2873" y="1884"/>
                </a:cubicBezTo>
                <a:cubicBezTo>
                  <a:pt x="2873" y="1926"/>
                  <a:pt x="2880" y="1956"/>
                  <a:pt x="2893" y="1975"/>
                </a:cubicBezTo>
                <a:cubicBezTo>
                  <a:pt x="2907" y="1994"/>
                  <a:pt x="2928" y="2003"/>
                  <a:pt x="2958" y="2003"/>
                </a:cubicBezTo>
                <a:cubicBezTo>
                  <a:pt x="2989" y="2003"/>
                  <a:pt x="3022" y="1990"/>
                  <a:pt x="3058" y="1965"/>
                </a:cubicBezTo>
                <a:cubicBezTo>
                  <a:pt x="3093" y="1939"/>
                  <a:pt x="3143" y="1891"/>
                  <a:pt x="3208" y="1819"/>
                </a:cubicBezTo>
                <a:lnTo>
                  <a:pt x="3297" y="1906"/>
                </a:lnTo>
                <a:cubicBezTo>
                  <a:pt x="3203" y="2006"/>
                  <a:pt x="3123" y="2077"/>
                  <a:pt x="3057" y="2120"/>
                </a:cubicBezTo>
                <a:cubicBezTo>
                  <a:pt x="2991" y="2162"/>
                  <a:pt x="2919" y="2183"/>
                  <a:pt x="2842" y="2183"/>
                </a:cubicBezTo>
                <a:cubicBezTo>
                  <a:pt x="2777" y="2183"/>
                  <a:pt x="2726" y="2161"/>
                  <a:pt x="2687" y="2119"/>
                </a:cubicBezTo>
                <a:cubicBezTo>
                  <a:pt x="2649" y="2076"/>
                  <a:pt x="2629" y="2019"/>
                  <a:pt x="2629" y="1948"/>
                </a:cubicBezTo>
                <a:cubicBezTo>
                  <a:pt x="2629" y="1891"/>
                  <a:pt x="2641" y="1830"/>
                  <a:pt x="2665" y="1766"/>
                </a:cubicBezTo>
                <a:lnTo>
                  <a:pt x="2645" y="1759"/>
                </a:lnTo>
                <a:cubicBezTo>
                  <a:pt x="2545" y="1905"/>
                  <a:pt x="2450" y="2012"/>
                  <a:pt x="2361" y="2080"/>
                </a:cubicBezTo>
                <a:cubicBezTo>
                  <a:pt x="2271" y="2147"/>
                  <a:pt x="2176" y="2181"/>
                  <a:pt x="2076" y="2181"/>
                </a:cubicBezTo>
                <a:cubicBezTo>
                  <a:pt x="1962" y="2181"/>
                  <a:pt x="1873" y="2138"/>
                  <a:pt x="1810" y="2052"/>
                </a:cubicBezTo>
                <a:cubicBezTo>
                  <a:pt x="1747" y="1965"/>
                  <a:pt x="1715" y="1844"/>
                  <a:pt x="1715" y="1688"/>
                </a:cubicBezTo>
                <a:cubicBezTo>
                  <a:pt x="1715" y="1508"/>
                  <a:pt x="1750" y="1336"/>
                  <a:pt x="1821" y="1171"/>
                </a:cubicBezTo>
                <a:cubicBezTo>
                  <a:pt x="1891" y="1006"/>
                  <a:pt x="1988" y="876"/>
                  <a:pt x="2111" y="780"/>
                </a:cubicBezTo>
                <a:cubicBezTo>
                  <a:pt x="2234" y="685"/>
                  <a:pt x="2371" y="638"/>
                  <a:pt x="2522" y="638"/>
                </a:cubicBezTo>
                <a:close/>
                <a:moveTo>
                  <a:pt x="667" y="0"/>
                </a:moveTo>
                <a:cubicBezTo>
                  <a:pt x="785" y="0"/>
                  <a:pt x="888" y="18"/>
                  <a:pt x="977" y="55"/>
                </a:cubicBezTo>
                <a:cubicBezTo>
                  <a:pt x="1065" y="91"/>
                  <a:pt x="1133" y="144"/>
                  <a:pt x="1180" y="212"/>
                </a:cubicBezTo>
                <a:cubicBezTo>
                  <a:pt x="1227" y="280"/>
                  <a:pt x="1250" y="361"/>
                  <a:pt x="1250" y="456"/>
                </a:cubicBezTo>
                <a:cubicBezTo>
                  <a:pt x="1250" y="545"/>
                  <a:pt x="1233" y="623"/>
                  <a:pt x="1197" y="690"/>
                </a:cubicBezTo>
                <a:cubicBezTo>
                  <a:pt x="1162" y="757"/>
                  <a:pt x="1112" y="816"/>
                  <a:pt x="1048" y="866"/>
                </a:cubicBezTo>
                <a:cubicBezTo>
                  <a:pt x="984" y="916"/>
                  <a:pt x="901" y="965"/>
                  <a:pt x="799" y="1013"/>
                </a:cubicBezTo>
                <a:lnTo>
                  <a:pt x="799" y="1027"/>
                </a:lnTo>
                <a:cubicBezTo>
                  <a:pt x="862" y="1038"/>
                  <a:pt x="923" y="1058"/>
                  <a:pt x="982" y="1085"/>
                </a:cubicBezTo>
                <a:cubicBezTo>
                  <a:pt x="1041" y="1113"/>
                  <a:pt x="1093" y="1148"/>
                  <a:pt x="1139" y="1192"/>
                </a:cubicBezTo>
                <a:cubicBezTo>
                  <a:pt x="1185" y="1236"/>
                  <a:pt x="1222" y="1288"/>
                  <a:pt x="1249" y="1349"/>
                </a:cubicBezTo>
                <a:cubicBezTo>
                  <a:pt x="1277" y="1410"/>
                  <a:pt x="1291" y="1480"/>
                  <a:pt x="1291" y="1558"/>
                </a:cubicBezTo>
                <a:cubicBezTo>
                  <a:pt x="1291" y="1679"/>
                  <a:pt x="1265" y="1786"/>
                  <a:pt x="1212" y="1880"/>
                </a:cubicBezTo>
                <a:cubicBezTo>
                  <a:pt x="1159" y="1973"/>
                  <a:pt x="1079" y="2047"/>
                  <a:pt x="971" y="2102"/>
                </a:cubicBezTo>
                <a:cubicBezTo>
                  <a:pt x="862" y="2156"/>
                  <a:pt x="730" y="2183"/>
                  <a:pt x="575" y="2183"/>
                </a:cubicBezTo>
                <a:cubicBezTo>
                  <a:pt x="486" y="2183"/>
                  <a:pt x="389" y="2173"/>
                  <a:pt x="285" y="2152"/>
                </a:cubicBezTo>
                <a:cubicBezTo>
                  <a:pt x="182" y="2132"/>
                  <a:pt x="87" y="2105"/>
                  <a:pt x="0" y="2072"/>
                </a:cubicBezTo>
                <a:lnTo>
                  <a:pt x="0" y="1741"/>
                </a:lnTo>
                <a:lnTo>
                  <a:pt x="188" y="1741"/>
                </a:lnTo>
                <a:cubicBezTo>
                  <a:pt x="224" y="1849"/>
                  <a:pt x="272" y="1928"/>
                  <a:pt x="332" y="1977"/>
                </a:cubicBezTo>
                <a:cubicBezTo>
                  <a:pt x="392" y="2026"/>
                  <a:pt x="474" y="2050"/>
                  <a:pt x="577" y="2050"/>
                </a:cubicBezTo>
                <a:cubicBezTo>
                  <a:pt x="712" y="2050"/>
                  <a:pt x="815" y="2013"/>
                  <a:pt x="884" y="1939"/>
                </a:cubicBezTo>
                <a:cubicBezTo>
                  <a:pt x="953" y="1865"/>
                  <a:pt x="988" y="1756"/>
                  <a:pt x="988" y="1611"/>
                </a:cubicBezTo>
                <a:cubicBezTo>
                  <a:pt x="988" y="1459"/>
                  <a:pt x="942" y="1343"/>
                  <a:pt x="850" y="1263"/>
                </a:cubicBezTo>
                <a:cubicBezTo>
                  <a:pt x="759" y="1182"/>
                  <a:pt x="624" y="1142"/>
                  <a:pt x="447" y="1142"/>
                </a:cubicBezTo>
                <a:lnTo>
                  <a:pt x="307" y="1142"/>
                </a:lnTo>
                <a:lnTo>
                  <a:pt x="307" y="1005"/>
                </a:lnTo>
                <a:cubicBezTo>
                  <a:pt x="447" y="996"/>
                  <a:pt x="566" y="969"/>
                  <a:pt x="662" y="923"/>
                </a:cubicBezTo>
                <a:cubicBezTo>
                  <a:pt x="758" y="878"/>
                  <a:pt x="830" y="819"/>
                  <a:pt x="877" y="747"/>
                </a:cubicBezTo>
                <a:cubicBezTo>
                  <a:pt x="924" y="675"/>
                  <a:pt x="947" y="594"/>
                  <a:pt x="947" y="505"/>
                </a:cubicBezTo>
                <a:cubicBezTo>
                  <a:pt x="947" y="389"/>
                  <a:pt x="916" y="300"/>
                  <a:pt x="855" y="238"/>
                </a:cubicBezTo>
                <a:cubicBezTo>
                  <a:pt x="793" y="175"/>
                  <a:pt x="704" y="144"/>
                  <a:pt x="586" y="144"/>
                </a:cubicBezTo>
                <a:cubicBezTo>
                  <a:pt x="488" y="144"/>
                  <a:pt x="409" y="170"/>
                  <a:pt x="347" y="223"/>
                </a:cubicBezTo>
                <a:cubicBezTo>
                  <a:pt x="286" y="277"/>
                  <a:pt x="240" y="358"/>
                  <a:pt x="211" y="467"/>
                </a:cubicBezTo>
                <a:lnTo>
                  <a:pt x="24" y="467"/>
                </a:lnTo>
                <a:lnTo>
                  <a:pt x="24" y="170"/>
                </a:lnTo>
                <a:cubicBezTo>
                  <a:pt x="145" y="113"/>
                  <a:pt x="258" y="70"/>
                  <a:pt x="363" y="42"/>
                </a:cubicBezTo>
                <a:cubicBezTo>
                  <a:pt x="468" y="14"/>
                  <a:pt x="570" y="0"/>
                  <a:pt x="667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3" name="Freeform 86"/>
          <p:cNvSpPr>
            <a:spLocks noEditPoints="1"/>
          </p:cNvSpPr>
          <p:nvPr/>
        </p:nvSpPr>
        <p:spPr bwMode="auto">
          <a:xfrm>
            <a:off x="3346451" y="2736850"/>
            <a:ext cx="317500" cy="207962"/>
          </a:xfrm>
          <a:custGeom>
            <a:avLst/>
            <a:gdLst>
              <a:gd name="T0" fmla="*/ 1144 w 1660"/>
              <a:gd name="T1" fmla="*/ 446 h 1092"/>
              <a:gd name="T2" fmla="*/ 1008 w 1660"/>
              <a:gd name="T3" fmla="*/ 837 h 1092"/>
              <a:gd name="T4" fmla="*/ 1105 w 1660"/>
              <a:gd name="T5" fmla="*/ 999 h 1092"/>
              <a:gd name="T6" fmla="*/ 1308 w 1660"/>
              <a:gd name="T7" fmla="*/ 827 h 1092"/>
              <a:gd name="T8" fmla="*/ 1390 w 1660"/>
              <a:gd name="T9" fmla="*/ 603 h 1092"/>
              <a:gd name="T10" fmla="*/ 1401 w 1660"/>
              <a:gd name="T11" fmla="*/ 497 h 1092"/>
              <a:gd name="T12" fmla="*/ 1288 w 1660"/>
              <a:gd name="T13" fmla="*/ 381 h 1092"/>
              <a:gd name="T14" fmla="*/ 1367 w 1660"/>
              <a:gd name="T15" fmla="*/ 330 h 1092"/>
              <a:gd name="T16" fmla="*/ 1530 w 1660"/>
              <a:gd name="T17" fmla="*/ 319 h 1092"/>
              <a:gd name="T18" fmla="*/ 1466 w 1660"/>
              <a:gd name="T19" fmla="*/ 827 h 1092"/>
              <a:gd name="T20" fmla="*/ 1458 w 1660"/>
              <a:gd name="T21" fmla="*/ 988 h 1092"/>
              <a:gd name="T22" fmla="*/ 1541 w 1660"/>
              <a:gd name="T23" fmla="*/ 983 h 1092"/>
              <a:gd name="T24" fmla="*/ 1660 w 1660"/>
              <a:gd name="T25" fmla="*/ 953 h 1092"/>
              <a:gd name="T26" fmla="*/ 1433 w 1660"/>
              <a:gd name="T27" fmla="*/ 1092 h 1092"/>
              <a:gd name="T28" fmla="*/ 1326 w 1660"/>
              <a:gd name="T29" fmla="*/ 974 h 1092"/>
              <a:gd name="T30" fmla="*/ 1334 w 1660"/>
              <a:gd name="T31" fmla="*/ 880 h 1092"/>
              <a:gd name="T32" fmla="*/ 1050 w 1660"/>
              <a:gd name="T33" fmla="*/ 1091 h 1092"/>
              <a:gd name="T34" fmla="*/ 869 w 1660"/>
              <a:gd name="T35" fmla="*/ 844 h 1092"/>
              <a:gd name="T36" fmla="*/ 1067 w 1660"/>
              <a:gd name="T37" fmla="*/ 390 h 1092"/>
              <a:gd name="T38" fmla="*/ 349 w 1660"/>
              <a:gd name="T39" fmla="*/ 0 h 1092"/>
              <a:gd name="T40" fmla="*/ 642 w 1660"/>
              <a:gd name="T41" fmla="*/ 249 h 1092"/>
              <a:gd name="T42" fmla="*/ 608 w 1660"/>
              <a:gd name="T43" fmla="*/ 394 h 1092"/>
              <a:gd name="T44" fmla="*/ 495 w 1660"/>
              <a:gd name="T45" fmla="*/ 546 h 1092"/>
              <a:gd name="T46" fmla="*/ 153 w 1660"/>
              <a:gd name="T47" fmla="*/ 954 h 1092"/>
              <a:gd name="T48" fmla="*/ 510 w 1660"/>
              <a:gd name="T49" fmla="*/ 949 h 1092"/>
              <a:gd name="T50" fmla="*/ 569 w 1660"/>
              <a:gd name="T51" fmla="*/ 905 h 1092"/>
              <a:gd name="T52" fmla="*/ 656 w 1660"/>
              <a:gd name="T53" fmla="*/ 851 h 1092"/>
              <a:gd name="T54" fmla="*/ 0 w 1660"/>
              <a:gd name="T55" fmla="*/ 1079 h 1092"/>
              <a:gd name="T56" fmla="*/ 91 w 1660"/>
              <a:gd name="T57" fmla="*/ 874 h 1092"/>
              <a:gd name="T58" fmla="*/ 383 w 1660"/>
              <a:gd name="T59" fmla="*/ 520 h 1092"/>
              <a:gd name="T60" fmla="*/ 479 w 1660"/>
              <a:gd name="T61" fmla="*/ 345 h 1092"/>
              <a:gd name="T62" fmla="*/ 470 w 1660"/>
              <a:gd name="T63" fmla="*/ 169 h 1092"/>
              <a:gd name="T64" fmla="*/ 315 w 1660"/>
              <a:gd name="T65" fmla="*/ 72 h 1092"/>
              <a:gd name="T66" fmla="*/ 24 w 1660"/>
              <a:gd name="T67" fmla="*/ 235 h 1092"/>
              <a:gd name="T68" fmla="*/ 201 w 1660"/>
              <a:gd name="T69" fmla="*/ 20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660" h="1092">
                <a:moveTo>
                  <a:pt x="1288" y="381"/>
                </a:moveTo>
                <a:cubicBezTo>
                  <a:pt x="1235" y="381"/>
                  <a:pt x="1186" y="402"/>
                  <a:pt x="1144" y="446"/>
                </a:cubicBezTo>
                <a:cubicBezTo>
                  <a:pt x="1101" y="489"/>
                  <a:pt x="1068" y="547"/>
                  <a:pt x="1044" y="619"/>
                </a:cubicBezTo>
                <a:cubicBezTo>
                  <a:pt x="1020" y="692"/>
                  <a:pt x="1008" y="765"/>
                  <a:pt x="1008" y="837"/>
                </a:cubicBezTo>
                <a:cubicBezTo>
                  <a:pt x="1008" y="891"/>
                  <a:pt x="1015" y="932"/>
                  <a:pt x="1030" y="958"/>
                </a:cubicBezTo>
                <a:cubicBezTo>
                  <a:pt x="1045" y="985"/>
                  <a:pt x="1070" y="999"/>
                  <a:pt x="1105" y="999"/>
                </a:cubicBezTo>
                <a:cubicBezTo>
                  <a:pt x="1139" y="999"/>
                  <a:pt x="1173" y="984"/>
                  <a:pt x="1206" y="954"/>
                </a:cubicBezTo>
                <a:cubicBezTo>
                  <a:pt x="1239" y="924"/>
                  <a:pt x="1273" y="882"/>
                  <a:pt x="1308" y="827"/>
                </a:cubicBezTo>
                <a:cubicBezTo>
                  <a:pt x="1343" y="772"/>
                  <a:pt x="1368" y="709"/>
                  <a:pt x="1383" y="637"/>
                </a:cubicBezTo>
                <a:lnTo>
                  <a:pt x="1390" y="603"/>
                </a:lnTo>
                <a:cubicBezTo>
                  <a:pt x="1394" y="582"/>
                  <a:pt x="1398" y="564"/>
                  <a:pt x="1399" y="548"/>
                </a:cubicBezTo>
                <a:cubicBezTo>
                  <a:pt x="1401" y="532"/>
                  <a:pt x="1401" y="515"/>
                  <a:pt x="1401" y="497"/>
                </a:cubicBezTo>
                <a:cubicBezTo>
                  <a:pt x="1401" y="457"/>
                  <a:pt x="1393" y="428"/>
                  <a:pt x="1376" y="409"/>
                </a:cubicBezTo>
                <a:cubicBezTo>
                  <a:pt x="1358" y="390"/>
                  <a:pt x="1329" y="381"/>
                  <a:pt x="1288" y="381"/>
                </a:cubicBezTo>
                <a:close/>
                <a:moveTo>
                  <a:pt x="1273" y="319"/>
                </a:moveTo>
                <a:cubicBezTo>
                  <a:pt x="1306" y="319"/>
                  <a:pt x="1338" y="323"/>
                  <a:pt x="1367" y="330"/>
                </a:cubicBezTo>
                <a:cubicBezTo>
                  <a:pt x="1397" y="338"/>
                  <a:pt x="1427" y="351"/>
                  <a:pt x="1458" y="371"/>
                </a:cubicBezTo>
                <a:lnTo>
                  <a:pt x="1530" y="319"/>
                </a:lnTo>
                <a:lnTo>
                  <a:pt x="1580" y="331"/>
                </a:lnTo>
                <a:lnTo>
                  <a:pt x="1466" y="827"/>
                </a:lnTo>
                <a:cubicBezTo>
                  <a:pt x="1454" y="876"/>
                  <a:pt x="1448" y="915"/>
                  <a:pt x="1448" y="942"/>
                </a:cubicBezTo>
                <a:cubicBezTo>
                  <a:pt x="1448" y="963"/>
                  <a:pt x="1452" y="978"/>
                  <a:pt x="1458" y="988"/>
                </a:cubicBezTo>
                <a:cubicBezTo>
                  <a:pt x="1465" y="997"/>
                  <a:pt x="1476" y="1002"/>
                  <a:pt x="1491" y="1002"/>
                </a:cubicBezTo>
                <a:cubicBezTo>
                  <a:pt x="1506" y="1002"/>
                  <a:pt x="1523" y="995"/>
                  <a:pt x="1541" y="983"/>
                </a:cubicBezTo>
                <a:cubicBezTo>
                  <a:pt x="1558" y="970"/>
                  <a:pt x="1583" y="946"/>
                  <a:pt x="1616" y="910"/>
                </a:cubicBezTo>
                <a:lnTo>
                  <a:pt x="1660" y="953"/>
                </a:lnTo>
                <a:cubicBezTo>
                  <a:pt x="1613" y="1003"/>
                  <a:pt x="1573" y="1039"/>
                  <a:pt x="1540" y="1060"/>
                </a:cubicBezTo>
                <a:cubicBezTo>
                  <a:pt x="1507" y="1081"/>
                  <a:pt x="1471" y="1092"/>
                  <a:pt x="1433" y="1092"/>
                </a:cubicBezTo>
                <a:cubicBezTo>
                  <a:pt x="1400" y="1092"/>
                  <a:pt x="1375" y="1081"/>
                  <a:pt x="1355" y="1060"/>
                </a:cubicBezTo>
                <a:cubicBezTo>
                  <a:pt x="1336" y="1038"/>
                  <a:pt x="1326" y="1010"/>
                  <a:pt x="1326" y="974"/>
                </a:cubicBezTo>
                <a:cubicBezTo>
                  <a:pt x="1326" y="946"/>
                  <a:pt x="1332" y="915"/>
                  <a:pt x="1344" y="883"/>
                </a:cubicBezTo>
                <a:lnTo>
                  <a:pt x="1334" y="880"/>
                </a:lnTo>
                <a:cubicBezTo>
                  <a:pt x="1284" y="953"/>
                  <a:pt x="1237" y="1006"/>
                  <a:pt x="1192" y="1040"/>
                </a:cubicBezTo>
                <a:cubicBezTo>
                  <a:pt x="1147" y="1074"/>
                  <a:pt x="1100" y="1091"/>
                  <a:pt x="1050" y="1091"/>
                </a:cubicBezTo>
                <a:cubicBezTo>
                  <a:pt x="993" y="1091"/>
                  <a:pt x="948" y="1069"/>
                  <a:pt x="917" y="1026"/>
                </a:cubicBezTo>
                <a:cubicBezTo>
                  <a:pt x="885" y="983"/>
                  <a:pt x="869" y="922"/>
                  <a:pt x="869" y="844"/>
                </a:cubicBezTo>
                <a:cubicBezTo>
                  <a:pt x="869" y="754"/>
                  <a:pt x="887" y="668"/>
                  <a:pt x="922" y="586"/>
                </a:cubicBezTo>
                <a:cubicBezTo>
                  <a:pt x="957" y="503"/>
                  <a:pt x="1006" y="438"/>
                  <a:pt x="1067" y="390"/>
                </a:cubicBezTo>
                <a:cubicBezTo>
                  <a:pt x="1129" y="343"/>
                  <a:pt x="1197" y="319"/>
                  <a:pt x="1273" y="319"/>
                </a:cubicBezTo>
                <a:close/>
                <a:moveTo>
                  <a:pt x="349" y="0"/>
                </a:moveTo>
                <a:cubicBezTo>
                  <a:pt x="445" y="0"/>
                  <a:pt x="519" y="21"/>
                  <a:pt x="568" y="64"/>
                </a:cubicBezTo>
                <a:cubicBezTo>
                  <a:pt x="618" y="106"/>
                  <a:pt x="642" y="168"/>
                  <a:pt x="642" y="249"/>
                </a:cubicBezTo>
                <a:cubicBezTo>
                  <a:pt x="642" y="276"/>
                  <a:pt x="640" y="302"/>
                  <a:pt x="634" y="325"/>
                </a:cubicBezTo>
                <a:cubicBezTo>
                  <a:pt x="629" y="348"/>
                  <a:pt x="620" y="371"/>
                  <a:pt x="608" y="394"/>
                </a:cubicBezTo>
                <a:cubicBezTo>
                  <a:pt x="597" y="416"/>
                  <a:pt x="581" y="441"/>
                  <a:pt x="561" y="467"/>
                </a:cubicBezTo>
                <a:cubicBezTo>
                  <a:pt x="541" y="493"/>
                  <a:pt x="519" y="519"/>
                  <a:pt x="495" y="546"/>
                </a:cubicBezTo>
                <a:cubicBezTo>
                  <a:pt x="472" y="573"/>
                  <a:pt x="430" y="617"/>
                  <a:pt x="371" y="680"/>
                </a:cubicBezTo>
                <a:cubicBezTo>
                  <a:pt x="272" y="785"/>
                  <a:pt x="200" y="876"/>
                  <a:pt x="153" y="954"/>
                </a:cubicBezTo>
                <a:lnTo>
                  <a:pt x="448" y="954"/>
                </a:lnTo>
                <a:cubicBezTo>
                  <a:pt x="473" y="954"/>
                  <a:pt x="494" y="953"/>
                  <a:pt x="510" y="949"/>
                </a:cubicBezTo>
                <a:cubicBezTo>
                  <a:pt x="525" y="946"/>
                  <a:pt x="538" y="941"/>
                  <a:pt x="547" y="934"/>
                </a:cubicBezTo>
                <a:cubicBezTo>
                  <a:pt x="556" y="927"/>
                  <a:pt x="564" y="917"/>
                  <a:pt x="569" y="905"/>
                </a:cubicBezTo>
                <a:cubicBezTo>
                  <a:pt x="575" y="894"/>
                  <a:pt x="582" y="876"/>
                  <a:pt x="590" y="851"/>
                </a:cubicBezTo>
                <a:lnTo>
                  <a:pt x="656" y="851"/>
                </a:lnTo>
                <a:lnTo>
                  <a:pt x="643" y="1079"/>
                </a:lnTo>
                <a:lnTo>
                  <a:pt x="0" y="1079"/>
                </a:lnTo>
                <a:lnTo>
                  <a:pt x="0" y="1042"/>
                </a:lnTo>
                <a:cubicBezTo>
                  <a:pt x="23" y="987"/>
                  <a:pt x="53" y="931"/>
                  <a:pt x="91" y="874"/>
                </a:cubicBezTo>
                <a:cubicBezTo>
                  <a:pt x="129" y="816"/>
                  <a:pt x="183" y="749"/>
                  <a:pt x="253" y="671"/>
                </a:cubicBezTo>
                <a:cubicBezTo>
                  <a:pt x="313" y="605"/>
                  <a:pt x="356" y="554"/>
                  <a:pt x="383" y="520"/>
                </a:cubicBezTo>
                <a:cubicBezTo>
                  <a:pt x="412" y="482"/>
                  <a:pt x="434" y="450"/>
                  <a:pt x="448" y="423"/>
                </a:cubicBezTo>
                <a:cubicBezTo>
                  <a:pt x="463" y="395"/>
                  <a:pt x="473" y="369"/>
                  <a:pt x="479" y="345"/>
                </a:cubicBezTo>
                <a:cubicBezTo>
                  <a:pt x="485" y="321"/>
                  <a:pt x="488" y="297"/>
                  <a:pt x="488" y="272"/>
                </a:cubicBezTo>
                <a:cubicBezTo>
                  <a:pt x="488" y="233"/>
                  <a:pt x="482" y="199"/>
                  <a:pt x="470" y="169"/>
                </a:cubicBezTo>
                <a:cubicBezTo>
                  <a:pt x="457" y="139"/>
                  <a:pt x="438" y="115"/>
                  <a:pt x="412" y="98"/>
                </a:cubicBezTo>
                <a:cubicBezTo>
                  <a:pt x="386" y="81"/>
                  <a:pt x="354" y="72"/>
                  <a:pt x="315" y="72"/>
                </a:cubicBezTo>
                <a:cubicBezTo>
                  <a:pt x="218" y="72"/>
                  <a:pt x="152" y="126"/>
                  <a:pt x="118" y="235"/>
                </a:cubicBezTo>
                <a:lnTo>
                  <a:pt x="24" y="235"/>
                </a:lnTo>
                <a:lnTo>
                  <a:pt x="24" y="85"/>
                </a:lnTo>
                <a:cubicBezTo>
                  <a:pt x="87" y="55"/>
                  <a:pt x="146" y="33"/>
                  <a:pt x="201" y="20"/>
                </a:cubicBezTo>
                <a:cubicBezTo>
                  <a:pt x="256" y="7"/>
                  <a:pt x="305" y="0"/>
                  <a:pt x="349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4" name="Rectangle 87"/>
          <p:cNvSpPr>
            <a:spLocks noChangeArrowheads="1"/>
          </p:cNvSpPr>
          <p:nvPr/>
        </p:nvSpPr>
        <p:spPr bwMode="auto">
          <a:xfrm>
            <a:off x="5386388" y="2644775"/>
            <a:ext cx="5254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85" name="Rectangle 88"/>
          <p:cNvSpPr>
            <a:spLocks noChangeArrowheads="1"/>
          </p:cNvSpPr>
          <p:nvPr/>
        </p:nvSpPr>
        <p:spPr bwMode="auto">
          <a:xfrm>
            <a:off x="7327901" y="2644775"/>
            <a:ext cx="749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86" name="Freeform 89"/>
          <p:cNvSpPr>
            <a:spLocks noEditPoints="1"/>
          </p:cNvSpPr>
          <p:nvPr/>
        </p:nvSpPr>
        <p:spPr bwMode="auto">
          <a:xfrm>
            <a:off x="1287463" y="3216275"/>
            <a:ext cx="323850" cy="206375"/>
          </a:xfrm>
          <a:custGeom>
            <a:avLst/>
            <a:gdLst>
              <a:gd name="T0" fmla="*/ 2368 w 3401"/>
              <a:gd name="T1" fmla="*/ 877 h 2169"/>
              <a:gd name="T2" fmla="*/ 2096 w 3401"/>
              <a:gd name="T3" fmla="*/ 1659 h 2169"/>
              <a:gd name="T4" fmla="*/ 2290 w 3401"/>
              <a:gd name="T5" fmla="*/ 1983 h 2169"/>
              <a:gd name="T6" fmla="*/ 2697 w 3401"/>
              <a:gd name="T7" fmla="*/ 1640 h 2169"/>
              <a:gd name="T8" fmla="*/ 2860 w 3401"/>
              <a:gd name="T9" fmla="*/ 1192 h 2169"/>
              <a:gd name="T10" fmla="*/ 2884 w 3401"/>
              <a:gd name="T11" fmla="*/ 980 h 2169"/>
              <a:gd name="T12" fmla="*/ 2657 w 3401"/>
              <a:gd name="T13" fmla="*/ 747 h 2169"/>
              <a:gd name="T14" fmla="*/ 2816 w 3401"/>
              <a:gd name="T15" fmla="*/ 646 h 2169"/>
              <a:gd name="T16" fmla="*/ 3142 w 3401"/>
              <a:gd name="T17" fmla="*/ 624 h 2169"/>
              <a:gd name="T18" fmla="*/ 3012 w 3401"/>
              <a:gd name="T19" fmla="*/ 1639 h 2169"/>
              <a:gd name="T20" fmla="*/ 2998 w 3401"/>
              <a:gd name="T21" fmla="*/ 1961 h 2169"/>
              <a:gd name="T22" fmla="*/ 3162 w 3401"/>
              <a:gd name="T23" fmla="*/ 1951 h 2169"/>
              <a:gd name="T24" fmla="*/ 3401 w 3401"/>
              <a:gd name="T25" fmla="*/ 1892 h 2169"/>
              <a:gd name="T26" fmla="*/ 2946 w 3401"/>
              <a:gd name="T27" fmla="*/ 2169 h 2169"/>
              <a:gd name="T28" fmla="*/ 2734 w 3401"/>
              <a:gd name="T29" fmla="*/ 1934 h 2169"/>
              <a:gd name="T30" fmla="*/ 2749 w 3401"/>
              <a:gd name="T31" fmla="*/ 1745 h 2169"/>
              <a:gd name="T32" fmla="*/ 2181 w 3401"/>
              <a:gd name="T33" fmla="*/ 2167 h 2169"/>
              <a:gd name="T34" fmla="*/ 1820 w 3401"/>
              <a:gd name="T35" fmla="*/ 1674 h 2169"/>
              <a:gd name="T36" fmla="*/ 2215 w 3401"/>
              <a:gd name="T37" fmla="*/ 767 h 2169"/>
              <a:gd name="T38" fmla="*/ 869 w 3401"/>
              <a:gd name="T39" fmla="*/ 353 h 2169"/>
              <a:gd name="T40" fmla="*/ 258 w 3401"/>
              <a:gd name="T41" fmla="*/ 1345 h 2169"/>
              <a:gd name="T42" fmla="*/ 869 w 3401"/>
              <a:gd name="T43" fmla="*/ 956 h 2169"/>
              <a:gd name="T44" fmla="*/ 884 w 3401"/>
              <a:gd name="T45" fmla="*/ 353 h 2169"/>
              <a:gd name="T46" fmla="*/ 914 w 3401"/>
              <a:gd name="T47" fmla="*/ 0 h 2169"/>
              <a:gd name="T48" fmla="*/ 1137 w 3401"/>
              <a:gd name="T49" fmla="*/ 1345 h 2169"/>
              <a:gd name="T50" fmla="*/ 1300 w 3401"/>
              <a:gd name="T51" fmla="*/ 1332 h 2169"/>
              <a:gd name="T52" fmla="*/ 1412 w 3401"/>
              <a:gd name="T53" fmla="*/ 1175 h 2169"/>
              <a:gd name="T54" fmla="*/ 1512 w 3401"/>
              <a:gd name="T55" fmla="*/ 1497 h 2169"/>
              <a:gd name="T56" fmla="*/ 1137 w 3401"/>
              <a:gd name="T57" fmla="*/ 1753 h 2169"/>
              <a:gd name="T58" fmla="*/ 1168 w 3401"/>
              <a:gd name="T59" fmla="*/ 1983 h 2169"/>
              <a:gd name="T60" fmla="*/ 1320 w 3401"/>
              <a:gd name="T61" fmla="*/ 2067 h 2169"/>
              <a:gd name="T62" fmla="*/ 686 w 3401"/>
              <a:gd name="T63" fmla="*/ 2144 h 2169"/>
              <a:gd name="T64" fmla="*/ 816 w 3401"/>
              <a:gd name="T65" fmla="*/ 2012 h 2169"/>
              <a:gd name="T66" fmla="*/ 869 w 3401"/>
              <a:gd name="T67" fmla="*/ 1753 h 2169"/>
              <a:gd name="T68" fmla="*/ 0 w 3401"/>
              <a:gd name="T69" fmla="*/ 1497 h 2169"/>
              <a:gd name="T70" fmla="*/ 914 w 3401"/>
              <a:gd name="T71" fmla="*/ 0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401" h="2169">
                <a:moveTo>
                  <a:pt x="2657" y="747"/>
                </a:moveTo>
                <a:cubicBezTo>
                  <a:pt x="2550" y="747"/>
                  <a:pt x="2454" y="790"/>
                  <a:pt x="2368" y="877"/>
                </a:cubicBezTo>
                <a:cubicBezTo>
                  <a:pt x="2283" y="963"/>
                  <a:pt x="2216" y="1079"/>
                  <a:pt x="2168" y="1224"/>
                </a:cubicBezTo>
                <a:cubicBezTo>
                  <a:pt x="2120" y="1370"/>
                  <a:pt x="2096" y="1515"/>
                  <a:pt x="2096" y="1659"/>
                </a:cubicBezTo>
                <a:cubicBezTo>
                  <a:pt x="2096" y="1768"/>
                  <a:pt x="2111" y="1849"/>
                  <a:pt x="2141" y="1902"/>
                </a:cubicBezTo>
                <a:cubicBezTo>
                  <a:pt x="2170" y="1956"/>
                  <a:pt x="2220" y="1983"/>
                  <a:pt x="2290" y="1983"/>
                </a:cubicBezTo>
                <a:cubicBezTo>
                  <a:pt x="2359" y="1983"/>
                  <a:pt x="2426" y="1953"/>
                  <a:pt x="2492" y="1894"/>
                </a:cubicBezTo>
                <a:cubicBezTo>
                  <a:pt x="2558" y="1834"/>
                  <a:pt x="2627" y="1750"/>
                  <a:pt x="2697" y="1640"/>
                </a:cubicBezTo>
                <a:cubicBezTo>
                  <a:pt x="2767" y="1530"/>
                  <a:pt x="2817" y="1403"/>
                  <a:pt x="2846" y="1259"/>
                </a:cubicBezTo>
                <a:lnTo>
                  <a:pt x="2860" y="1192"/>
                </a:lnTo>
                <a:cubicBezTo>
                  <a:pt x="2870" y="1150"/>
                  <a:pt x="2876" y="1113"/>
                  <a:pt x="2879" y="1081"/>
                </a:cubicBezTo>
                <a:cubicBezTo>
                  <a:pt x="2882" y="1050"/>
                  <a:pt x="2884" y="1016"/>
                  <a:pt x="2884" y="980"/>
                </a:cubicBezTo>
                <a:cubicBezTo>
                  <a:pt x="2884" y="900"/>
                  <a:pt x="2867" y="841"/>
                  <a:pt x="2832" y="803"/>
                </a:cubicBezTo>
                <a:cubicBezTo>
                  <a:pt x="2798" y="766"/>
                  <a:pt x="2739" y="747"/>
                  <a:pt x="2657" y="747"/>
                </a:cubicBezTo>
                <a:close/>
                <a:moveTo>
                  <a:pt x="2626" y="624"/>
                </a:moveTo>
                <a:cubicBezTo>
                  <a:pt x="2694" y="624"/>
                  <a:pt x="2757" y="631"/>
                  <a:pt x="2816" y="646"/>
                </a:cubicBezTo>
                <a:cubicBezTo>
                  <a:pt x="2875" y="661"/>
                  <a:pt x="2935" y="688"/>
                  <a:pt x="2998" y="727"/>
                </a:cubicBezTo>
                <a:lnTo>
                  <a:pt x="3142" y="624"/>
                </a:lnTo>
                <a:lnTo>
                  <a:pt x="3242" y="649"/>
                </a:lnTo>
                <a:lnTo>
                  <a:pt x="3012" y="1639"/>
                </a:lnTo>
                <a:cubicBezTo>
                  <a:pt x="2989" y="1738"/>
                  <a:pt x="2977" y="1815"/>
                  <a:pt x="2977" y="1870"/>
                </a:cubicBezTo>
                <a:cubicBezTo>
                  <a:pt x="2977" y="1912"/>
                  <a:pt x="2984" y="1942"/>
                  <a:pt x="2998" y="1961"/>
                </a:cubicBezTo>
                <a:cubicBezTo>
                  <a:pt x="3011" y="1980"/>
                  <a:pt x="3033" y="1989"/>
                  <a:pt x="3062" y="1989"/>
                </a:cubicBezTo>
                <a:cubicBezTo>
                  <a:pt x="3093" y="1989"/>
                  <a:pt x="3126" y="1976"/>
                  <a:pt x="3162" y="1951"/>
                </a:cubicBezTo>
                <a:cubicBezTo>
                  <a:pt x="3197" y="1925"/>
                  <a:pt x="3247" y="1877"/>
                  <a:pt x="3312" y="1805"/>
                </a:cubicBezTo>
                <a:lnTo>
                  <a:pt x="3401" y="1892"/>
                </a:lnTo>
                <a:cubicBezTo>
                  <a:pt x="3307" y="1992"/>
                  <a:pt x="3227" y="2063"/>
                  <a:pt x="3161" y="2106"/>
                </a:cubicBezTo>
                <a:cubicBezTo>
                  <a:pt x="3095" y="2148"/>
                  <a:pt x="3023" y="2169"/>
                  <a:pt x="2946" y="2169"/>
                </a:cubicBezTo>
                <a:cubicBezTo>
                  <a:pt x="2882" y="2169"/>
                  <a:pt x="2830" y="2148"/>
                  <a:pt x="2792" y="2105"/>
                </a:cubicBezTo>
                <a:cubicBezTo>
                  <a:pt x="2753" y="2062"/>
                  <a:pt x="2734" y="2005"/>
                  <a:pt x="2734" y="1934"/>
                </a:cubicBezTo>
                <a:cubicBezTo>
                  <a:pt x="2734" y="1877"/>
                  <a:pt x="2746" y="1816"/>
                  <a:pt x="2770" y="1752"/>
                </a:cubicBezTo>
                <a:lnTo>
                  <a:pt x="2749" y="1745"/>
                </a:lnTo>
                <a:cubicBezTo>
                  <a:pt x="2649" y="1891"/>
                  <a:pt x="2555" y="1998"/>
                  <a:pt x="2465" y="2066"/>
                </a:cubicBezTo>
                <a:cubicBezTo>
                  <a:pt x="2375" y="2133"/>
                  <a:pt x="2281" y="2167"/>
                  <a:pt x="2181" y="2167"/>
                </a:cubicBezTo>
                <a:cubicBezTo>
                  <a:pt x="2066" y="2167"/>
                  <a:pt x="1977" y="2124"/>
                  <a:pt x="1914" y="2038"/>
                </a:cubicBezTo>
                <a:cubicBezTo>
                  <a:pt x="1851" y="1951"/>
                  <a:pt x="1820" y="1830"/>
                  <a:pt x="1820" y="1674"/>
                </a:cubicBezTo>
                <a:cubicBezTo>
                  <a:pt x="1820" y="1494"/>
                  <a:pt x="1855" y="1322"/>
                  <a:pt x="1925" y="1157"/>
                </a:cubicBezTo>
                <a:cubicBezTo>
                  <a:pt x="1995" y="992"/>
                  <a:pt x="2092" y="862"/>
                  <a:pt x="2215" y="767"/>
                </a:cubicBezTo>
                <a:cubicBezTo>
                  <a:pt x="2338" y="671"/>
                  <a:pt x="2475" y="624"/>
                  <a:pt x="2626" y="624"/>
                </a:cubicBezTo>
                <a:close/>
                <a:moveTo>
                  <a:pt x="869" y="353"/>
                </a:moveTo>
                <a:lnTo>
                  <a:pt x="258" y="1324"/>
                </a:lnTo>
                <a:lnTo>
                  <a:pt x="258" y="1345"/>
                </a:lnTo>
                <a:lnTo>
                  <a:pt x="869" y="1345"/>
                </a:lnTo>
                <a:lnTo>
                  <a:pt x="869" y="956"/>
                </a:lnTo>
                <a:cubicBezTo>
                  <a:pt x="869" y="858"/>
                  <a:pt x="870" y="749"/>
                  <a:pt x="873" y="627"/>
                </a:cubicBezTo>
                <a:cubicBezTo>
                  <a:pt x="876" y="506"/>
                  <a:pt x="880" y="415"/>
                  <a:pt x="884" y="353"/>
                </a:cubicBezTo>
                <a:lnTo>
                  <a:pt x="869" y="353"/>
                </a:lnTo>
                <a:close/>
                <a:moveTo>
                  <a:pt x="914" y="0"/>
                </a:moveTo>
                <a:lnTo>
                  <a:pt x="1137" y="0"/>
                </a:lnTo>
                <a:lnTo>
                  <a:pt x="1137" y="1345"/>
                </a:lnTo>
                <a:lnTo>
                  <a:pt x="1170" y="1345"/>
                </a:lnTo>
                <a:cubicBezTo>
                  <a:pt x="1231" y="1345"/>
                  <a:pt x="1274" y="1341"/>
                  <a:pt x="1300" y="1332"/>
                </a:cubicBezTo>
                <a:cubicBezTo>
                  <a:pt x="1326" y="1323"/>
                  <a:pt x="1348" y="1308"/>
                  <a:pt x="1365" y="1285"/>
                </a:cubicBezTo>
                <a:cubicBezTo>
                  <a:pt x="1382" y="1263"/>
                  <a:pt x="1398" y="1226"/>
                  <a:pt x="1412" y="1175"/>
                </a:cubicBezTo>
                <a:lnTo>
                  <a:pt x="1531" y="1175"/>
                </a:lnTo>
                <a:lnTo>
                  <a:pt x="1512" y="1497"/>
                </a:lnTo>
                <a:lnTo>
                  <a:pt x="1137" y="1497"/>
                </a:lnTo>
                <a:lnTo>
                  <a:pt x="1137" y="1753"/>
                </a:lnTo>
                <a:cubicBezTo>
                  <a:pt x="1137" y="1823"/>
                  <a:pt x="1140" y="1874"/>
                  <a:pt x="1144" y="1906"/>
                </a:cubicBezTo>
                <a:cubicBezTo>
                  <a:pt x="1149" y="1939"/>
                  <a:pt x="1157" y="1964"/>
                  <a:pt x="1168" y="1983"/>
                </a:cubicBezTo>
                <a:cubicBezTo>
                  <a:pt x="1179" y="2002"/>
                  <a:pt x="1195" y="2017"/>
                  <a:pt x="1216" y="2030"/>
                </a:cubicBezTo>
                <a:cubicBezTo>
                  <a:pt x="1238" y="2042"/>
                  <a:pt x="1272" y="2055"/>
                  <a:pt x="1320" y="2067"/>
                </a:cubicBezTo>
                <a:lnTo>
                  <a:pt x="1320" y="2144"/>
                </a:lnTo>
                <a:lnTo>
                  <a:pt x="686" y="2144"/>
                </a:lnTo>
                <a:lnTo>
                  <a:pt x="686" y="2067"/>
                </a:lnTo>
                <a:cubicBezTo>
                  <a:pt x="750" y="2051"/>
                  <a:pt x="794" y="2032"/>
                  <a:pt x="816" y="2012"/>
                </a:cubicBezTo>
                <a:cubicBezTo>
                  <a:pt x="837" y="1992"/>
                  <a:pt x="852" y="1963"/>
                  <a:pt x="859" y="1925"/>
                </a:cubicBezTo>
                <a:cubicBezTo>
                  <a:pt x="865" y="1888"/>
                  <a:pt x="869" y="1830"/>
                  <a:pt x="869" y="1753"/>
                </a:cubicBezTo>
                <a:lnTo>
                  <a:pt x="869" y="1497"/>
                </a:lnTo>
                <a:lnTo>
                  <a:pt x="0" y="1497"/>
                </a:lnTo>
                <a:lnTo>
                  <a:pt x="0" y="1380"/>
                </a:lnTo>
                <a:lnTo>
                  <a:pt x="914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7" name="Freeform 90"/>
          <p:cNvSpPr>
            <a:spLocks noEditPoints="1"/>
          </p:cNvSpPr>
          <p:nvPr/>
        </p:nvSpPr>
        <p:spPr bwMode="auto">
          <a:xfrm>
            <a:off x="3340101" y="3206750"/>
            <a:ext cx="307975" cy="215900"/>
          </a:xfrm>
          <a:custGeom>
            <a:avLst/>
            <a:gdLst>
              <a:gd name="T0" fmla="*/ 1299 w 1609"/>
              <a:gd name="T1" fmla="*/ 474 h 1130"/>
              <a:gd name="T2" fmla="*/ 1145 w 1609"/>
              <a:gd name="T3" fmla="*/ 665 h 1130"/>
              <a:gd name="T4" fmla="*/ 1091 w 1609"/>
              <a:gd name="T5" fmla="*/ 846 h 1130"/>
              <a:gd name="T6" fmla="*/ 1106 w 1609"/>
              <a:gd name="T7" fmla="*/ 1041 h 1130"/>
              <a:gd name="T8" fmla="*/ 1256 w 1609"/>
              <a:gd name="T9" fmla="*/ 1058 h 1130"/>
              <a:gd name="T10" fmla="*/ 1372 w 1609"/>
              <a:gd name="T11" fmla="*/ 959 h 1130"/>
              <a:gd name="T12" fmla="*/ 1457 w 1609"/>
              <a:gd name="T13" fmla="*/ 738 h 1130"/>
              <a:gd name="T14" fmla="*/ 1447 w 1609"/>
              <a:gd name="T15" fmla="*/ 490 h 1130"/>
              <a:gd name="T16" fmla="*/ 435 w 1609"/>
              <a:gd name="T17" fmla="*/ 222 h 1130"/>
              <a:gd name="T18" fmla="*/ 129 w 1609"/>
              <a:gd name="T19" fmla="*/ 718 h 1130"/>
              <a:gd name="T20" fmla="*/ 435 w 1609"/>
              <a:gd name="T21" fmla="*/ 524 h 1130"/>
              <a:gd name="T22" fmla="*/ 443 w 1609"/>
              <a:gd name="T23" fmla="*/ 222 h 1130"/>
              <a:gd name="T24" fmla="*/ 457 w 1609"/>
              <a:gd name="T25" fmla="*/ 46 h 1130"/>
              <a:gd name="T26" fmla="*/ 569 w 1609"/>
              <a:gd name="T27" fmla="*/ 718 h 1130"/>
              <a:gd name="T28" fmla="*/ 650 w 1609"/>
              <a:gd name="T29" fmla="*/ 712 h 1130"/>
              <a:gd name="T30" fmla="*/ 707 w 1609"/>
              <a:gd name="T31" fmla="*/ 633 h 1130"/>
              <a:gd name="T32" fmla="*/ 757 w 1609"/>
              <a:gd name="T33" fmla="*/ 794 h 1130"/>
              <a:gd name="T34" fmla="*/ 569 w 1609"/>
              <a:gd name="T35" fmla="*/ 922 h 1130"/>
              <a:gd name="T36" fmla="*/ 584 w 1609"/>
              <a:gd name="T37" fmla="*/ 1037 h 1130"/>
              <a:gd name="T38" fmla="*/ 661 w 1609"/>
              <a:gd name="T39" fmla="*/ 1079 h 1130"/>
              <a:gd name="T40" fmla="*/ 343 w 1609"/>
              <a:gd name="T41" fmla="*/ 1118 h 1130"/>
              <a:gd name="T42" fmla="*/ 408 w 1609"/>
              <a:gd name="T43" fmla="*/ 1052 h 1130"/>
              <a:gd name="T44" fmla="*/ 435 w 1609"/>
              <a:gd name="T45" fmla="*/ 922 h 1130"/>
              <a:gd name="T46" fmla="*/ 0 w 1609"/>
              <a:gd name="T47" fmla="*/ 794 h 1130"/>
              <a:gd name="T48" fmla="*/ 457 w 1609"/>
              <a:gd name="T49" fmla="*/ 46 h 1130"/>
              <a:gd name="T50" fmla="*/ 1281 w 1609"/>
              <a:gd name="T51" fmla="*/ 0 h 1130"/>
              <a:gd name="T52" fmla="*/ 1154 w 1609"/>
              <a:gd name="T53" fmla="*/ 550 h 1130"/>
              <a:gd name="T54" fmla="*/ 1429 w 1609"/>
              <a:gd name="T55" fmla="*/ 358 h 1130"/>
              <a:gd name="T56" fmla="*/ 1609 w 1609"/>
              <a:gd name="T57" fmla="*/ 606 h 1130"/>
              <a:gd name="T58" fmla="*/ 1413 w 1609"/>
              <a:gd name="T59" fmla="*/ 1057 h 1130"/>
              <a:gd name="T60" fmla="*/ 1022 w 1609"/>
              <a:gd name="T61" fmla="*/ 1079 h 1130"/>
              <a:gd name="T62" fmla="*/ 900 w 1609"/>
              <a:gd name="T63" fmla="*/ 1118 h 1130"/>
              <a:gd name="T64" fmla="*/ 1120 w 1609"/>
              <a:gd name="T65" fmla="*/ 109 h 1130"/>
              <a:gd name="T66" fmla="*/ 1029 w 1609"/>
              <a:gd name="T67" fmla="*/ 48 h 1130"/>
              <a:gd name="T68" fmla="*/ 1236 w 1609"/>
              <a:gd name="T69" fmla="*/ 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609" h="1130">
                <a:moveTo>
                  <a:pt x="1373" y="450"/>
                </a:moveTo>
                <a:cubicBezTo>
                  <a:pt x="1348" y="450"/>
                  <a:pt x="1323" y="458"/>
                  <a:pt x="1299" y="474"/>
                </a:cubicBezTo>
                <a:cubicBezTo>
                  <a:pt x="1275" y="489"/>
                  <a:pt x="1248" y="516"/>
                  <a:pt x="1218" y="552"/>
                </a:cubicBezTo>
                <a:cubicBezTo>
                  <a:pt x="1188" y="589"/>
                  <a:pt x="1164" y="627"/>
                  <a:pt x="1145" y="665"/>
                </a:cubicBezTo>
                <a:cubicBezTo>
                  <a:pt x="1127" y="704"/>
                  <a:pt x="1111" y="753"/>
                  <a:pt x="1098" y="813"/>
                </a:cubicBezTo>
                <a:lnTo>
                  <a:pt x="1091" y="846"/>
                </a:lnTo>
                <a:cubicBezTo>
                  <a:pt x="1083" y="882"/>
                  <a:pt x="1079" y="918"/>
                  <a:pt x="1079" y="952"/>
                </a:cubicBezTo>
                <a:cubicBezTo>
                  <a:pt x="1079" y="993"/>
                  <a:pt x="1088" y="1023"/>
                  <a:pt x="1106" y="1041"/>
                </a:cubicBezTo>
                <a:cubicBezTo>
                  <a:pt x="1124" y="1059"/>
                  <a:pt x="1154" y="1068"/>
                  <a:pt x="1195" y="1068"/>
                </a:cubicBezTo>
                <a:cubicBezTo>
                  <a:pt x="1217" y="1068"/>
                  <a:pt x="1237" y="1065"/>
                  <a:pt x="1256" y="1058"/>
                </a:cubicBezTo>
                <a:cubicBezTo>
                  <a:pt x="1276" y="1051"/>
                  <a:pt x="1295" y="1039"/>
                  <a:pt x="1315" y="1023"/>
                </a:cubicBezTo>
                <a:cubicBezTo>
                  <a:pt x="1335" y="1007"/>
                  <a:pt x="1354" y="986"/>
                  <a:pt x="1372" y="959"/>
                </a:cubicBezTo>
                <a:cubicBezTo>
                  <a:pt x="1390" y="933"/>
                  <a:pt x="1407" y="901"/>
                  <a:pt x="1422" y="862"/>
                </a:cubicBezTo>
                <a:cubicBezTo>
                  <a:pt x="1437" y="824"/>
                  <a:pt x="1449" y="782"/>
                  <a:pt x="1457" y="738"/>
                </a:cubicBezTo>
                <a:cubicBezTo>
                  <a:pt x="1465" y="694"/>
                  <a:pt x="1470" y="652"/>
                  <a:pt x="1470" y="612"/>
                </a:cubicBezTo>
                <a:cubicBezTo>
                  <a:pt x="1470" y="558"/>
                  <a:pt x="1462" y="517"/>
                  <a:pt x="1447" y="490"/>
                </a:cubicBezTo>
                <a:cubicBezTo>
                  <a:pt x="1431" y="463"/>
                  <a:pt x="1407" y="450"/>
                  <a:pt x="1373" y="450"/>
                </a:cubicBezTo>
                <a:close/>
                <a:moveTo>
                  <a:pt x="435" y="222"/>
                </a:moveTo>
                <a:lnTo>
                  <a:pt x="129" y="708"/>
                </a:lnTo>
                <a:lnTo>
                  <a:pt x="129" y="718"/>
                </a:lnTo>
                <a:lnTo>
                  <a:pt x="435" y="718"/>
                </a:lnTo>
                <a:lnTo>
                  <a:pt x="435" y="524"/>
                </a:lnTo>
                <a:cubicBezTo>
                  <a:pt x="435" y="475"/>
                  <a:pt x="436" y="420"/>
                  <a:pt x="437" y="359"/>
                </a:cubicBezTo>
                <a:cubicBezTo>
                  <a:pt x="439" y="299"/>
                  <a:pt x="440" y="253"/>
                  <a:pt x="443" y="222"/>
                </a:cubicBezTo>
                <a:lnTo>
                  <a:pt x="435" y="222"/>
                </a:lnTo>
                <a:close/>
                <a:moveTo>
                  <a:pt x="457" y="46"/>
                </a:moveTo>
                <a:lnTo>
                  <a:pt x="569" y="46"/>
                </a:lnTo>
                <a:lnTo>
                  <a:pt x="569" y="718"/>
                </a:lnTo>
                <a:lnTo>
                  <a:pt x="586" y="718"/>
                </a:lnTo>
                <a:cubicBezTo>
                  <a:pt x="616" y="718"/>
                  <a:pt x="637" y="716"/>
                  <a:pt x="650" y="712"/>
                </a:cubicBezTo>
                <a:cubicBezTo>
                  <a:pt x="663" y="707"/>
                  <a:pt x="674" y="700"/>
                  <a:pt x="683" y="688"/>
                </a:cubicBezTo>
                <a:cubicBezTo>
                  <a:pt x="691" y="677"/>
                  <a:pt x="699" y="659"/>
                  <a:pt x="707" y="633"/>
                </a:cubicBezTo>
                <a:lnTo>
                  <a:pt x="766" y="633"/>
                </a:lnTo>
                <a:lnTo>
                  <a:pt x="757" y="794"/>
                </a:lnTo>
                <a:lnTo>
                  <a:pt x="569" y="794"/>
                </a:lnTo>
                <a:lnTo>
                  <a:pt x="569" y="922"/>
                </a:lnTo>
                <a:cubicBezTo>
                  <a:pt x="569" y="957"/>
                  <a:pt x="570" y="983"/>
                  <a:pt x="573" y="999"/>
                </a:cubicBezTo>
                <a:cubicBezTo>
                  <a:pt x="575" y="1015"/>
                  <a:pt x="579" y="1028"/>
                  <a:pt x="584" y="1037"/>
                </a:cubicBezTo>
                <a:cubicBezTo>
                  <a:pt x="590" y="1047"/>
                  <a:pt x="598" y="1054"/>
                  <a:pt x="609" y="1061"/>
                </a:cubicBezTo>
                <a:cubicBezTo>
                  <a:pt x="619" y="1067"/>
                  <a:pt x="637" y="1073"/>
                  <a:pt x="661" y="1079"/>
                </a:cubicBezTo>
                <a:lnTo>
                  <a:pt x="661" y="1118"/>
                </a:lnTo>
                <a:lnTo>
                  <a:pt x="343" y="1118"/>
                </a:lnTo>
                <a:lnTo>
                  <a:pt x="343" y="1079"/>
                </a:lnTo>
                <a:cubicBezTo>
                  <a:pt x="376" y="1071"/>
                  <a:pt x="397" y="1062"/>
                  <a:pt x="408" y="1052"/>
                </a:cubicBezTo>
                <a:cubicBezTo>
                  <a:pt x="419" y="1041"/>
                  <a:pt x="426" y="1027"/>
                  <a:pt x="430" y="1008"/>
                </a:cubicBezTo>
                <a:cubicBezTo>
                  <a:pt x="433" y="990"/>
                  <a:pt x="435" y="961"/>
                  <a:pt x="435" y="922"/>
                </a:cubicBezTo>
                <a:lnTo>
                  <a:pt x="435" y="794"/>
                </a:lnTo>
                <a:lnTo>
                  <a:pt x="0" y="794"/>
                </a:lnTo>
                <a:lnTo>
                  <a:pt x="0" y="736"/>
                </a:lnTo>
                <a:lnTo>
                  <a:pt x="457" y="46"/>
                </a:lnTo>
                <a:close/>
                <a:moveTo>
                  <a:pt x="1236" y="0"/>
                </a:moveTo>
                <a:lnTo>
                  <a:pt x="1281" y="0"/>
                </a:lnTo>
                <a:lnTo>
                  <a:pt x="1144" y="547"/>
                </a:lnTo>
                <a:lnTo>
                  <a:pt x="1154" y="550"/>
                </a:lnTo>
                <a:cubicBezTo>
                  <a:pt x="1205" y="483"/>
                  <a:pt x="1252" y="434"/>
                  <a:pt x="1296" y="404"/>
                </a:cubicBezTo>
                <a:cubicBezTo>
                  <a:pt x="1340" y="373"/>
                  <a:pt x="1385" y="358"/>
                  <a:pt x="1429" y="358"/>
                </a:cubicBezTo>
                <a:cubicBezTo>
                  <a:pt x="1486" y="358"/>
                  <a:pt x="1530" y="380"/>
                  <a:pt x="1561" y="423"/>
                </a:cubicBezTo>
                <a:cubicBezTo>
                  <a:pt x="1593" y="466"/>
                  <a:pt x="1609" y="527"/>
                  <a:pt x="1609" y="606"/>
                </a:cubicBezTo>
                <a:cubicBezTo>
                  <a:pt x="1609" y="692"/>
                  <a:pt x="1591" y="776"/>
                  <a:pt x="1557" y="859"/>
                </a:cubicBezTo>
                <a:cubicBezTo>
                  <a:pt x="1522" y="943"/>
                  <a:pt x="1474" y="1008"/>
                  <a:pt x="1413" y="1057"/>
                </a:cubicBezTo>
                <a:cubicBezTo>
                  <a:pt x="1351" y="1106"/>
                  <a:pt x="1282" y="1130"/>
                  <a:pt x="1206" y="1130"/>
                </a:cubicBezTo>
                <a:cubicBezTo>
                  <a:pt x="1137" y="1130"/>
                  <a:pt x="1076" y="1113"/>
                  <a:pt x="1022" y="1079"/>
                </a:cubicBezTo>
                <a:lnTo>
                  <a:pt x="950" y="1130"/>
                </a:lnTo>
                <a:lnTo>
                  <a:pt x="900" y="1118"/>
                </a:lnTo>
                <a:lnTo>
                  <a:pt x="1102" y="225"/>
                </a:lnTo>
                <a:cubicBezTo>
                  <a:pt x="1114" y="172"/>
                  <a:pt x="1120" y="133"/>
                  <a:pt x="1120" y="109"/>
                </a:cubicBezTo>
                <a:cubicBezTo>
                  <a:pt x="1120" y="87"/>
                  <a:pt x="1114" y="72"/>
                  <a:pt x="1100" y="63"/>
                </a:cubicBezTo>
                <a:cubicBezTo>
                  <a:pt x="1087" y="54"/>
                  <a:pt x="1063" y="49"/>
                  <a:pt x="1029" y="48"/>
                </a:cubicBezTo>
                <a:lnTo>
                  <a:pt x="1038" y="8"/>
                </a:lnTo>
                <a:lnTo>
                  <a:pt x="123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8" name="Rectangle 91"/>
          <p:cNvSpPr>
            <a:spLocks noChangeArrowheads="1"/>
          </p:cNvSpPr>
          <p:nvPr/>
        </p:nvSpPr>
        <p:spPr bwMode="auto">
          <a:xfrm>
            <a:off x="5386388" y="3122613"/>
            <a:ext cx="5254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89" name="Rectangle 92"/>
          <p:cNvSpPr>
            <a:spLocks noChangeArrowheads="1"/>
          </p:cNvSpPr>
          <p:nvPr/>
        </p:nvSpPr>
        <p:spPr bwMode="auto">
          <a:xfrm>
            <a:off x="7327901" y="3122613"/>
            <a:ext cx="749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90" name="Freeform 93"/>
          <p:cNvSpPr>
            <a:spLocks noEditPoints="1"/>
          </p:cNvSpPr>
          <p:nvPr/>
        </p:nvSpPr>
        <p:spPr bwMode="auto">
          <a:xfrm>
            <a:off x="1296988" y="3692525"/>
            <a:ext cx="314325" cy="207962"/>
          </a:xfrm>
          <a:custGeom>
            <a:avLst/>
            <a:gdLst>
              <a:gd name="T0" fmla="*/ 2263 w 3296"/>
              <a:gd name="T1" fmla="*/ 891 h 2183"/>
              <a:gd name="T2" fmla="*/ 1991 w 3296"/>
              <a:gd name="T3" fmla="*/ 1674 h 2183"/>
              <a:gd name="T4" fmla="*/ 2185 w 3296"/>
              <a:gd name="T5" fmla="*/ 1997 h 2183"/>
              <a:gd name="T6" fmla="*/ 2592 w 3296"/>
              <a:gd name="T7" fmla="*/ 1654 h 2183"/>
              <a:gd name="T8" fmla="*/ 2755 w 3296"/>
              <a:gd name="T9" fmla="*/ 1206 h 2183"/>
              <a:gd name="T10" fmla="*/ 2779 w 3296"/>
              <a:gd name="T11" fmla="*/ 994 h 2183"/>
              <a:gd name="T12" fmla="*/ 2552 w 3296"/>
              <a:gd name="T13" fmla="*/ 761 h 2183"/>
              <a:gd name="T14" fmla="*/ 2711 w 3296"/>
              <a:gd name="T15" fmla="*/ 660 h 2183"/>
              <a:gd name="T16" fmla="*/ 3037 w 3296"/>
              <a:gd name="T17" fmla="*/ 638 h 2183"/>
              <a:gd name="T18" fmla="*/ 2907 w 3296"/>
              <a:gd name="T19" fmla="*/ 1653 h 2183"/>
              <a:gd name="T20" fmla="*/ 2893 w 3296"/>
              <a:gd name="T21" fmla="*/ 1975 h 2183"/>
              <a:gd name="T22" fmla="*/ 3057 w 3296"/>
              <a:gd name="T23" fmla="*/ 1965 h 2183"/>
              <a:gd name="T24" fmla="*/ 3296 w 3296"/>
              <a:gd name="T25" fmla="*/ 1906 h 2183"/>
              <a:gd name="T26" fmla="*/ 2841 w 3296"/>
              <a:gd name="T27" fmla="*/ 2183 h 2183"/>
              <a:gd name="T28" fmla="*/ 2629 w 3296"/>
              <a:gd name="T29" fmla="*/ 1949 h 2183"/>
              <a:gd name="T30" fmla="*/ 2644 w 3296"/>
              <a:gd name="T31" fmla="*/ 1759 h 2183"/>
              <a:gd name="T32" fmla="*/ 2076 w 3296"/>
              <a:gd name="T33" fmla="*/ 2181 h 2183"/>
              <a:gd name="T34" fmla="*/ 1715 w 3296"/>
              <a:gd name="T35" fmla="*/ 1688 h 2183"/>
              <a:gd name="T36" fmla="*/ 2110 w 3296"/>
              <a:gd name="T37" fmla="*/ 781 h 2183"/>
              <a:gd name="T38" fmla="*/ 667 w 3296"/>
              <a:gd name="T39" fmla="*/ 0 h 2183"/>
              <a:gd name="T40" fmla="*/ 1179 w 3296"/>
              <a:gd name="T41" fmla="*/ 212 h 2183"/>
              <a:gd name="T42" fmla="*/ 1196 w 3296"/>
              <a:gd name="T43" fmla="*/ 690 h 2183"/>
              <a:gd name="T44" fmla="*/ 798 w 3296"/>
              <a:gd name="T45" fmla="*/ 1013 h 2183"/>
              <a:gd name="T46" fmla="*/ 982 w 3296"/>
              <a:gd name="T47" fmla="*/ 1085 h 2183"/>
              <a:gd name="T48" fmla="*/ 1249 w 3296"/>
              <a:gd name="T49" fmla="*/ 1349 h 2183"/>
              <a:gd name="T50" fmla="*/ 1211 w 3296"/>
              <a:gd name="T51" fmla="*/ 1880 h 2183"/>
              <a:gd name="T52" fmla="*/ 575 w 3296"/>
              <a:gd name="T53" fmla="*/ 2183 h 2183"/>
              <a:gd name="T54" fmla="*/ 0 w 3296"/>
              <a:gd name="T55" fmla="*/ 2072 h 2183"/>
              <a:gd name="T56" fmla="*/ 187 w 3296"/>
              <a:gd name="T57" fmla="*/ 1741 h 2183"/>
              <a:gd name="T58" fmla="*/ 576 w 3296"/>
              <a:gd name="T59" fmla="*/ 2050 h 2183"/>
              <a:gd name="T60" fmla="*/ 987 w 3296"/>
              <a:gd name="T61" fmla="*/ 1611 h 2183"/>
              <a:gd name="T62" fmla="*/ 446 w 3296"/>
              <a:gd name="T63" fmla="*/ 1142 h 2183"/>
              <a:gd name="T64" fmla="*/ 306 w 3296"/>
              <a:gd name="T65" fmla="*/ 1005 h 2183"/>
              <a:gd name="T66" fmla="*/ 876 w 3296"/>
              <a:gd name="T67" fmla="*/ 747 h 2183"/>
              <a:gd name="T68" fmla="*/ 854 w 3296"/>
              <a:gd name="T69" fmla="*/ 238 h 2183"/>
              <a:gd name="T70" fmla="*/ 346 w 3296"/>
              <a:gd name="T71" fmla="*/ 224 h 2183"/>
              <a:gd name="T72" fmla="*/ 23 w 3296"/>
              <a:gd name="T73" fmla="*/ 467 h 2183"/>
              <a:gd name="T74" fmla="*/ 362 w 3296"/>
              <a:gd name="T75" fmla="*/ 42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96" h="2183">
                <a:moveTo>
                  <a:pt x="2552" y="761"/>
                </a:moveTo>
                <a:cubicBezTo>
                  <a:pt x="2445" y="761"/>
                  <a:pt x="2349" y="804"/>
                  <a:pt x="2263" y="891"/>
                </a:cubicBezTo>
                <a:cubicBezTo>
                  <a:pt x="2178" y="977"/>
                  <a:pt x="2111" y="1093"/>
                  <a:pt x="2063" y="1238"/>
                </a:cubicBezTo>
                <a:cubicBezTo>
                  <a:pt x="2015" y="1384"/>
                  <a:pt x="1991" y="1529"/>
                  <a:pt x="1991" y="1674"/>
                </a:cubicBezTo>
                <a:cubicBezTo>
                  <a:pt x="1991" y="1782"/>
                  <a:pt x="2006" y="1863"/>
                  <a:pt x="2036" y="1916"/>
                </a:cubicBezTo>
                <a:cubicBezTo>
                  <a:pt x="2065" y="1970"/>
                  <a:pt x="2115" y="1997"/>
                  <a:pt x="2185" y="1997"/>
                </a:cubicBezTo>
                <a:cubicBezTo>
                  <a:pt x="2254" y="1997"/>
                  <a:pt x="2321" y="1967"/>
                  <a:pt x="2387" y="1908"/>
                </a:cubicBezTo>
                <a:cubicBezTo>
                  <a:pt x="2453" y="1849"/>
                  <a:pt x="2522" y="1764"/>
                  <a:pt x="2592" y="1654"/>
                </a:cubicBezTo>
                <a:cubicBezTo>
                  <a:pt x="2662" y="1544"/>
                  <a:pt x="2712" y="1417"/>
                  <a:pt x="2741" y="1274"/>
                </a:cubicBezTo>
                <a:lnTo>
                  <a:pt x="2755" y="1206"/>
                </a:lnTo>
                <a:cubicBezTo>
                  <a:pt x="2765" y="1164"/>
                  <a:pt x="2771" y="1127"/>
                  <a:pt x="2774" y="1095"/>
                </a:cubicBezTo>
                <a:cubicBezTo>
                  <a:pt x="2777" y="1064"/>
                  <a:pt x="2779" y="1030"/>
                  <a:pt x="2779" y="994"/>
                </a:cubicBezTo>
                <a:cubicBezTo>
                  <a:pt x="2779" y="914"/>
                  <a:pt x="2762" y="855"/>
                  <a:pt x="2727" y="817"/>
                </a:cubicBezTo>
                <a:cubicBezTo>
                  <a:pt x="2693" y="780"/>
                  <a:pt x="2634" y="761"/>
                  <a:pt x="2552" y="761"/>
                </a:cubicBezTo>
                <a:close/>
                <a:moveTo>
                  <a:pt x="2521" y="638"/>
                </a:moveTo>
                <a:cubicBezTo>
                  <a:pt x="2589" y="638"/>
                  <a:pt x="2652" y="645"/>
                  <a:pt x="2711" y="660"/>
                </a:cubicBezTo>
                <a:cubicBezTo>
                  <a:pt x="2770" y="675"/>
                  <a:pt x="2830" y="702"/>
                  <a:pt x="2893" y="741"/>
                </a:cubicBezTo>
                <a:lnTo>
                  <a:pt x="3037" y="638"/>
                </a:lnTo>
                <a:lnTo>
                  <a:pt x="3137" y="663"/>
                </a:lnTo>
                <a:lnTo>
                  <a:pt x="2907" y="1653"/>
                </a:lnTo>
                <a:cubicBezTo>
                  <a:pt x="2884" y="1752"/>
                  <a:pt x="2872" y="1829"/>
                  <a:pt x="2872" y="1884"/>
                </a:cubicBezTo>
                <a:cubicBezTo>
                  <a:pt x="2872" y="1926"/>
                  <a:pt x="2879" y="1956"/>
                  <a:pt x="2893" y="1975"/>
                </a:cubicBezTo>
                <a:cubicBezTo>
                  <a:pt x="2906" y="1994"/>
                  <a:pt x="2928" y="2003"/>
                  <a:pt x="2957" y="2003"/>
                </a:cubicBezTo>
                <a:cubicBezTo>
                  <a:pt x="2988" y="2003"/>
                  <a:pt x="3021" y="1990"/>
                  <a:pt x="3057" y="1965"/>
                </a:cubicBezTo>
                <a:cubicBezTo>
                  <a:pt x="3092" y="1939"/>
                  <a:pt x="3142" y="1891"/>
                  <a:pt x="3207" y="1819"/>
                </a:cubicBezTo>
                <a:lnTo>
                  <a:pt x="3296" y="1906"/>
                </a:lnTo>
                <a:cubicBezTo>
                  <a:pt x="3202" y="2006"/>
                  <a:pt x="3122" y="2077"/>
                  <a:pt x="3056" y="2120"/>
                </a:cubicBezTo>
                <a:cubicBezTo>
                  <a:pt x="2990" y="2162"/>
                  <a:pt x="2918" y="2183"/>
                  <a:pt x="2841" y="2183"/>
                </a:cubicBezTo>
                <a:cubicBezTo>
                  <a:pt x="2777" y="2183"/>
                  <a:pt x="2725" y="2162"/>
                  <a:pt x="2687" y="2119"/>
                </a:cubicBezTo>
                <a:cubicBezTo>
                  <a:pt x="2648" y="2076"/>
                  <a:pt x="2629" y="2019"/>
                  <a:pt x="2629" y="1949"/>
                </a:cubicBezTo>
                <a:cubicBezTo>
                  <a:pt x="2629" y="1891"/>
                  <a:pt x="2641" y="1830"/>
                  <a:pt x="2665" y="1766"/>
                </a:cubicBezTo>
                <a:lnTo>
                  <a:pt x="2644" y="1759"/>
                </a:lnTo>
                <a:cubicBezTo>
                  <a:pt x="2544" y="1905"/>
                  <a:pt x="2450" y="2012"/>
                  <a:pt x="2360" y="2080"/>
                </a:cubicBezTo>
                <a:cubicBezTo>
                  <a:pt x="2270" y="2147"/>
                  <a:pt x="2176" y="2181"/>
                  <a:pt x="2076" y="2181"/>
                </a:cubicBezTo>
                <a:cubicBezTo>
                  <a:pt x="1961" y="2181"/>
                  <a:pt x="1872" y="2138"/>
                  <a:pt x="1809" y="2052"/>
                </a:cubicBezTo>
                <a:cubicBezTo>
                  <a:pt x="1746" y="1965"/>
                  <a:pt x="1715" y="1844"/>
                  <a:pt x="1715" y="1688"/>
                </a:cubicBezTo>
                <a:cubicBezTo>
                  <a:pt x="1715" y="1508"/>
                  <a:pt x="1750" y="1336"/>
                  <a:pt x="1820" y="1171"/>
                </a:cubicBezTo>
                <a:cubicBezTo>
                  <a:pt x="1890" y="1006"/>
                  <a:pt x="1987" y="876"/>
                  <a:pt x="2110" y="781"/>
                </a:cubicBezTo>
                <a:cubicBezTo>
                  <a:pt x="2233" y="685"/>
                  <a:pt x="2370" y="638"/>
                  <a:pt x="2521" y="638"/>
                </a:cubicBezTo>
                <a:close/>
                <a:moveTo>
                  <a:pt x="667" y="0"/>
                </a:moveTo>
                <a:cubicBezTo>
                  <a:pt x="784" y="0"/>
                  <a:pt x="888" y="18"/>
                  <a:pt x="976" y="55"/>
                </a:cubicBezTo>
                <a:cubicBezTo>
                  <a:pt x="1065" y="91"/>
                  <a:pt x="1132" y="144"/>
                  <a:pt x="1179" y="212"/>
                </a:cubicBezTo>
                <a:cubicBezTo>
                  <a:pt x="1226" y="280"/>
                  <a:pt x="1250" y="362"/>
                  <a:pt x="1250" y="456"/>
                </a:cubicBezTo>
                <a:cubicBezTo>
                  <a:pt x="1250" y="545"/>
                  <a:pt x="1232" y="623"/>
                  <a:pt x="1196" y="690"/>
                </a:cubicBezTo>
                <a:cubicBezTo>
                  <a:pt x="1161" y="757"/>
                  <a:pt x="1111" y="816"/>
                  <a:pt x="1047" y="866"/>
                </a:cubicBezTo>
                <a:cubicBezTo>
                  <a:pt x="983" y="916"/>
                  <a:pt x="900" y="965"/>
                  <a:pt x="798" y="1013"/>
                </a:cubicBezTo>
                <a:lnTo>
                  <a:pt x="798" y="1027"/>
                </a:lnTo>
                <a:cubicBezTo>
                  <a:pt x="862" y="1038"/>
                  <a:pt x="923" y="1058"/>
                  <a:pt x="982" y="1085"/>
                </a:cubicBezTo>
                <a:cubicBezTo>
                  <a:pt x="1040" y="1113"/>
                  <a:pt x="1093" y="1149"/>
                  <a:pt x="1139" y="1192"/>
                </a:cubicBezTo>
                <a:cubicBezTo>
                  <a:pt x="1184" y="1236"/>
                  <a:pt x="1221" y="1288"/>
                  <a:pt x="1249" y="1349"/>
                </a:cubicBezTo>
                <a:cubicBezTo>
                  <a:pt x="1276" y="1410"/>
                  <a:pt x="1290" y="1480"/>
                  <a:pt x="1290" y="1558"/>
                </a:cubicBezTo>
                <a:cubicBezTo>
                  <a:pt x="1290" y="1679"/>
                  <a:pt x="1264" y="1786"/>
                  <a:pt x="1211" y="1880"/>
                </a:cubicBezTo>
                <a:cubicBezTo>
                  <a:pt x="1159" y="1974"/>
                  <a:pt x="1078" y="2047"/>
                  <a:pt x="970" y="2102"/>
                </a:cubicBezTo>
                <a:cubicBezTo>
                  <a:pt x="862" y="2156"/>
                  <a:pt x="730" y="2183"/>
                  <a:pt x="575" y="2183"/>
                </a:cubicBezTo>
                <a:cubicBezTo>
                  <a:pt x="485" y="2183"/>
                  <a:pt x="388" y="2173"/>
                  <a:pt x="285" y="2152"/>
                </a:cubicBezTo>
                <a:cubicBezTo>
                  <a:pt x="181" y="2132"/>
                  <a:pt x="86" y="2105"/>
                  <a:pt x="0" y="2072"/>
                </a:cubicBezTo>
                <a:lnTo>
                  <a:pt x="0" y="1741"/>
                </a:lnTo>
                <a:lnTo>
                  <a:pt x="187" y="1741"/>
                </a:lnTo>
                <a:cubicBezTo>
                  <a:pt x="224" y="1849"/>
                  <a:pt x="272" y="1928"/>
                  <a:pt x="332" y="1977"/>
                </a:cubicBezTo>
                <a:cubicBezTo>
                  <a:pt x="392" y="2026"/>
                  <a:pt x="473" y="2050"/>
                  <a:pt x="576" y="2050"/>
                </a:cubicBezTo>
                <a:cubicBezTo>
                  <a:pt x="712" y="2050"/>
                  <a:pt x="814" y="2013"/>
                  <a:pt x="883" y="1939"/>
                </a:cubicBezTo>
                <a:cubicBezTo>
                  <a:pt x="952" y="1865"/>
                  <a:pt x="987" y="1756"/>
                  <a:pt x="987" y="1611"/>
                </a:cubicBezTo>
                <a:cubicBezTo>
                  <a:pt x="987" y="1459"/>
                  <a:pt x="941" y="1343"/>
                  <a:pt x="850" y="1263"/>
                </a:cubicBezTo>
                <a:cubicBezTo>
                  <a:pt x="758" y="1182"/>
                  <a:pt x="624" y="1142"/>
                  <a:pt x="446" y="1142"/>
                </a:cubicBezTo>
                <a:lnTo>
                  <a:pt x="306" y="1142"/>
                </a:lnTo>
                <a:lnTo>
                  <a:pt x="306" y="1005"/>
                </a:lnTo>
                <a:cubicBezTo>
                  <a:pt x="446" y="996"/>
                  <a:pt x="565" y="969"/>
                  <a:pt x="661" y="924"/>
                </a:cubicBezTo>
                <a:cubicBezTo>
                  <a:pt x="758" y="878"/>
                  <a:pt x="829" y="819"/>
                  <a:pt x="876" y="747"/>
                </a:cubicBezTo>
                <a:cubicBezTo>
                  <a:pt x="923" y="675"/>
                  <a:pt x="946" y="594"/>
                  <a:pt x="946" y="505"/>
                </a:cubicBezTo>
                <a:cubicBezTo>
                  <a:pt x="946" y="389"/>
                  <a:pt x="916" y="300"/>
                  <a:pt x="854" y="238"/>
                </a:cubicBezTo>
                <a:cubicBezTo>
                  <a:pt x="793" y="175"/>
                  <a:pt x="703" y="144"/>
                  <a:pt x="586" y="144"/>
                </a:cubicBezTo>
                <a:cubicBezTo>
                  <a:pt x="488" y="144"/>
                  <a:pt x="408" y="170"/>
                  <a:pt x="346" y="224"/>
                </a:cubicBezTo>
                <a:cubicBezTo>
                  <a:pt x="285" y="277"/>
                  <a:pt x="240" y="358"/>
                  <a:pt x="211" y="467"/>
                </a:cubicBezTo>
                <a:lnTo>
                  <a:pt x="23" y="467"/>
                </a:lnTo>
                <a:lnTo>
                  <a:pt x="23" y="170"/>
                </a:lnTo>
                <a:cubicBezTo>
                  <a:pt x="144" y="113"/>
                  <a:pt x="257" y="70"/>
                  <a:pt x="362" y="42"/>
                </a:cubicBezTo>
                <a:cubicBezTo>
                  <a:pt x="467" y="14"/>
                  <a:pt x="569" y="0"/>
                  <a:pt x="667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1" name="Freeform 94"/>
          <p:cNvSpPr>
            <a:spLocks/>
          </p:cNvSpPr>
          <p:nvPr/>
        </p:nvSpPr>
        <p:spPr bwMode="auto">
          <a:xfrm>
            <a:off x="3278188" y="3692525"/>
            <a:ext cx="122238" cy="207962"/>
          </a:xfrm>
          <a:custGeom>
            <a:avLst/>
            <a:gdLst>
              <a:gd name="T0" fmla="*/ 667 w 1291"/>
              <a:gd name="T1" fmla="*/ 0 h 2183"/>
              <a:gd name="T2" fmla="*/ 977 w 1291"/>
              <a:gd name="T3" fmla="*/ 55 h 2183"/>
              <a:gd name="T4" fmla="*/ 1180 w 1291"/>
              <a:gd name="T5" fmla="*/ 212 h 2183"/>
              <a:gd name="T6" fmla="*/ 1250 w 1291"/>
              <a:gd name="T7" fmla="*/ 456 h 2183"/>
              <a:gd name="T8" fmla="*/ 1197 w 1291"/>
              <a:gd name="T9" fmla="*/ 690 h 2183"/>
              <a:gd name="T10" fmla="*/ 1048 w 1291"/>
              <a:gd name="T11" fmla="*/ 866 h 2183"/>
              <a:gd name="T12" fmla="*/ 799 w 1291"/>
              <a:gd name="T13" fmla="*/ 1013 h 2183"/>
              <a:gd name="T14" fmla="*/ 799 w 1291"/>
              <a:gd name="T15" fmla="*/ 1027 h 2183"/>
              <a:gd name="T16" fmla="*/ 982 w 1291"/>
              <a:gd name="T17" fmla="*/ 1085 h 2183"/>
              <a:gd name="T18" fmla="*/ 1139 w 1291"/>
              <a:gd name="T19" fmla="*/ 1192 h 2183"/>
              <a:gd name="T20" fmla="*/ 1250 w 1291"/>
              <a:gd name="T21" fmla="*/ 1349 h 2183"/>
              <a:gd name="T22" fmla="*/ 1291 w 1291"/>
              <a:gd name="T23" fmla="*/ 1558 h 2183"/>
              <a:gd name="T24" fmla="*/ 1212 w 1291"/>
              <a:gd name="T25" fmla="*/ 1880 h 2183"/>
              <a:gd name="T26" fmla="*/ 971 w 1291"/>
              <a:gd name="T27" fmla="*/ 2102 h 2183"/>
              <a:gd name="T28" fmla="*/ 575 w 1291"/>
              <a:gd name="T29" fmla="*/ 2183 h 2183"/>
              <a:gd name="T30" fmla="*/ 285 w 1291"/>
              <a:gd name="T31" fmla="*/ 2152 h 2183"/>
              <a:gd name="T32" fmla="*/ 0 w 1291"/>
              <a:gd name="T33" fmla="*/ 2072 h 2183"/>
              <a:gd name="T34" fmla="*/ 0 w 1291"/>
              <a:gd name="T35" fmla="*/ 1741 h 2183"/>
              <a:gd name="T36" fmla="*/ 188 w 1291"/>
              <a:gd name="T37" fmla="*/ 1741 h 2183"/>
              <a:gd name="T38" fmla="*/ 332 w 1291"/>
              <a:gd name="T39" fmla="*/ 1977 h 2183"/>
              <a:gd name="T40" fmla="*/ 577 w 1291"/>
              <a:gd name="T41" fmla="*/ 2050 h 2183"/>
              <a:gd name="T42" fmla="*/ 884 w 1291"/>
              <a:gd name="T43" fmla="*/ 1939 h 2183"/>
              <a:gd name="T44" fmla="*/ 988 w 1291"/>
              <a:gd name="T45" fmla="*/ 1611 h 2183"/>
              <a:gd name="T46" fmla="*/ 850 w 1291"/>
              <a:gd name="T47" fmla="*/ 1263 h 2183"/>
              <a:gd name="T48" fmla="*/ 447 w 1291"/>
              <a:gd name="T49" fmla="*/ 1142 h 2183"/>
              <a:gd name="T50" fmla="*/ 307 w 1291"/>
              <a:gd name="T51" fmla="*/ 1142 h 2183"/>
              <a:gd name="T52" fmla="*/ 307 w 1291"/>
              <a:gd name="T53" fmla="*/ 1005 h 2183"/>
              <a:gd name="T54" fmla="*/ 662 w 1291"/>
              <a:gd name="T55" fmla="*/ 924 h 2183"/>
              <a:gd name="T56" fmla="*/ 877 w 1291"/>
              <a:gd name="T57" fmla="*/ 747 h 2183"/>
              <a:gd name="T58" fmla="*/ 947 w 1291"/>
              <a:gd name="T59" fmla="*/ 505 h 2183"/>
              <a:gd name="T60" fmla="*/ 855 w 1291"/>
              <a:gd name="T61" fmla="*/ 238 h 2183"/>
              <a:gd name="T62" fmla="*/ 586 w 1291"/>
              <a:gd name="T63" fmla="*/ 144 h 2183"/>
              <a:gd name="T64" fmla="*/ 347 w 1291"/>
              <a:gd name="T65" fmla="*/ 224 h 2183"/>
              <a:gd name="T66" fmla="*/ 211 w 1291"/>
              <a:gd name="T67" fmla="*/ 467 h 2183"/>
              <a:gd name="T68" fmla="*/ 24 w 1291"/>
              <a:gd name="T69" fmla="*/ 467 h 2183"/>
              <a:gd name="T70" fmla="*/ 24 w 1291"/>
              <a:gd name="T71" fmla="*/ 170 h 2183"/>
              <a:gd name="T72" fmla="*/ 363 w 1291"/>
              <a:gd name="T73" fmla="*/ 42 h 2183"/>
              <a:gd name="T74" fmla="*/ 667 w 1291"/>
              <a:gd name="T75" fmla="*/ 0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91" h="2183">
                <a:moveTo>
                  <a:pt x="667" y="0"/>
                </a:moveTo>
                <a:cubicBezTo>
                  <a:pt x="785" y="0"/>
                  <a:pt x="888" y="18"/>
                  <a:pt x="977" y="55"/>
                </a:cubicBezTo>
                <a:cubicBezTo>
                  <a:pt x="1065" y="91"/>
                  <a:pt x="1133" y="144"/>
                  <a:pt x="1180" y="212"/>
                </a:cubicBezTo>
                <a:cubicBezTo>
                  <a:pt x="1227" y="280"/>
                  <a:pt x="1250" y="362"/>
                  <a:pt x="1250" y="456"/>
                </a:cubicBezTo>
                <a:cubicBezTo>
                  <a:pt x="1250" y="545"/>
                  <a:pt x="1233" y="623"/>
                  <a:pt x="1197" y="690"/>
                </a:cubicBezTo>
                <a:cubicBezTo>
                  <a:pt x="1162" y="757"/>
                  <a:pt x="1112" y="816"/>
                  <a:pt x="1048" y="866"/>
                </a:cubicBezTo>
                <a:cubicBezTo>
                  <a:pt x="984" y="916"/>
                  <a:pt x="901" y="965"/>
                  <a:pt x="799" y="1013"/>
                </a:cubicBezTo>
                <a:lnTo>
                  <a:pt x="799" y="1027"/>
                </a:lnTo>
                <a:cubicBezTo>
                  <a:pt x="862" y="1038"/>
                  <a:pt x="923" y="1058"/>
                  <a:pt x="982" y="1085"/>
                </a:cubicBezTo>
                <a:cubicBezTo>
                  <a:pt x="1041" y="1113"/>
                  <a:pt x="1094" y="1149"/>
                  <a:pt x="1139" y="1192"/>
                </a:cubicBezTo>
                <a:cubicBezTo>
                  <a:pt x="1185" y="1236"/>
                  <a:pt x="1222" y="1288"/>
                  <a:pt x="1250" y="1349"/>
                </a:cubicBezTo>
                <a:cubicBezTo>
                  <a:pt x="1277" y="1410"/>
                  <a:pt x="1291" y="1480"/>
                  <a:pt x="1291" y="1558"/>
                </a:cubicBezTo>
                <a:cubicBezTo>
                  <a:pt x="1291" y="1679"/>
                  <a:pt x="1265" y="1786"/>
                  <a:pt x="1212" y="1880"/>
                </a:cubicBezTo>
                <a:cubicBezTo>
                  <a:pt x="1159" y="1974"/>
                  <a:pt x="1079" y="2047"/>
                  <a:pt x="971" y="2102"/>
                </a:cubicBezTo>
                <a:cubicBezTo>
                  <a:pt x="862" y="2156"/>
                  <a:pt x="731" y="2183"/>
                  <a:pt x="575" y="2183"/>
                </a:cubicBezTo>
                <a:cubicBezTo>
                  <a:pt x="486" y="2183"/>
                  <a:pt x="389" y="2173"/>
                  <a:pt x="285" y="2152"/>
                </a:cubicBezTo>
                <a:cubicBezTo>
                  <a:pt x="182" y="2132"/>
                  <a:pt x="87" y="2105"/>
                  <a:pt x="0" y="2072"/>
                </a:cubicBezTo>
                <a:lnTo>
                  <a:pt x="0" y="1741"/>
                </a:lnTo>
                <a:lnTo>
                  <a:pt x="188" y="1741"/>
                </a:lnTo>
                <a:cubicBezTo>
                  <a:pt x="224" y="1849"/>
                  <a:pt x="272" y="1928"/>
                  <a:pt x="332" y="1977"/>
                </a:cubicBezTo>
                <a:cubicBezTo>
                  <a:pt x="392" y="2026"/>
                  <a:pt x="474" y="2050"/>
                  <a:pt x="577" y="2050"/>
                </a:cubicBezTo>
                <a:cubicBezTo>
                  <a:pt x="712" y="2050"/>
                  <a:pt x="815" y="2013"/>
                  <a:pt x="884" y="1939"/>
                </a:cubicBezTo>
                <a:cubicBezTo>
                  <a:pt x="953" y="1865"/>
                  <a:pt x="988" y="1756"/>
                  <a:pt x="988" y="1611"/>
                </a:cubicBezTo>
                <a:cubicBezTo>
                  <a:pt x="988" y="1459"/>
                  <a:pt x="942" y="1343"/>
                  <a:pt x="850" y="1263"/>
                </a:cubicBezTo>
                <a:cubicBezTo>
                  <a:pt x="759" y="1182"/>
                  <a:pt x="624" y="1142"/>
                  <a:pt x="447" y="1142"/>
                </a:cubicBezTo>
                <a:lnTo>
                  <a:pt x="307" y="1142"/>
                </a:lnTo>
                <a:lnTo>
                  <a:pt x="307" y="1005"/>
                </a:lnTo>
                <a:cubicBezTo>
                  <a:pt x="447" y="996"/>
                  <a:pt x="566" y="969"/>
                  <a:pt x="662" y="924"/>
                </a:cubicBezTo>
                <a:cubicBezTo>
                  <a:pt x="758" y="878"/>
                  <a:pt x="830" y="819"/>
                  <a:pt x="877" y="747"/>
                </a:cubicBezTo>
                <a:cubicBezTo>
                  <a:pt x="924" y="675"/>
                  <a:pt x="947" y="594"/>
                  <a:pt x="947" y="505"/>
                </a:cubicBezTo>
                <a:cubicBezTo>
                  <a:pt x="947" y="389"/>
                  <a:pt x="916" y="300"/>
                  <a:pt x="855" y="238"/>
                </a:cubicBezTo>
                <a:cubicBezTo>
                  <a:pt x="794" y="175"/>
                  <a:pt x="704" y="144"/>
                  <a:pt x="586" y="144"/>
                </a:cubicBezTo>
                <a:cubicBezTo>
                  <a:pt x="488" y="144"/>
                  <a:pt x="409" y="170"/>
                  <a:pt x="347" y="224"/>
                </a:cubicBezTo>
                <a:cubicBezTo>
                  <a:pt x="286" y="277"/>
                  <a:pt x="240" y="358"/>
                  <a:pt x="211" y="467"/>
                </a:cubicBezTo>
                <a:lnTo>
                  <a:pt x="24" y="467"/>
                </a:lnTo>
                <a:lnTo>
                  <a:pt x="24" y="170"/>
                </a:lnTo>
                <a:cubicBezTo>
                  <a:pt x="145" y="113"/>
                  <a:pt x="258" y="70"/>
                  <a:pt x="363" y="42"/>
                </a:cubicBezTo>
                <a:cubicBezTo>
                  <a:pt x="468" y="14"/>
                  <a:pt x="570" y="0"/>
                  <a:pt x="667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2" name="Freeform 95"/>
          <p:cNvSpPr>
            <a:spLocks noEditPoints="1"/>
          </p:cNvSpPr>
          <p:nvPr/>
        </p:nvSpPr>
        <p:spPr bwMode="auto">
          <a:xfrm>
            <a:off x="3441701" y="3752850"/>
            <a:ext cx="149225" cy="147637"/>
          </a:xfrm>
          <a:custGeom>
            <a:avLst/>
            <a:gdLst>
              <a:gd name="T0" fmla="*/ 419 w 791"/>
              <a:gd name="T1" fmla="*/ 62 h 773"/>
              <a:gd name="T2" fmla="*/ 275 w 791"/>
              <a:gd name="T3" fmla="*/ 127 h 773"/>
              <a:gd name="T4" fmla="*/ 175 w 791"/>
              <a:gd name="T5" fmla="*/ 300 h 773"/>
              <a:gd name="T6" fmla="*/ 139 w 791"/>
              <a:gd name="T7" fmla="*/ 518 h 773"/>
              <a:gd name="T8" fmla="*/ 161 w 791"/>
              <a:gd name="T9" fmla="*/ 639 h 773"/>
              <a:gd name="T10" fmla="*/ 236 w 791"/>
              <a:gd name="T11" fmla="*/ 680 h 773"/>
              <a:gd name="T12" fmla="*/ 337 w 791"/>
              <a:gd name="T13" fmla="*/ 635 h 773"/>
              <a:gd name="T14" fmla="*/ 439 w 791"/>
              <a:gd name="T15" fmla="*/ 508 h 773"/>
              <a:gd name="T16" fmla="*/ 514 w 791"/>
              <a:gd name="T17" fmla="*/ 318 h 773"/>
              <a:gd name="T18" fmla="*/ 521 w 791"/>
              <a:gd name="T19" fmla="*/ 284 h 773"/>
              <a:gd name="T20" fmla="*/ 530 w 791"/>
              <a:gd name="T21" fmla="*/ 229 h 773"/>
              <a:gd name="T22" fmla="*/ 532 w 791"/>
              <a:gd name="T23" fmla="*/ 178 h 773"/>
              <a:gd name="T24" fmla="*/ 507 w 791"/>
              <a:gd name="T25" fmla="*/ 90 h 773"/>
              <a:gd name="T26" fmla="*/ 419 w 791"/>
              <a:gd name="T27" fmla="*/ 62 h 773"/>
              <a:gd name="T28" fmla="*/ 404 w 791"/>
              <a:gd name="T29" fmla="*/ 0 h 773"/>
              <a:gd name="T30" fmla="*/ 498 w 791"/>
              <a:gd name="T31" fmla="*/ 11 h 773"/>
              <a:gd name="T32" fmla="*/ 589 w 791"/>
              <a:gd name="T33" fmla="*/ 52 h 773"/>
              <a:gd name="T34" fmla="*/ 661 w 791"/>
              <a:gd name="T35" fmla="*/ 0 h 773"/>
              <a:gd name="T36" fmla="*/ 711 w 791"/>
              <a:gd name="T37" fmla="*/ 13 h 773"/>
              <a:gd name="T38" fmla="*/ 597 w 791"/>
              <a:gd name="T39" fmla="*/ 508 h 773"/>
              <a:gd name="T40" fmla="*/ 579 w 791"/>
              <a:gd name="T41" fmla="*/ 623 h 773"/>
              <a:gd name="T42" fmla="*/ 589 w 791"/>
              <a:gd name="T43" fmla="*/ 669 h 773"/>
              <a:gd name="T44" fmla="*/ 622 w 791"/>
              <a:gd name="T45" fmla="*/ 683 h 773"/>
              <a:gd name="T46" fmla="*/ 672 w 791"/>
              <a:gd name="T47" fmla="*/ 664 h 773"/>
              <a:gd name="T48" fmla="*/ 747 w 791"/>
              <a:gd name="T49" fmla="*/ 591 h 773"/>
              <a:gd name="T50" fmla="*/ 791 w 791"/>
              <a:gd name="T51" fmla="*/ 634 h 773"/>
              <a:gd name="T52" fmla="*/ 671 w 791"/>
              <a:gd name="T53" fmla="*/ 741 h 773"/>
              <a:gd name="T54" fmla="*/ 564 w 791"/>
              <a:gd name="T55" fmla="*/ 773 h 773"/>
              <a:gd name="T56" fmla="*/ 486 w 791"/>
              <a:gd name="T57" fmla="*/ 741 h 773"/>
              <a:gd name="T58" fmla="*/ 457 w 791"/>
              <a:gd name="T59" fmla="*/ 655 h 773"/>
              <a:gd name="T60" fmla="*/ 475 w 791"/>
              <a:gd name="T61" fmla="*/ 564 h 773"/>
              <a:gd name="T62" fmla="*/ 465 w 791"/>
              <a:gd name="T63" fmla="*/ 561 h 773"/>
              <a:gd name="T64" fmla="*/ 323 w 791"/>
              <a:gd name="T65" fmla="*/ 721 h 773"/>
              <a:gd name="T66" fmla="*/ 181 w 791"/>
              <a:gd name="T67" fmla="*/ 772 h 773"/>
              <a:gd name="T68" fmla="*/ 48 w 791"/>
              <a:gd name="T69" fmla="*/ 707 h 773"/>
              <a:gd name="T70" fmla="*/ 0 w 791"/>
              <a:gd name="T71" fmla="*/ 525 h 773"/>
              <a:gd name="T72" fmla="*/ 53 w 791"/>
              <a:gd name="T73" fmla="*/ 267 h 773"/>
              <a:gd name="T74" fmla="*/ 198 w 791"/>
              <a:gd name="T75" fmla="*/ 72 h 773"/>
              <a:gd name="T76" fmla="*/ 404 w 791"/>
              <a:gd name="T77" fmla="*/ 0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91" h="773">
                <a:moveTo>
                  <a:pt x="419" y="62"/>
                </a:moveTo>
                <a:cubicBezTo>
                  <a:pt x="366" y="62"/>
                  <a:pt x="317" y="83"/>
                  <a:pt x="275" y="127"/>
                </a:cubicBezTo>
                <a:cubicBezTo>
                  <a:pt x="232" y="170"/>
                  <a:pt x="199" y="228"/>
                  <a:pt x="175" y="300"/>
                </a:cubicBezTo>
                <a:cubicBezTo>
                  <a:pt x="151" y="373"/>
                  <a:pt x="139" y="446"/>
                  <a:pt x="139" y="518"/>
                </a:cubicBezTo>
                <a:cubicBezTo>
                  <a:pt x="139" y="572"/>
                  <a:pt x="146" y="613"/>
                  <a:pt x="161" y="639"/>
                </a:cubicBezTo>
                <a:cubicBezTo>
                  <a:pt x="176" y="666"/>
                  <a:pt x="201" y="680"/>
                  <a:pt x="236" y="680"/>
                </a:cubicBezTo>
                <a:cubicBezTo>
                  <a:pt x="270" y="680"/>
                  <a:pt x="304" y="665"/>
                  <a:pt x="337" y="635"/>
                </a:cubicBezTo>
                <a:cubicBezTo>
                  <a:pt x="370" y="605"/>
                  <a:pt x="404" y="563"/>
                  <a:pt x="439" y="508"/>
                </a:cubicBezTo>
                <a:cubicBezTo>
                  <a:pt x="474" y="453"/>
                  <a:pt x="499" y="390"/>
                  <a:pt x="514" y="318"/>
                </a:cubicBezTo>
                <a:lnTo>
                  <a:pt x="521" y="284"/>
                </a:lnTo>
                <a:cubicBezTo>
                  <a:pt x="525" y="263"/>
                  <a:pt x="529" y="245"/>
                  <a:pt x="530" y="229"/>
                </a:cubicBezTo>
                <a:cubicBezTo>
                  <a:pt x="532" y="213"/>
                  <a:pt x="532" y="196"/>
                  <a:pt x="532" y="178"/>
                </a:cubicBezTo>
                <a:cubicBezTo>
                  <a:pt x="532" y="138"/>
                  <a:pt x="524" y="109"/>
                  <a:pt x="507" y="90"/>
                </a:cubicBezTo>
                <a:cubicBezTo>
                  <a:pt x="489" y="71"/>
                  <a:pt x="460" y="62"/>
                  <a:pt x="419" y="62"/>
                </a:cubicBezTo>
                <a:close/>
                <a:moveTo>
                  <a:pt x="404" y="0"/>
                </a:moveTo>
                <a:cubicBezTo>
                  <a:pt x="437" y="0"/>
                  <a:pt x="469" y="4"/>
                  <a:pt x="498" y="11"/>
                </a:cubicBezTo>
                <a:cubicBezTo>
                  <a:pt x="528" y="19"/>
                  <a:pt x="558" y="32"/>
                  <a:pt x="589" y="52"/>
                </a:cubicBezTo>
                <a:lnTo>
                  <a:pt x="661" y="0"/>
                </a:lnTo>
                <a:lnTo>
                  <a:pt x="711" y="13"/>
                </a:lnTo>
                <a:lnTo>
                  <a:pt x="597" y="508"/>
                </a:lnTo>
                <a:cubicBezTo>
                  <a:pt x="585" y="557"/>
                  <a:pt x="579" y="596"/>
                  <a:pt x="579" y="623"/>
                </a:cubicBezTo>
                <a:cubicBezTo>
                  <a:pt x="579" y="644"/>
                  <a:pt x="583" y="659"/>
                  <a:pt x="589" y="669"/>
                </a:cubicBezTo>
                <a:cubicBezTo>
                  <a:pt x="596" y="678"/>
                  <a:pt x="607" y="683"/>
                  <a:pt x="622" y="683"/>
                </a:cubicBezTo>
                <a:cubicBezTo>
                  <a:pt x="637" y="683"/>
                  <a:pt x="654" y="676"/>
                  <a:pt x="672" y="664"/>
                </a:cubicBezTo>
                <a:cubicBezTo>
                  <a:pt x="689" y="651"/>
                  <a:pt x="714" y="627"/>
                  <a:pt x="747" y="591"/>
                </a:cubicBezTo>
                <a:lnTo>
                  <a:pt x="791" y="634"/>
                </a:lnTo>
                <a:cubicBezTo>
                  <a:pt x="744" y="684"/>
                  <a:pt x="704" y="720"/>
                  <a:pt x="671" y="741"/>
                </a:cubicBezTo>
                <a:cubicBezTo>
                  <a:pt x="638" y="762"/>
                  <a:pt x="602" y="773"/>
                  <a:pt x="564" y="773"/>
                </a:cubicBezTo>
                <a:cubicBezTo>
                  <a:pt x="531" y="773"/>
                  <a:pt x="506" y="762"/>
                  <a:pt x="486" y="741"/>
                </a:cubicBezTo>
                <a:cubicBezTo>
                  <a:pt x="467" y="719"/>
                  <a:pt x="457" y="691"/>
                  <a:pt x="457" y="655"/>
                </a:cubicBezTo>
                <a:cubicBezTo>
                  <a:pt x="457" y="627"/>
                  <a:pt x="463" y="596"/>
                  <a:pt x="475" y="564"/>
                </a:cubicBezTo>
                <a:lnTo>
                  <a:pt x="465" y="561"/>
                </a:lnTo>
                <a:cubicBezTo>
                  <a:pt x="415" y="634"/>
                  <a:pt x="368" y="687"/>
                  <a:pt x="323" y="721"/>
                </a:cubicBezTo>
                <a:cubicBezTo>
                  <a:pt x="278" y="755"/>
                  <a:pt x="231" y="772"/>
                  <a:pt x="181" y="772"/>
                </a:cubicBezTo>
                <a:cubicBezTo>
                  <a:pt x="124" y="772"/>
                  <a:pt x="79" y="750"/>
                  <a:pt x="48" y="707"/>
                </a:cubicBezTo>
                <a:cubicBezTo>
                  <a:pt x="16" y="664"/>
                  <a:pt x="0" y="603"/>
                  <a:pt x="0" y="525"/>
                </a:cubicBezTo>
                <a:cubicBezTo>
                  <a:pt x="0" y="435"/>
                  <a:pt x="18" y="349"/>
                  <a:pt x="53" y="267"/>
                </a:cubicBezTo>
                <a:cubicBezTo>
                  <a:pt x="88" y="184"/>
                  <a:pt x="137" y="119"/>
                  <a:pt x="198" y="72"/>
                </a:cubicBezTo>
                <a:cubicBezTo>
                  <a:pt x="260" y="24"/>
                  <a:pt x="328" y="0"/>
                  <a:pt x="404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3" name="Freeform 96"/>
          <p:cNvSpPr>
            <a:spLocks/>
          </p:cNvSpPr>
          <p:nvPr/>
        </p:nvSpPr>
        <p:spPr bwMode="auto">
          <a:xfrm>
            <a:off x="3616326" y="3646488"/>
            <a:ext cx="95250" cy="139700"/>
          </a:xfrm>
          <a:custGeom>
            <a:avLst/>
            <a:gdLst>
              <a:gd name="T0" fmla="*/ 263 w 494"/>
              <a:gd name="T1" fmla="*/ 0 h 738"/>
              <a:gd name="T2" fmla="*/ 364 w 494"/>
              <a:gd name="T3" fmla="*/ 13 h 738"/>
              <a:gd name="T4" fmla="*/ 432 w 494"/>
              <a:gd name="T5" fmla="*/ 49 h 738"/>
              <a:gd name="T6" fmla="*/ 470 w 494"/>
              <a:gd name="T7" fmla="*/ 104 h 738"/>
              <a:gd name="T8" fmla="*/ 482 w 494"/>
              <a:gd name="T9" fmla="*/ 173 h 738"/>
              <a:gd name="T10" fmla="*/ 479 w 494"/>
              <a:gd name="T11" fmla="*/ 214 h 738"/>
              <a:gd name="T12" fmla="*/ 468 w 494"/>
              <a:gd name="T13" fmla="*/ 252 h 738"/>
              <a:gd name="T14" fmla="*/ 448 w 494"/>
              <a:gd name="T15" fmla="*/ 289 h 738"/>
              <a:gd name="T16" fmla="*/ 416 w 494"/>
              <a:gd name="T17" fmla="*/ 329 h 738"/>
              <a:gd name="T18" fmla="*/ 379 w 494"/>
              <a:gd name="T19" fmla="*/ 371 h 738"/>
              <a:gd name="T20" fmla="*/ 329 w 494"/>
              <a:gd name="T21" fmla="*/ 423 h 738"/>
              <a:gd name="T22" fmla="*/ 273 w 494"/>
              <a:gd name="T23" fmla="*/ 480 h 738"/>
              <a:gd name="T24" fmla="*/ 215 w 494"/>
              <a:gd name="T25" fmla="*/ 539 h 738"/>
              <a:gd name="T26" fmla="*/ 164 w 494"/>
              <a:gd name="T27" fmla="*/ 595 h 738"/>
              <a:gd name="T28" fmla="*/ 125 w 494"/>
              <a:gd name="T29" fmla="*/ 645 h 738"/>
              <a:gd name="T30" fmla="*/ 336 w 494"/>
              <a:gd name="T31" fmla="*/ 645 h 738"/>
              <a:gd name="T32" fmla="*/ 379 w 494"/>
              <a:gd name="T33" fmla="*/ 643 h 738"/>
              <a:gd name="T34" fmla="*/ 406 w 494"/>
              <a:gd name="T35" fmla="*/ 634 h 738"/>
              <a:gd name="T36" fmla="*/ 424 w 494"/>
              <a:gd name="T37" fmla="*/ 614 h 738"/>
              <a:gd name="T38" fmla="*/ 441 w 494"/>
              <a:gd name="T39" fmla="*/ 575 h 738"/>
              <a:gd name="T40" fmla="*/ 494 w 494"/>
              <a:gd name="T41" fmla="*/ 575 h 738"/>
              <a:gd name="T42" fmla="*/ 488 w 494"/>
              <a:gd name="T43" fmla="*/ 657 h 738"/>
              <a:gd name="T44" fmla="*/ 483 w 494"/>
              <a:gd name="T45" fmla="*/ 738 h 738"/>
              <a:gd name="T46" fmla="*/ 0 w 494"/>
              <a:gd name="T47" fmla="*/ 738 h 738"/>
              <a:gd name="T48" fmla="*/ 0 w 494"/>
              <a:gd name="T49" fmla="*/ 709 h 738"/>
              <a:gd name="T50" fmla="*/ 32 w 494"/>
              <a:gd name="T51" fmla="*/ 648 h 738"/>
              <a:gd name="T52" fmla="*/ 73 w 494"/>
              <a:gd name="T53" fmla="*/ 587 h 738"/>
              <a:gd name="T54" fmla="*/ 125 w 494"/>
              <a:gd name="T55" fmla="*/ 523 h 738"/>
              <a:gd name="T56" fmla="*/ 189 w 494"/>
              <a:gd name="T57" fmla="*/ 455 h 738"/>
              <a:gd name="T58" fmla="*/ 277 w 494"/>
              <a:gd name="T59" fmla="*/ 364 h 738"/>
              <a:gd name="T60" fmla="*/ 330 w 494"/>
              <a:gd name="T61" fmla="*/ 296 h 738"/>
              <a:gd name="T62" fmla="*/ 356 w 494"/>
              <a:gd name="T63" fmla="*/ 241 h 738"/>
              <a:gd name="T64" fmla="*/ 363 w 494"/>
              <a:gd name="T65" fmla="*/ 188 h 738"/>
              <a:gd name="T66" fmla="*/ 355 w 494"/>
              <a:gd name="T67" fmla="*/ 134 h 738"/>
              <a:gd name="T68" fmla="*/ 331 w 494"/>
              <a:gd name="T69" fmla="*/ 93 h 738"/>
              <a:gd name="T70" fmla="*/ 292 w 494"/>
              <a:gd name="T71" fmla="*/ 66 h 738"/>
              <a:gd name="T72" fmla="*/ 238 w 494"/>
              <a:gd name="T73" fmla="*/ 56 h 738"/>
              <a:gd name="T74" fmla="*/ 149 w 494"/>
              <a:gd name="T75" fmla="*/ 85 h 738"/>
              <a:gd name="T76" fmla="*/ 93 w 494"/>
              <a:gd name="T77" fmla="*/ 168 h 738"/>
              <a:gd name="T78" fmla="*/ 18 w 494"/>
              <a:gd name="T79" fmla="*/ 168 h 738"/>
              <a:gd name="T80" fmla="*/ 18 w 494"/>
              <a:gd name="T81" fmla="*/ 57 h 738"/>
              <a:gd name="T82" fmla="*/ 153 w 494"/>
              <a:gd name="T83" fmla="*/ 13 h 738"/>
              <a:gd name="T84" fmla="*/ 263 w 494"/>
              <a:gd name="T85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4" h="738">
                <a:moveTo>
                  <a:pt x="263" y="0"/>
                </a:moveTo>
                <a:cubicBezTo>
                  <a:pt x="302" y="0"/>
                  <a:pt x="336" y="4"/>
                  <a:pt x="364" y="13"/>
                </a:cubicBezTo>
                <a:cubicBezTo>
                  <a:pt x="392" y="22"/>
                  <a:pt x="415" y="34"/>
                  <a:pt x="432" y="49"/>
                </a:cubicBezTo>
                <a:cubicBezTo>
                  <a:pt x="450" y="64"/>
                  <a:pt x="462" y="83"/>
                  <a:pt x="470" y="104"/>
                </a:cubicBezTo>
                <a:cubicBezTo>
                  <a:pt x="478" y="125"/>
                  <a:pt x="482" y="148"/>
                  <a:pt x="482" y="173"/>
                </a:cubicBezTo>
                <a:cubicBezTo>
                  <a:pt x="482" y="188"/>
                  <a:pt x="481" y="202"/>
                  <a:pt x="479" y="214"/>
                </a:cubicBezTo>
                <a:cubicBezTo>
                  <a:pt x="477" y="227"/>
                  <a:pt x="473" y="240"/>
                  <a:pt x="468" y="252"/>
                </a:cubicBezTo>
                <a:cubicBezTo>
                  <a:pt x="463" y="264"/>
                  <a:pt x="456" y="277"/>
                  <a:pt x="448" y="289"/>
                </a:cubicBezTo>
                <a:cubicBezTo>
                  <a:pt x="439" y="302"/>
                  <a:pt x="429" y="315"/>
                  <a:pt x="416" y="329"/>
                </a:cubicBezTo>
                <a:cubicBezTo>
                  <a:pt x="407" y="341"/>
                  <a:pt x="394" y="355"/>
                  <a:pt x="379" y="371"/>
                </a:cubicBezTo>
                <a:cubicBezTo>
                  <a:pt x="364" y="387"/>
                  <a:pt x="347" y="405"/>
                  <a:pt x="329" y="423"/>
                </a:cubicBezTo>
                <a:cubicBezTo>
                  <a:pt x="311" y="441"/>
                  <a:pt x="292" y="460"/>
                  <a:pt x="273" y="480"/>
                </a:cubicBezTo>
                <a:cubicBezTo>
                  <a:pt x="253" y="500"/>
                  <a:pt x="234" y="519"/>
                  <a:pt x="215" y="539"/>
                </a:cubicBezTo>
                <a:cubicBezTo>
                  <a:pt x="196" y="558"/>
                  <a:pt x="179" y="577"/>
                  <a:pt x="164" y="595"/>
                </a:cubicBezTo>
                <a:cubicBezTo>
                  <a:pt x="148" y="613"/>
                  <a:pt x="135" y="630"/>
                  <a:pt x="125" y="645"/>
                </a:cubicBezTo>
                <a:lnTo>
                  <a:pt x="336" y="645"/>
                </a:lnTo>
                <a:cubicBezTo>
                  <a:pt x="354" y="645"/>
                  <a:pt x="369" y="645"/>
                  <a:pt x="379" y="643"/>
                </a:cubicBezTo>
                <a:cubicBezTo>
                  <a:pt x="390" y="642"/>
                  <a:pt x="399" y="639"/>
                  <a:pt x="406" y="634"/>
                </a:cubicBezTo>
                <a:cubicBezTo>
                  <a:pt x="413" y="630"/>
                  <a:pt x="419" y="623"/>
                  <a:pt x="424" y="614"/>
                </a:cubicBezTo>
                <a:cubicBezTo>
                  <a:pt x="429" y="604"/>
                  <a:pt x="434" y="591"/>
                  <a:pt x="441" y="575"/>
                </a:cubicBezTo>
                <a:lnTo>
                  <a:pt x="494" y="575"/>
                </a:lnTo>
                <a:cubicBezTo>
                  <a:pt x="492" y="602"/>
                  <a:pt x="490" y="629"/>
                  <a:pt x="488" y="657"/>
                </a:cubicBezTo>
                <a:cubicBezTo>
                  <a:pt x="487" y="684"/>
                  <a:pt x="485" y="711"/>
                  <a:pt x="483" y="738"/>
                </a:cubicBezTo>
                <a:lnTo>
                  <a:pt x="0" y="738"/>
                </a:lnTo>
                <a:lnTo>
                  <a:pt x="0" y="709"/>
                </a:lnTo>
                <a:cubicBezTo>
                  <a:pt x="9" y="688"/>
                  <a:pt x="20" y="668"/>
                  <a:pt x="32" y="648"/>
                </a:cubicBezTo>
                <a:cubicBezTo>
                  <a:pt x="44" y="628"/>
                  <a:pt x="58" y="608"/>
                  <a:pt x="73" y="587"/>
                </a:cubicBezTo>
                <a:cubicBezTo>
                  <a:pt x="88" y="567"/>
                  <a:pt x="105" y="545"/>
                  <a:pt x="125" y="523"/>
                </a:cubicBezTo>
                <a:cubicBezTo>
                  <a:pt x="144" y="502"/>
                  <a:pt x="166" y="479"/>
                  <a:pt x="189" y="455"/>
                </a:cubicBezTo>
                <a:cubicBezTo>
                  <a:pt x="225" y="420"/>
                  <a:pt x="254" y="389"/>
                  <a:pt x="277" y="364"/>
                </a:cubicBezTo>
                <a:cubicBezTo>
                  <a:pt x="299" y="338"/>
                  <a:pt x="317" y="316"/>
                  <a:pt x="330" y="296"/>
                </a:cubicBezTo>
                <a:cubicBezTo>
                  <a:pt x="343" y="276"/>
                  <a:pt x="351" y="258"/>
                  <a:pt x="356" y="241"/>
                </a:cubicBezTo>
                <a:cubicBezTo>
                  <a:pt x="361" y="225"/>
                  <a:pt x="363" y="207"/>
                  <a:pt x="363" y="188"/>
                </a:cubicBezTo>
                <a:cubicBezTo>
                  <a:pt x="363" y="168"/>
                  <a:pt x="360" y="151"/>
                  <a:pt x="355" y="134"/>
                </a:cubicBezTo>
                <a:cubicBezTo>
                  <a:pt x="349" y="118"/>
                  <a:pt x="342" y="104"/>
                  <a:pt x="331" y="93"/>
                </a:cubicBezTo>
                <a:cubicBezTo>
                  <a:pt x="321" y="81"/>
                  <a:pt x="308" y="72"/>
                  <a:pt x="292" y="66"/>
                </a:cubicBezTo>
                <a:cubicBezTo>
                  <a:pt x="276" y="59"/>
                  <a:pt x="258" y="56"/>
                  <a:pt x="238" y="56"/>
                </a:cubicBezTo>
                <a:cubicBezTo>
                  <a:pt x="202" y="56"/>
                  <a:pt x="173" y="66"/>
                  <a:pt x="149" y="85"/>
                </a:cubicBezTo>
                <a:cubicBezTo>
                  <a:pt x="125" y="104"/>
                  <a:pt x="106" y="132"/>
                  <a:pt x="93" y="168"/>
                </a:cubicBezTo>
                <a:lnTo>
                  <a:pt x="18" y="168"/>
                </a:lnTo>
                <a:lnTo>
                  <a:pt x="18" y="57"/>
                </a:lnTo>
                <a:cubicBezTo>
                  <a:pt x="67" y="37"/>
                  <a:pt x="112" y="22"/>
                  <a:pt x="153" y="13"/>
                </a:cubicBezTo>
                <a:cubicBezTo>
                  <a:pt x="193" y="4"/>
                  <a:pt x="230" y="0"/>
                  <a:pt x="26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4" name="Rectangle 97"/>
          <p:cNvSpPr>
            <a:spLocks noChangeArrowheads="1"/>
          </p:cNvSpPr>
          <p:nvPr/>
        </p:nvSpPr>
        <p:spPr bwMode="auto">
          <a:xfrm>
            <a:off x="5386388" y="3600450"/>
            <a:ext cx="5254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95" name="Rectangle 98"/>
          <p:cNvSpPr>
            <a:spLocks noChangeArrowheads="1"/>
          </p:cNvSpPr>
          <p:nvPr/>
        </p:nvSpPr>
        <p:spPr bwMode="auto">
          <a:xfrm>
            <a:off x="7327901" y="3600450"/>
            <a:ext cx="749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96" name="Freeform 99"/>
          <p:cNvSpPr>
            <a:spLocks/>
          </p:cNvSpPr>
          <p:nvPr/>
        </p:nvSpPr>
        <p:spPr bwMode="auto">
          <a:xfrm>
            <a:off x="1268413" y="4170363"/>
            <a:ext cx="125413" cy="204787"/>
          </a:xfrm>
          <a:custGeom>
            <a:avLst/>
            <a:gdLst>
              <a:gd name="T0" fmla="*/ 348 w 656"/>
              <a:gd name="T1" fmla="*/ 0 h 1079"/>
              <a:gd name="T2" fmla="*/ 568 w 656"/>
              <a:gd name="T3" fmla="*/ 63 h 1079"/>
              <a:gd name="T4" fmla="*/ 642 w 656"/>
              <a:gd name="T5" fmla="*/ 248 h 1079"/>
              <a:gd name="T6" fmla="*/ 634 w 656"/>
              <a:gd name="T7" fmla="*/ 324 h 1079"/>
              <a:gd name="T8" fmla="*/ 608 w 656"/>
              <a:gd name="T9" fmla="*/ 393 h 1079"/>
              <a:gd name="T10" fmla="*/ 560 w 656"/>
              <a:gd name="T11" fmla="*/ 466 h 1079"/>
              <a:gd name="T12" fmla="*/ 495 w 656"/>
              <a:gd name="T13" fmla="*/ 545 h 1079"/>
              <a:gd name="T14" fmla="*/ 371 w 656"/>
              <a:gd name="T15" fmla="*/ 679 h 1079"/>
              <a:gd name="T16" fmla="*/ 153 w 656"/>
              <a:gd name="T17" fmla="*/ 954 h 1079"/>
              <a:gd name="T18" fmla="*/ 447 w 656"/>
              <a:gd name="T19" fmla="*/ 954 h 1079"/>
              <a:gd name="T20" fmla="*/ 509 w 656"/>
              <a:gd name="T21" fmla="*/ 949 h 1079"/>
              <a:gd name="T22" fmla="*/ 546 w 656"/>
              <a:gd name="T23" fmla="*/ 933 h 1079"/>
              <a:gd name="T24" fmla="*/ 569 w 656"/>
              <a:gd name="T25" fmla="*/ 905 h 1079"/>
              <a:gd name="T26" fmla="*/ 589 w 656"/>
              <a:gd name="T27" fmla="*/ 851 h 1079"/>
              <a:gd name="T28" fmla="*/ 656 w 656"/>
              <a:gd name="T29" fmla="*/ 851 h 1079"/>
              <a:gd name="T30" fmla="*/ 643 w 656"/>
              <a:gd name="T31" fmla="*/ 1079 h 1079"/>
              <a:gd name="T32" fmla="*/ 0 w 656"/>
              <a:gd name="T33" fmla="*/ 1079 h 1079"/>
              <a:gd name="T34" fmla="*/ 0 w 656"/>
              <a:gd name="T35" fmla="*/ 1041 h 1079"/>
              <a:gd name="T36" fmla="*/ 90 w 656"/>
              <a:gd name="T37" fmla="*/ 873 h 1079"/>
              <a:gd name="T38" fmla="*/ 252 w 656"/>
              <a:gd name="T39" fmla="*/ 671 h 1079"/>
              <a:gd name="T40" fmla="*/ 382 w 656"/>
              <a:gd name="T41" fmla="*/ 519 h 1079"/>
              <a:gd name="T42" fmla="*/ 448 w 656"/>
              <a:gd name="T43" fmla="*/ 422 h 1079"/>
              <a:gd name="T44" fmla="*/ 478 w 656"/>
              <a:gd name="T45" fmla="*/ 345 h 1079"/>
              <a:gd name="T46" fmla="*/ 488 w 656"/>
              <a:gd name="T47" fmla="*/ 272 h 1079"/>
              <a:gd name="T48" fmla="*/ 469 w 656"/>
              <a:gd name="T49" fmla="*/ 168 h 1079"/>
              <a:gd name="T50" fmla="*/ 412 w 656"/>
              <a:gd name="T51" fmla="*/ 97 h 1079"/>
              <a:gd name="T52" fmla="*/ 314 w 656"/>
              <a:gd name="T53" fmla="*/ 72 h 1079"/>
              <a:gd name="T54" fmla="*/ 118 w 656"/>
              <a:gd name="T55" fmla="*/ 234 h 1079"/>
              <a:gd name="T56" fmla="*/ 23 w 656"/>
              <a:gd name="T57" fmla="*/ 234 h 1079"/>
              <a:gd name="T58" fmla="*/ 23 w 656"/>
              <a:gd name="T59" fmla="*/ 84 h 1079"/>
              <a:gd name="T60" fmla="*/ 200 w 656"/>
              <a:gd name="T61" fmla="*/ 20 h 1079"/>
              <a:gd name="T62" fmla="*/ 348 w 656"/>
              <a:gd name="T63" fmla="*/ 0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6" h="1079">
                <a:moveTo>
                  <a:pt x="348" y="0"/>
                </a:moveTo>
                <a:cubicBezTo>
                  <a:pt x="445" y="0"/>
                  <a:pt x="518" y="21"/>
                  <a:pt x="568" y="63"/>
                </a:cubicBezTo>
                <a:cubicBezTo>
                  <a:pt x="617" y="106"/>
                  <a:pt x="642" y="167"/>
                  <a:pt x="642" y="248"/>
                </a:cubicBezTo>
                <a:cubicBezTo>
                  <a:pt x="642" y="276"/>
                  <a:pt x="639" y="301"/>
                  <a:pt x="634" y="324"/>
                </a:cubicBezTo>
                <a:cubicBezTo>
                  <a:pt x="628" y="348"/>
                  <a:pt x="619" y="370"/>
                  <a:pt x="608" y="393"/>
                </a:cubicBezTo>
                <a:cubicBezTo>
                  <a:pt x="596" y="416"/>
                  <a:pt x="580" y="440"/>
                  <a:pt x="560" y="466"/>
                </a:cubicBezTo>
                <a:cubicBezTo>
                  <a:pt x="541" y="492"/>
                  <a:pt x="519" y="519"/>
                  <a:pt x="495" y="545"/>
                </a:cubicBezTo>
                <a:cubicBezTo>
                  <a:pt x="471" y="572"/>
                  <a:pt x="430" y="617"/>
                  <a:pt x="371" y="679"/>
                </a:cubicBezTo>
                <a:cubicBezTo>
                  <a:pt x="272" y="784"/>
                  <a:pt x="199" y="876"/>
                  <a:pt x="153" y="954"/>
                </a:cubicBezTo>
                <a:lnTo>
                  <a:pt x="447" y="954"/>
                </a:lnTo>
                <a:cubicBezTo>
                  <a:pt x="473" y="954"/>
                  <a:pt x="493" y="952"/>
                  <a:pt x="509" y="949"/>
                </a:cubicBezTo>
                <a:cubicBezTo>
                  <a:pt x="525" y="946"/>
                  <a:pt x="537" y="941"/>
                  <a:pt x="546" y="933"/>
                </a:cubicBezTo>
                <a:cubicBezTo>
                  <a:pt x="556" y="926"/>
                  <a:pt x="563" y="917"/>
                  <a:pt x="569" y="905"/>
                </a:cubicBezTo>
                <a:cubicBezTo>
                  <a:pt x="574" y="893"/>
                  <a:pt x="581" y="875"/>
                  <a:pt x="589" y="851"/>
                </a:cubicBezTo>
                <a:lnTo>
                  <a:pt x="656" y="851"/>
                </a:lnTo>
                <a:lnTo>
                  <a:pt x="643" y="1079"/>
                </a:lnTo>
                <a:lnTo>
                  <a:pt x="0" y="1079"/>
                </a:lnTo>
                <a:lnTo>
                  <a:pt x="0" y="1041"/>
                </a:lnTo>
                <a:cubicBezTo>
                  <a:pt x="22" y="986"/>
                  <a:pt x="52" y="931"/>
                  <a:pt x="90" y="873"/>
                </a:cubicBezTo>
                <a:cubicBezTo>
                  <a:pt x="128" y="816"/>
                  <a:pt x="182" y="748"/>
                  <a:pt x="252" y="671"/>
                </a:cubicBezTo>
                <a:cubicBezTo>
                  <a:pt x="312" y="604"/>
                  <a:pt x="356" y="554"/>
                  <a:pt x="382" y="519"/>
                </a:cubicBezTo>
                <a:cubicBezTo>
                  <a:pt x="412" y="482"/>
                  <a:pt x="433" y="449"/>
                  <a:pt x="448" y="422"/>
                </a:cubicBezTo>
                <a:cubicBezTo>
                  <a:pt x="462" y="395"/>
                  <a:pt x="472" y="369"/>
                  <a:pt x="478" y="345"/>
                </a:cubicBezTo>
                <a:cubicBezTo>
                  <a:pt x="485" y="320"/>
                  <a:pt x="488" y="296"/>
                  <a:pt x="488" y="272"/>
                </a:cubicBezTo>
                <a:cubicBezTo>
                  <a:pt x="488" y="233"/>
                  <a:pt x="482" y="198"/>
                  <a:pt x="469" y="168"/>
                </a:cubicBezTo>
                <a:cubicBezTo>
                  <a:pt x="457" y="138"/>
                  <a:pt x="437" y="115"/>
                  <a:pt x="412" y="97"/>
                </a:cubicBezTo>
                <a:cubicBezTo>
                  <a:pt x="386" y="80"/>
                  <a:pt x="353" y="72"/>
                  <a:pt x="314" y="72"/>
                </a:cubicBezTo>
                <a:cubicBezTo>
                  <a:pt x="217" y="72"/>
                  <a:pt x="151" y="126"/>
                  <a:pt x="118" y="234"/>
                </a:cubicBezTo>
                <a:lnTo>
                  <a:pt x="23" y="234"/>
                </a:lnTo>
                <a:lnTo>
                  <a:pt x="23" y="84"/>
                </a:lnTo>
                <a:cubicBezTo>
                  <a:pt x="86" y="54"/>
                  <a:pt x="145" y="33"/>
                  <a:pt x="200" y="20"/>
                </a:cubicBezTo>
                <a:cubicBezTo>
                  <a:pt x="255" y="6"/>
                  <a:pt x="304" y="0"/>
                  <a:pt x="348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7" name="Freeform 100"/>
          <p:cNvSpPr>
            <a:spLocks noEditPoints="1"/>
          </p:cNvSpPr>
          <p:nvPr/>
        </p:nvSpPr>
        <p:spPr bwMode="auto">
          <a:xfrm>
            <a:off x="1435101" y="4230688"/>
            <a:ext cx="150813" cy="147637"/>
          </a:xfrm>
          <a:custGeom>
            <a:avLst/>
            <a:gdLst>
              <a:gd name="T0" fmla="*/ 419 w 790"/>
              <a:gd name="T1" fmla="*/ 61 h 772"/>
              <a:gd name="T2" fmla="*/ 274 w 790"/>
              <a:gd name="T3" fmla="*/ 126 h 772"/>
              <a:gd name="T4" fmla="*/ 174 w 790"/>
              <a:gd name="T5" fmla="*/ 300 h 772"/>
              <a:gd name="T6" fmla="*/ 138 w 790"/>
              <a:gd name="T7" fmla="*/ 517 h 772"/>
              <a:gd name="T8" fmla="*/ 160 w 790"/>
              <a:gd name="T9" fmla="*/ 639 h 772"/>
              <a:gd name="T10" fmla="*/ 235 w 790"/>
              <a:gd name="T11" fmla="*/ 679 h 772"/>
              <a:gd name="T12" fmla="*/ 336 w 790"/>
              <a:gd name="T13" fmla="*/ 635 h 772"/>
              <a:gd name="T14" fmla="*/ 438 w 790"/>
              <a:gd name="T15" fmla="*/ 508 h 772"/>
              <a:gd name="T16" fmla="*/ 513 w 790"/>
              <a:gd name="T17" fmla="*/ 317 h 772"/>
              <a:gd name="T18" fmla="*/ 520 w 790"/>
              <a:gd name="T19" fmla="*/ 284 h 772"/>
              <a:gd name="T20" fmla="*/ 529 w 790"/>
              <a:gd name="T21" fmla="*/ 228 h 772"/>
              <a:gd name="T22" fmla="*/ 532 w 790"/>
              <a:gd name="T23" fmla="*/ 178 h 772"/>
              <a:gd name="T24" fmla="*/ 506 w 790"/>
              <a:gd name="T25" fmla="*/ 89 h 772"/>
              <a:gd name="T26" fmla="*/ 419 w 790"/>
              <a:gd name="T27" fmla="*/ 61 h 772"/>
              <a:gd name="T28" fmla="*/ 403 w 790"/>
              <a:gd name="T29" fmla="*/ 0 h 772"/>
              <a:gd name="T30" fmla="*/ 498 w 790"/>
              <a:gd name="T31" fmla="*/ 11 h 772"/>
              <a:gd name="T32" fmla="*/ 589 w 790"/>
              <a:gd name="T33" fmla="*/ 51 h 772"/>
              <a:gd name="T34" fmla="*/ 661 w 790"/>
              <a:gd name="T35" fmla="*/ 0 h 772"/>
              <a:gd name="T36" fmla="*/ 711 w 790"/>
              <a:gd name="T37" fmla="*/ 12 h 772"/>
              <a:gd name="T38" fmla="*/ 596 w 790"/>
              <a:gd name="T39" fmla="*/ 507 h 772"/>
              <a:gd name="T40" fmla="*/ 579 w 790"/>
              <a:gd name="T41" fmla="*/ 623 h 772"/>
              <a:gd name="T42" fmla="*/ 589 w 790"/>
              <a:gd name="T43" fmla="*/ 668 h 772"/>
              <a:gd name="T44" fmla="*/ 621 w 790"/>
              <a:gd name="T45" fmla="*/ 682 h 772"/>
              <a:gd name="T46" fmla="*/ 671 w 790"/>
              <a:gd name="T47" fmla="*/ 663 h 772"/>
              <a:gd name="T48" fmla="*/ 746 w 790"/>
              <a:gd name="T49" fmla="*/ 590 h 772"/>
              <a:gd name="T50" fmla="*/ 790 w 790"/>
              <a:gd name="T51" fmla="*/ 634 h 772"/>
              <a:gd name="T52" fmla="*/ 671 w 790"/>
              <a:gd name="T53" fmla="*/ 741 h 772"/>
              <a:gd name="T54" fmla="*/ 563 w 790"/>
              <a:gd name="T55" fmla="*/ 772 h 772"/>
              <a:gd name="T56" fmla="*/ 486 w 790"/>
              <a:gd name="T57" fmla="*/ 740 h 772"/>
              <a:gd name="T58" fmla="*/ 457 w 790"/>
              <a:gd name="T59" fmla="*/ 655 h 772"/>
              <a:gd name="T60" fmla="*/ 475 w 790"/>
              <a:gd name="T61" fmla="*/ 564 h 772"/>
              <a:gd name="T62" fmla="*/ 465 w 790"/>
              <a:gd name="T63" fmla="*/ 560 h 772"/>
              <a:gd name="T64" fmla="*/ 322 w 790"/>
              <a:gd name="T65" fmla="*/ 721 h 772"/>
              <a:gd name="T66" fmla="*/ 180 w 790"/>
              <a:gd name="T67" fmla="*/ 771 h 772"/>
              <a:gd name="T68" fmla="*/ 47 w 790"/>
              <a:gd name="T69" fmla="*/ 707 h 772"/>
              <a:gd name="T70" fmla="*/ 0 w 790"/>
              <a:gd name="T71" fmla="*/ 525 h 772"/>
              <a:gd name="T72" fmla="*/ 53 w 790"/>
              <a:gd name="T73" fmla="*/ 266 h 772"/>
              <a:gd name="T74" fmla="*/ 197 w 790"/>
              <a:gd name="T75" fmla="*/ 71 h 772"/>
              <a:gd name="T76" fmla="*/ 403 w 790"/>
              <a:gd name="T7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90" h="772">
                <a:moveTo>
                  <a:pt x="419" y="61"/>
                </a:moveTo>
                <a:cubicBezTo>
                  <a:pt x="365" y="61"/>
                  <a:pt x="317" y="83"/>
                  <a:pt x="274" y="126"/>
                </a:cubicBezTo>
                <a:cubicBezTo>
                  <a:pt x="231" y="169"/>
                  <a:pt x="198" y="227"/>
                  <a:pt x="174" y="300"/>
                </a:cubicBezTo>
                <a:cubicBezTo>
                  <a:pt x="150" y="373"/>
                  <a:pt x="138" y="445"/>
                  <a:pt x="138" y="517"/>
                </a:cubicBezTo>
                <a:cubicBezTo>
                  <a:pt x="138" y="572"/>
                  <a:pt x="146" y="612"/>
                  <a:pt x="160" y="639"/>
                </a:cubicBezTo>
                <a:cubicBezTo>
                  <a:pt x="175" y="666"/>
                  <a:pt x="200" y="679"/>
                  <a:pt x="235" y="679"/>
                </a:cubicBezTo>
                <a:cubicBezTo>
                  <a:pt x="269" y="679"/>
                  <a:pt x="303" y="664"/>
                  <a:pt x="336" y="635"/>
                </a:cubicBezTo>
                <a:cubicBezTo>
                  <a:pt x="369" y="605"/>
                  <a:pt x="403" y="563"/>
                  <a:pt x="438" y="508"/>
                </a:cubicBezTo>
                <a:cubicBezTo>
                  <a:pt x="474" y="453"/>
                  <a:pt x="499" y="389"/>
                  <a:pt x="513" y="317"/>
                </a:cubicBezTo>
                <a:lnTo>
                  <a:pt x="520" y="284"/>
                </a:lnTo>
                <a:cubicBezTo>
                  <a:pt x="525" y="263"/>
                  <a:pt x="528" y="244"/>
                  <a:pt x="529" y="228"/>
                </a:cubicBezTo>
                <a:cubicBezTo>
                  <a:pt x="531" y="213"/>
                  <a:pt x="532" y="196"/>
                  <a:pt x="532" y="178"/>
                </a:cubicBezTo>
                <a:cubicBezTo>
                  <a:pt x="532" y="138"/>
                  <a:pt x="523" y="108"/>
                  <a:pt x="506" y="89"/>
                </a:cubicBezTo>
                <a:cubicBezTo>
                  <a:pt x="489" y="71"/>
                  <a:pt x="460" y="61"/>
                  <a:pt x="419" y="61"/>
                </a:cubicBezTo>
                <a:close/>
                <a:moveTo>
                  <a:pt x="403" y="0"/>
                </a:moveTo>
                <a:cubicBezTo>
                  <a:pt x="437" y="0"/>
                  <a:pt x="468" y="3"/>
                  <a:pt x="498" y="11"/>
                </a:cubicBezTo>
                <a:cubicBezTo>
                  <a:pt x="527" y="18"/>
                  <a:pt x="558" y="32"/>
                  <a:pt x="589" y="51"/>
                </a:cubicBezTo>
                <a:lnTo>
                  <a:pt x="661" y="0"/>
                </a:lnTo>
                <a:lnTo>
                  <a:pt x="711" y="12"/>
                </a:lnTo>
                <a:lnTo>
                  <a:pt x="596" y="507"/>
                </a:lnTo>
                <a:cubicBezTo>
                  <a:pt x="584" y="557"/>
                  <a:pt x="579" y="595"/>
                  <a:pt x="579" y="623"/>
                </a:cubicBezTo>
                <a:cubicBezTo>
                  <a:pt x="579" y="644"/>
                  <a:pt x="582" y="659"/>
                  <a:pt x="589" y="668"/>
                </a:cubicBezTo>
                <a:cubicBezTo>
                  <a:pt x="596" y="678"/>
                  <a:pt x="606" y="682"/>
                  <a:pt x="621" y="682"/>
                </a:cubicBezTo>
                <a:cubicBezTo>
                  <a:pt x="637" y="682"/>
                  <a:pt x="653" y="676"/>
                  <a:pt x="671" y="663"/>
                </a:cubicBezTo>
                <a:cubicBezTo>
                  <a:pt x="689" y="650"/>
                  <a:pt x="714" y="626"/>
                  <a:pt x="746" y="590"/>
                </a:cubicBezTo>
                <a:lnTo>
                  <a:pt x="790" y="634"/>
                </a:lnTo>
                <a:cubicBezTo>
                  <a:pt x="744" y="684"/>
                  <a:pt x="704" y="719"/>
                  <a:pt x="671" y="741"/>
                </a:cubicBezTo>
                <a:cubicBezTo>
                  <a:pt x="637" y="762"/>
                  <a:pt x="602" y="772"/>
                  <a:pt x="563" y="772"/>
                </a:cubicBezTo>
                <a:cubicBezTo>
                  <a:pt x="531" y="772"/>
                  <a:pt x="505" y="762"/>
                  <a:pt x="486" y="740"/>
                </a:cubicBezTo>
                <a:cubicBezTo>
                  <a:pt x="466" y="719"/>
                  <a:pt x="457" y="690"/>
                  <a:pt x="457" y="655"/>
                </a:cubicBezTo>
                <a:cubicBezTo>
                  <a:pt x="457" y="626"/>
                  <a:pt x="463" y="596"/>
                  <a:pt x="475" y="564"/>
                </a:cubicBezTo>
                <a:lnTo>
                  <a:pt x="465" y="560"/>
                </a:lnTo>
                <a:cubicBezTo>
                  <a:pt x="415" y="633"/>
                  <a:pt x="367" y="687"/>
                  <a:pt x="322" y="721"/>
                </a:cubicBezTo>
                <a:cubicBezTo>
                  <a:pt x="278" y="754"/>
                  <a:pt x="230" y="771"/>
                  <a:pt x="180" y="771"/>
                </a:cubicBezTo>
                <a:cubicBezTo>
                  <a:pt x="123" y="771"/>
                  <a:pt x="79" y="750"/>
                  <a:pt x="47" y="707"/>
                </a:cubicBezTo>
                <a:cubicBezTo>
                  <a:pt x="16" y="663"/>
                  <a:pt x="0" y="603"/>
                  <a:pt x="0" y="525"/>
                </a:cubicBezTo>
                <a:cubicBezTo>
                  <a:pt x="0" y="435"/>
                  <a:pt x="17" y="349"/>
                  <a:pt x="53" y="266"/>
                </a:cubicBezTo>
                <a:cubicBezTo>
                  <a:pt x="88" y="184"/>
                  <a:pt x="136" y="119"/>
                  <a:pt x="197" y="71"/>
                </a:cubicBezTo>
                <a:cubicBezTo>
                  <a:pt x="259" y="23"/>
                  <a:pt x="327" y="0"/>
                  <a:pt x="40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8" name="Freeform 101"/>
          <p:cNvSpPr>
            <a:spLocks/>
          </p:cNvSpPr>
          <p:nvPr/>
        </p:nvSpPr>
        <p:spPr bwMode="auto">
          <a:xfrm>
            <a:off x="1609726" y="4124325"/>
            <a:ext cx="95250" cy="139700"/>
          </a:xfrm>
          <a:custGeom>
            <a:avLst/>
            <a:gdLst>
              <a:gd name="T0" fmla="*/ 263 w 494"/>
              <a:gd name="T1" fmla="*/ 0 h 739"/>
              <a:gd name="T2" fmla="*/ 364 w 494"/>
              <a:gd name="T3" fmla="*/ 14 h 739"/>
              <a:gd name="T4" fmla="*/ 433 w 494"/>
              <a:gd name="T5" fmla="*/ 50 h 739"/>
              <a:gd name="T6" fmla="*/ 471 w 494"/>
              <a:gd name="T7" fmla="*/ 104 h 739"/>
              <a:gd name="T8" fmla="*/ 482 w 494"/>
              <a:gd name="T9" fmla="*/ 174 h 739"/>
              <a:gd name="T10" fmla="*/ 479 w 494"/>
              <a:gd name="T11" fmla="*/ 215 h 739"/>
              <a:gd name="T12" fmla="*/ 468 w 494"/>
              <a:gd name="T13" fmla="*/ 252 h 739"/>
              <a:gd name="T14" fmla="*/ 448 w 494"/>
              <a:gd name="T15" fmla="*/ 290 h 739"/>
              <a:gd name="T16" fmla="*/ 417 w 494"/>
              <a:gd name="T17" fmla="*/ 330 h 739"/>
              <a:gd name="T18" fmla="*/ 380 w 494"/>
              <a:gd name="T19" fmla="*/ 372 h 739"/>
              <a:gd name="T20" fmla="*/ 330 w 494"/>
              <a:gd name="T21" fmla="*/ 423 h 739"/>
              <a:gd name="T22" fmla="*/ 273 w 494"/>
              <a:gd name="T23" fmla="*/ 480 h 739"/>
              <a:gd name="T24" fmla="*/ 215 w 494"/>
              <a:gd name="T25" fmla="*/ 539 h 739"/>
              <a:gd name="T26" fmla="*/ 164 w 494"/>
              <a:gd name="T27" fmla="*/ 596 h 739"/>
              <a:gd name="T28" fmla="*/ 126 w 494"/>
              <a:gd name="T29" fmla="*/ 646 h 739"/>
              <a:gd name="T30" fmla="*/ 337 w 494"/>
              <a:gd name="T31" fmla="*/ 646 h 739"/>
              <a:gd name="T32" fmla="*/ 380 w 494"/>
              <a:gd name="T33" fmla="*/ 644 h 739"/>
              <a:gd name="T34" fmla="*/ 406 w 494"/>
              <a:gd name="T35" fmla="*/ 635 h 739"/>
              <a:gd name="T36" fmla="*/ 424 w 494"/>
              <a:gd name="T37" fmla="*/ 614 h 739"/>
              <a:gd name="T38" fmla="*/ 441 w 494"/>
              <a:gd name="T39" fmla="*/ 576 h 739"/>
              <a:gd name="T40" fmla="*/ 494 w 494"/>
              <a:gd name="T41" fmla="*/ 576 h 739"/>
              <a:gd name="T42" fmla="*/ 489 w 494"/>
              <a:gd name="T43" fmla="*/ 657 h 739"/>
              <a:gd name="T44" fmla="*/ 483 w 494"/>
              <a:gd name="T45" fmla="*/ 739 h 739"/>
              <a:gd name="T46" fmla="*/ 0 w 494"/>
              <a:gd name="T47" fmla="*/ 739 h 739"/>
              <a:gd name="T48" fmla="*/ 0 w 494"/>
              <a:gd name="T49" fmla="*/ 709 h 739"/>
              <a:gd name="T50" fmla="*/ 32 w 494"/>
              <a:gd name="T51" fmla="*/ 648 h 739"/>
              <a:gd name="T52" fmla="*/ 73 w 494"/>
              <a:gd name="T53" fmla="*/ 588 h 739"/>
              <a:gd name="T54" fmla="*/ 125 w 494"/>
              <a:gd name="T55" fmla="*/ 524 h 739"/>
              <a:gd name="T56" fmla="*/ 190 w 494"/>
              <a:gd name="T57" fmla="*/ 456 h 739"/>
              <a:gd name="T58" fmla="*/ 277 w 494"/>
              <a:gd name="T59" fmla="*/ 364 h 739"/>
              <a:gd name="T60" fmla="*/ 330 w 494"/>
              <a:gd name="T61" fmla="*/ 297 h 739"/>
              <a:gd name="T62" fmla="*/ 357 w 494"/>
              <a:gd name="T63" fmla="*/ 242 h 739"/>
              <a:gd name="T64" fmla="*/ 364 w 494"/>
              <a:gd name="T65" fmla="*/ 188 h 739"/>
              <a:gd name="T66" fmla="*/ 355 w 494"/>
              <a:gd name="T67" fmla="*/ 135 h 739"/>
              <a:gd name="T68" fmla="*/ 332 w 494"/>
              <a:gd name="T69" fmla="*/ 93 h 739"/>
              <a:gd name="T70" fmla="*/ 293 w 494"/>
              <a:gd name="T71" fmla="*/ 66 h 739"/>
              <a:gd name="T72" fmla="*/ 238 w 494"/>
              <a:gd name="T73" fmla="*/ 57 h 739"/>
              <a:gd name="T74" fmla="*/ 149 w 494"/>
              <a:gd name="T75" fmla="*/ 85 h 739"/>
              <a:gd name="T76" fmla="*/ 93 w 494"/>
              <a:gd name="T77" fmla="*/ 169 h 739"/>
              <a:gd name="T78" fmla="*/ 19 w 494"/>
              <a:gd name="T79" fmla="*/ 169 h 739"/>
              <a:gd name="T80" fmla="*/ 19 w 494"/>
              <a:gd name="T81" fmla="*/ 58 h 739"/>
              <a:gd name="T82" fmla="*/ 153 w 494"/>
              <a:gd name="T83" fmla="*/ 14 h 739"/>
              <a:gd name="T84" fmla="*/ 263 w 494"/>
              <a:gd name="T85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4" h="739">
                <a:moveTo>
                  <a:pt x="263" y="0"/>
                </a:moveTo>
                <a:cubicBezTo>
                  <a:pt x="303" y="0"/>
                  <a:pt x="337" y="5"/>
                  <a:pt x="364" y="14"/>
                </a:cubicBezTo>
                <a:cubicBezTo>
                  <a:pt x="392" y="22"/>
                  <a:pt x="415" y="35"/>
                  <a:pt x="433" y="50"/>
                </a:cubicBezTo>
                <a:cubicBezTo>
                  <a:pt x="450" y="65"/>
                  <a:pt x="463" y="83"/>
                  <a:pt x="471" y="104"/>
                </a:cubicBezTo>
                <a:cubicBezTo>
                  <a:pt x="478" y="126"/>
                  <a:pt x="482" y="149"/>
                  <a:pt x="482" y="174"/>
                </a:cubicBezTo>
                <a:cubicBezTo>
                  <a:pt x="482" y="188"/>
                  <a:pt x="481" y="202"/>
                  <a:pt x="479" y="215"/>
                </a:cubicBezTo>
                <a:cubicBezTo>
                  <a:pt x="477" y="228"/>
                  <a:pt x="473" y="240"/>
                  <a:pt x="468" y="252"/>
                </a:cubicBezTo>
                <a:cubicBezTo>
                  <a:pt x="463" y="265"/>
                  <a:pt x="456" y="277"/>
                  <a:pt x="448" y="290"/>
                </a:cubicBezTo>
                <a:cubicBezTo>
                  <a:pt x="440" y="302"/>
                  <a:pt x="429" y="316"/>
                  <a:pt x="417" y="330"/>
                </a:cubicBezTo>
                <a:cubicBezTo>
                  <a:pt x="407" y="342"/>
                  <a:pt x="395" y="356"/>
                  <a:pt x="380" y="372"/>
                </a:cubicBezTo>
                <a:cubicBezTo>
                  <a:pt x="364" y="388"/>
                  <a:pt x="348" y="405"/>
                  <a:pt x="330" y="423"/>
                </a:cubicBezTo>
                <a:cubicBezTo>
                  <a:pt x="312" y="442"/>
                  <a:pt x="293" y="461"/>
                  <a:pt x="273" y="480"/>
                </a:cubicBezTo>
                <a:cubicBezTo>
                  <a:pt x="253" y="500"/>
                  <a:pt x="234" y="520"/>
                  <a:pt x="215" y="539"/>
                </a:cubicBezTo>
                <a:cubicBezTo>
                  <a:pt x="197" y="558"/>
                  <a:pt x="180" y="577"/>
                  <a:pt x="164" y="596"/>
                </a:cubicBezTo>
                <a:cubicBezTo>
                  <a:pt x="148" y="614"/>
                  <a:pt x="136" y="631"/>
                  <a:pt x="126" y="646"/>
                </a:cubicBezTo>
                <a:lnTo>
                  <a:pt x="337" y="646"/>
                </a:lnTo>
                <a:cubicBezTo>
                  <a:pt x="355" y="646"/>
                  <a:pt x="369" y="645"/>
                  <a:pt x="380" y="644"/>
                </a:cubicBezTo>
                <a:cubicBezTo>
                  <a:pt x="390" y="642"/>
                  <a:pt x="399" y="639"/>
                  <a:pt x="406" y="635"/>
                </a:cubicBezTo>
                <a:cubicBezTo>
                  <a:pt x="413" y="630"/>
                  <a:pt x="419" y="623"/>
                  <a:pt x="424" y="614"/>
                </a:cubicBezTo>
                <a:cubicBezTo>
                  <a:pt x="429" y="605"/>
                  <a:pt x="435" y="592"/>
                  <a:pt x="441" y="576"/>
                </a:cubicBezTo>
                <a:lnTo>
                  <a:pt x="494" y="576"/>
                </a:lnTo>
                <a:cubicBezTo>
                  <a:pt x="492" y="603"/>
                  <a:pt x="491" y="630"/>
                  <a:pt x="489" y="657"/>
                </a:cubicBezTo>
                <a:cubicBezTo>
                  <a:pt x="487" y="685"/>
                  <a:pt x="485" y="712"/>
                  <a:pt x="483" y="739"/>
                </a:cubicBezTo>
                <a:lnTo>
                  <a:pt x="0" y="739"/>
                </a:lnTo>
                <a:lnTo>
                  <a:pt x="0" y="709"/>
                </a:lnTo>
                <a:cubicBezTo>
                  <a:pt x="9" y="688"/>
                  <a:pt x="20" y="668"/>
                  <a:pt x="32" y="648"/>
                </a:cubicBezTo>
                <a:cubicBezTo>
                  <a:pt x="44" y="628"/>
                  <a:pt x="58" y="608"/>
                  <a:pt x="73" y="588"/>
                </a:cubicBezTo>
                <a:cubicBezTo>
                  <a:pt x="89" y="567"/>
                  <a:pt x="106" y="546"/>
                  <a:pt x="125" y="524"/>
                </a:cubicBezTo>
                <a:cubicBezTo>
                  <a:pt x="145" y="502"/>
                  <a:pt x="166" y="479"/>
                  <a:pt x="190" y="456"/>
                </a:cubicBezTo>
                <a:cubicBezTo>
                  <a:pt x="225" y="420"/>
                  <a:pt x="255" y="390"/>
                  <a:pt x="277" y="364"/>
                </a:cubicBezTo>
                <a:cubicBezTo>
                  <a:pt x="299" y="339"/>
                  <a:pt x="317" y="316"/>
                  <a:pt x="330" y="297"/>
                </a:cubicBezTo>
                <a:cubicBezTo>
                  <a:pt x="343" y="277"/>
                  <a:pt x="352" y="259"/>
                  <a:pt x="357" y="242"/>
                </a:cubicBezTo>
                <a:cubicBezTo>
                  <a:pt x="361" y="225"/>
                  <a:pt x="364" y="207"/>
                  <a:pt x="364" y="188"/>
                </a:cubicBezTo>
                <a:cubicBezTo>
                  <a:pt x="364" y="169"/>
                  <a:pt x="361" y="151"/>
                  <a:pt x="355" y="135"/>
                </a:cubicBezTo>
                <a:cubicBezTo>
                  <a:pt x="350" y="118"/>
                  <a:pt x="342" y="104"/>
                  <a:pt x="332" y="93"/>
                </a:cubicBezTo>
                <a:cubicBezTo>
                  <a:pt x="321" y="82"/>
                  <a:pt x="308" y="73"/>
                  <a:pt x="293" y="66"/>
                </a:cubicBezTo>
                <a:cubicBezTo>
                  <a:pt x="277" y="60"/>
                  <a:pt x="259" y="57"/>
                  <a:pt x="238" y="57"/>
                </a:cubicBezTo>
                <a:cubicBezTo>
                  <a:pt x="203" y="57"/>
                  <a:pt x="173" y="66"/>
                  <a:pt x="149" y="85"/>
                </a:cubicBezTo>
                <a:cubicBezTo>
                  <a:pt x="125" y="105"/>
                  <a:pt x="107" y="132"/>
                  <a:pt x="93" y="169"/>
                </a:cubicBezTo>
                <a:lnTo>
                  <a:pt x="19" y="169"/>
                </a:lnTo>
                <a:lnTo>
                  <a:pt x="19" y="58"/>
                </a:lnTo>
                <a:cubicBezTo>
                  <a:pt x="67" y="38"/>
                  <a:pt x="112" y="23"/>
                  <a:pt x="153" y="14"/>
                </a:cubicBezTo>
                <a:cubicBezTo>
                  <a:pt x="194" y="5"/>
                  <a:pt x="231" y="0"/>
                  <a:pt x="26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9" name="Freeform 102"/>
          <p:cNvSpPr>
            <a:spLocks/>
          </p:cNvSpPr>
          <p:nvPr/>
        </p:nvSpPr>
        <p:spPr bwMode="auto">
          <a:xfrm>
            <a:off x="3324226" y="4171950"/>
            <a:ext cx="130175" cy="204787"/>
          </a:xfrm>
          <a:custGeom>
            <a:avLst/>
            <a:gdLst>
              <a:gd name="T0" fmla="*/ 16 w 686"/>
              <a:gd name="T1" fmla="*/ 0 h 1072"/>
              <a:gd name="T2" fmla="*/ 686 w 686"/>
              <a:gd name="T3" fmla="*/ 0 h 1072"/>
              <a:gd name="T4" fmla="*/ 686 w 686"/>
              <a:gd name="T5" fmla="*/ 38 h 1072"/>
              <a:gd name="T6" fmla="*/ 232 w 686"/>
              <a:gd name="T7" fmla="*/ 1072 h 1072"/>
              <a:gd name="T8" fmla="*/ 118 w 686"/>
              <a:gd name="T9" fmla="*/ 1072 h 1072"/>
              <a:gd name="T10" fmla="*/ 118 w 686"/>
              <a:gd name="T11" fmla="*/ 1034 h 1072"/>
              <a:gd name="T12" fmla="*/ 539 w 686"/>
              <a:gd name="T13" fmla="*/ 142 h 1072"/>
              <a:gd name="T14" fmla="*/ 539 w 686"/>
              <a:gd name="T15" fmla="*/ 131 h 1072"/>
              <a:gd name="T16" fmla="*/ 196 w 686"/>
              <a:gd name="T17" fmla="*/ 131 h 1072"/>
              <a:gd name="T18" fmla="*/ 144 w 686"/>
              <a:gd name="T19" fmla="*/ 137 h 1072"/>
              <a:gd name="T20" fmla="*/ 112 w 686"/>
              <a:gd name="T21" fmla="*/ 153 h 1072"/>
              <a:gd name="T22" fmla="*/ 91 w 686"/>
              <a:gd name="T23" fmla="*/ 182 h 1072"/>
              <a:gd name="T24" fmla="*/ 67 w 686"/>
              <a:gd name="T25" fmla="*/ 253 h 1072"/>
              <a:gd name="T26" fmla="*/ 0 w 686"/>
              <a:gd name="T27" fmla="*/ 253 h 1072"/>
              <a:gd name="T28" fmla="*/ 16 w 686"/>
              <a:gd name="T29" fmla="*/ 0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86" h="1072">
                <a:moveTo>
                  <a:pt x="16" y="0"/>
                </a:moveTo>
                <a:lnTo>
                  <a:pt x="686" y="0"/>
                </a:lnTo>
                <a:lnTo>
                  <a:pt x="686" y="38"/>
                </a:lnTo>
                <a:lnTo>
                  <a:pt x="232" y="1072"/>
                </a:lnTo>
                <a:lnTo>
                  <a:pt x="118" y="1072"/>
                </a:lnTo>
                <a:lnTo>
                  <a:pt x="118" y="1034"/>
                </a:lnTo>
                <a:lnTo>
                  <a:pt x="539" y="142"/>
                </a:lnTo>
                <a:lnTo>
                  <a:pt x="539" y="131"/>
                </a:lnTo>
                <a:lnTo>
                  <a:pt x="196" y="131"/>
                </a:lnTo>
                <a:cubicBezTo>
                  <a:pt x="174" y="131"/>
                  <a:pt x="157" y="133"/>
                  <a:pt x="144" y="137"/>
                </a:cubicBezTo>
                <a:cubicBezTo>
                  <a:pt x="132" y="141"/>
                  <a:pt x="121" y="146"/>
                  <a:pt x="112" y="153"/>
                </a:cubicBezTo>
                <a:cubicBezTo>
                  <a:pt x="104" y="161"/>
                  <a:pt x="97" y="170"/>
                  <a:pt x="91" y="182"/>
                </a:cubicBezTo>
                <a:cubicBezTo>
                  <a:pt x="85" y="194"/>
                  <a:pt x="77" y="218"/>
                  <a:pt x="67" y="253"/>
                </a:cubicBezTo>
                <a:lnTo>
                  <a:pt x="0" y="253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0" name="Freeform 103"/>
          <p:cNvSpPr>
            <a:spLocks noEditPoints="1"/>
          </p:cNvSpPr>
          <p:nvPr/>
        </p:nvSpPr>
        <p:spPr bwMode="auto">
          <a:xfrm>
            <a:off x="3486151" y="4230688"/>
            <a:ext cx="150813" cy="147637"/>
          </a:xfrm>
          <a:custGeom>
            <a:avLst/>
            <a:gdLst>
              <a:gd name="T0" fmla="*/ 418 w 790"/>
              <a:gd name="T1" fmla="*/ 61 h 772"/>
              <a:gd name="T2" fmla="*/ 274 w 790"/>
              <a:gd name="T3" fmla="*/ 126 h 772"/>
              <a:gd name="T4" fmla="*/ 174 w 790"/>
              <a:gd name="T5" fmla="*/ 300 h 772"/>
              <a:gd name="T6" fmla="*/ 138 w 790"/>
              <a:gd name="T7" fmla="*/ 517 h 772"/>
              <a:gd name="T8" fmla="*/ 160 w 790"/>
              <a:gd name="T9" fmla="*/ 639 h 772"/>
              <a:gd name="T10" fmla="*/ 235 w 790"/>
              <a:gd name="T11" fmla="*/ 679 h 772"/>
              <a:gd name="T12" fmla="*/ 336 w 790"/>
              <a:gd name="T13" fmla="*/ 635 h 772"/>
              <a:gd name="T14" fmla="*/ 438 w 790"/>
              <a:gd name="T15" fmla="*/ 508 h 772"/>
              <a:gd name="T16" fmla="*/ 513 w 790"/>
              <a:gd name="T17" fmla="*/ 317 h 772"/>
              <a:gd name="T18" fmla="*/ 520 w 790"/>
              <a:gd name="T19" fmla="*/ 284 h 772"/>
              <a:gd name="T20" fmla="*/ 529 w 790"/>
              <a:gd name="T21" fmla="*/ 228 h 772"/>
              <a:gd name="T22" fmla="*/ 532 w 790"/>
              <a:gd name="T23" fmla="*/ 178 h 772"/>
              <a:gd name="T24" fmla="*/ 506 w 790"/>
              <a:gd name="T25" fmla="*/ 89 h 772"/>
              <a:gd name="T26" fmla="*/ 418 w 790"/>
              <a:gd name="T27" fmla="*/ 61 h 772"/>
              <a:gd name="T28" fmla="*/ 403 w 790"/>
              <a:gd name="T29" fmla="*/ 0 h 772"/>
              <a:gd name="T30" fmla="*/ 498 w 790"/>
              <a:gd name="T31" fmla="*/ 11 h 772"/>
              <a:gd name="T32" fmla="*/ 589 w 790"/>
              <a:gd name="T33" fmla="*/ 51 h 772"/>
              <a:gd name="T34" fmla="*/ 661 w 790"/>
              <a:gd name="T35" fmla="*/ 0 h 772"/>
              <a:gd name="T36" fmla="*/ 711 w 790"/>
              <a:gd name="T37" fmla="*/ 12 h 772"/>
              <a:gd name="T38" fmla="*/ 596 w 790"/>
              <a:gd name="T39" fmla="*/ 507 h 772"/>
              <a:gd name="T40" fmla="*/ 579 w 790"/>
              <a:gd name="T41" fmla="*/ 623 h 772"/>
              <a:gd name="T42" fmla="*/ 589 w 790"/>
              <a:gd name="T43" fmla="*/ 668 h 772"/>
              <a:gd name="T44" fmla="*/ 621 w 790"/>
              <a:gd name="T45" fmla="*/ 682 h 772"/>
              <a:gd name="T46" fmla="*/ 671 w 790"/>
              <a:gd name="T47" fmla="*/ 663 h 772"/>
              <a:gd name="T48" fmla="*/ 746 w 790"/>
              <a:gd name="T49" fmla="*/ 590 h 772"/>
              <a:gd name="T50" fmla="*/ 790 w 790"/>
              <a:gd name="T51" fmla="*/ 634 h 772"/>
              <a:gd name="T52" fmla="*/ 670 w 790"/>
              <a:gd name="T53" fmla="*/ 741 h 772"/>
              <a:gd name="T54" fmla="*/ 563 w 790"/>
              <a:gd name="T55" fmla="*/ 772 h 772"/>
              <a:gd name="T56" fmla="*/ 486 w 790"/>
              <a:gd name="T57" fmla="*/ 740 h 772"/>
              <a:gd name="T58" fmla="*/ 457 w 790"/>
              <a:gd name="T59" fmla="*/ 655 h 772"/>
              <a:gd name="T60" fmla="*/ 475 w 790"/>
              <a:gd name="T61" fmla="*/ 564 h 772"/>
              <a:gd name="T62" fmla="*/ 465 w 790"/>
              <a:gd name="T63" fmla="*/ 560 h 772"/>
              <a:gd name="T64" fmla="*/ 322 w 790"/>
              <a:gd name="T65" fmla="*/ 721 h 772"/>
              <a:gd name="T66" fmla="*/ 180 w 790"/>
              <a:gd name="T67" fmla="*/ 771 h 772"/>
              <a:gd name="T68" fmla="*/ 47 w 790"/>
              <a:gd name="T69" fmla="*/ 707 h 772"/>
              <a:gd name="T70" fmla="*/ 0 w 790"/>
              <a:gd name="T71" fmla="*/ 525 h 772"/>
              <a:gd name="T72" fmla="*/ 52 w 790"/>
              <a:gd name="T73" fmla="*/ 266 h 772"/>
              <a:gd name="T74" fmla="*/ 197 w 790"/>
              <a:gd name="T75" fmla="*/ 71 h 772"/>
              <a:gd name="T76" fmla="*/ 403 w 790"/>
              <a:gd name="T7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90" h="772">
                <a:moveTo>
                  <a:pt x="418" y="61"/>
                </a:moveTo>
                <a:cubicBezTo>
                  <a:pt x="365" y="61"/>
                  <a:pt x="317" y="83"/>
                  <a:pt x="274" y="126"/>
                </a:cubicBezTo>
                <a:cubicBezTo>
                  <a:pt x="231" y="169"/>
                  <a:pt x="198" y="227"/>
                  <a:pt x="174" y="300"/>
                </a:cubicBezTo>
                <a:cubicBezTo>
                  <a:pt x="150" y="373"/>
                  <a:pt x="138" y="445"/>
                  <a:pt x="138" y="517"/>
                </a:cubicBezTo>
                <a:cubicBezTo>
                  <a:pt x="138" y="572"/>
                  <a:pt x="145" y="612"/>
                  <a:pt x="160" y="639"/>
                </a:cubicBezTo>
                <a:cubicBezTo>
                  <a:pt x="175" y="666"/>
                  <a:pt x="200" y="679"/>
                  <a:pt x="235" y="679"/>
                </a:cubicBezTo>
                <a:cubicBezTo>
                  <a:pt x="269" y="679"/>
                  <a:pt x="303" y="664"/>
                  <a:pt x="336" y="635"/>
                </a:cubicBezTo>
                <a:cubicBezTo>
                  <a:pt x="369" y="605"/>
                  <a:pt x="403" y="563"/>
                  <a:pt x="438" y="508"/>
                </a:cubicBezTo>
                <a:cubicBezTo>
                  <a:pt x="473" y="453"/>
                  <a:pt x="498" y="389"/>
                  <a:pt x="513" y="317"/>
                </a:cubicBezTo>
                <a:lnTo>
                  <a:pt x="520" y="284"/>
                </a:lnTo>
                <a:cubicBezTo>
                  <a:pt x="525" y="263"/>
                  <a:pt x="528" y="244"/>
                  <a:pt x="529" y="228"/>
                </a:cubicBezTo>
                <a:cubicBezTo>
                  <a:pt x="531" y="213"/>
                  <a:pt x="532" y="196"/>
                  <a:pt x="532" y="178"/>
                </a:cubicBezTo>
                <a:cubicBezTo>
                  <a:pt x="532" y="138"/>
                  <a:pt x="523" y="108"/>
                  <a:pt x="506" y="89"/>
                </a:cubicBezTo>
                <a:cubicBezTo>
                  <a:pt x="489" y="71"/>
                  <a:pt x="460" y="61"/>
                  <a:pt x="418" y="61"/>
                </a:cubicBezTo>
                <a:close/>
                <a:moveTo>
                  <a:pt x="403" y="0"/>
                </a:moveTo>
                <a:cubicBezTo>
                  <a:pt x="437" y="0"/>
                  <a:pt x="468" y="3"/>
                  <a:pt x="498" y="11"/>
                </a:cubicBezTo>
                <a:cubicBezTo>
                  <a:pt x="527" y="18"/>
                  <a:pt x="557" y="32"/>
                  <a:pt x="589" y="51"/>
                </a:cubicBezTo>
                <a:lnTo>
                  <a:pt x="661" y="0"/>
                </a:lnTo>
                <a:lnTo>
                  <a:pt x="711" y="12"/>
                </a:lnTo>
                <a:lnTo>
                  <a:pt x="596" y="507"/>
                </a:lnTo>
                <a:cubicBezTo>
                  <a:pt x="584" y="557"/>
                  <a:pt x="579" y="595"/>
                  <a:pt x="579" y="623"/>
                </a:cubicBezTo>
                <a:cubicBezTo>
                  <a:pt x="579" y="644"/>
                  <a:pt x="582" y="659"/>
                  <a:pt x="589" y="668"/>
                </a:cubicBezTo>
                <a:cubicBezTo>
                  <a:pt x="595" y="678"/>
                  <a:pt x="606" y="682"/>
                  <a:pt x="621" y="682"/>
                </a:cubicBezTo>
                <a:cubicBezTo>
                  <a:pt x="636" y="682"/>
                  <a:pt x="653" y="676"/>
                  <a:pt x="671" y="663"/>
                </a:cubicBezTo>
                <a:cubicBezTo>
                  <a:pt x="688" y="650"/>
                  <a:pt x="713" y="626"/>
                  <a:pt x="746" y="590"/>
                </a:cubicBezTo>
                <a:lnTo>
                  <a:pt x="790" y="634"/>
                </a:lnTo>
                <a:cubicBezTo>
                  <a:pt x="743" y="684"/>
                  <a:pt x="703" y="719"/>
                  <a:pt x="670" y="741"/>
                </a:cubicBezTo>
                <a:cubicBezTo>
                  <a:pt x="637" y="762"/>
                  <a:pt x="601" y="772"/>
                  <a:pt x="563" y="772"/>
                </a:cubicBezTo>
                <a:cubicBezTo>
                  <a:pt x="531" y="772"/>
                  <a:pt x="505" y="762"/>
                  <a:pt x="486" y="740"/>
                </a:cubicBezTo>
                <a:cubicBezTo>
                  <a:pt x="466" y="719"/>
                  <a:pt x="457" y="690"/>
                  <a:pt x="457" y="655"/>
                </a:cubicBezTo>
                <a:cubicBezTo>
                  <a:pt x="457" y="626"/>
                  <a:pt x="463" y="596"/>
                  <a:pt x="475" y="564"/>
                </a:cubicBezTo>
                <a:lnTo>
                  <a:pt x="465" y="560"/>
                </a:lnTo>
                <a:cubicBezTo>
                  <a:pt x="415" y="633"/>
                  <a:pt x="367" y="687"/>
                  <a:pt x="322" y="721"/>
                </a:cubicBezTo>
                <a:cubicBezTo>
                  <a:pt x="278" y="754"/>
                  <a:pt x="230" y="771"/>
                  <a:pt x="180" y="771"/>
                </a:cubicBezTo>
                <a:cubicBezTo>
                  <a:pt x="123" y="771"/>
                  <a:pt x="78" y="750"/>
                  <a:pt x="47" y="707"/>
                </a:cubicBezTo>
                <a:cubicBezTo>
                  <a:pt x="15" y="663"/>
                  <a:pt x="0" y="603"/>
                  <a:pt x="0" y="525"/>
                </a:cubicBezTo>
                <a:cubicBezTo>
                  <a:pt x="0" y="435"/>
                  <a:pt x="17" y="349"/>
                  <a:pt x="52" y="266"/>
                </a:cubicBezTo>
                <a:cubicBezTo>
                  <a:pt x="88" y="184"/>
                  <a:pt x="136" y="119"/>
                  <a:pt x="197" y="71"/>
                </a:cubicBezTo>
                <a:cubicBezTo>
                  <a:pt x="259" y="23"/>
                  <a:pt x="327" y="0"/>
                  <a:pt x="40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1" name="Freeform 104"/>
          <p:cNvSpPr>
            <a:spLocks/>
          </p:cNvSpPr>
          <p:nvPr/>
        </p:nvSpPr>
        <p:spPr bwMode="auto">
          <a:xfrm>
            <a:off x="3662363" y="4124325"/>
            <a:ext cx="93663" cy="139700"/>
          </a:xfrm>
          <a:custGeom>
            <a:avLst/>
            <a:gdLst>
              <a:gd name="T0" fmla="*/ 263 w 494"/>
              <a:gd name="T1" fmla="*/ 0 h 739"/>
              <a:gd name="T2" fmla="*/ 364 w 494"/>
              <a:gd name="T3" fmla="*/ 14 h 739"/>
              <a:gd name="T4" fmla="*/ 432 w 494"/>
              <a:gd name="T5" fmla="*/ 50 h 739"/>
              <a:gd name="T6" fmla="*/ 470 w 494"/>
              <a:gd name="T7" fmla="*/ 104 h 739"/>
              <a:gd name="T8" fmla="*/ 482 w 494"/>
              <a:gd name="T9" fmla="*/ 174 h 739"/>
              <a:gd name="T10" fmla="*/ 479 w 494"/>
              <a:gd name="T11" fmla="*/ 215 h 739"/>
              <a:gd name="T12" fmla="*/ 468 w 494"/>
              <a:gd name="T13" fmla="*/ 252 h 739"/>
              <a:gd name="T14" fmla="*/ 448 w 494"/>
              <a:gd name="T15" fmla="*/ 290 h 739"/>
              <a:gd name="T16" fmla="*/ 417 w 494"/>
              <a:gd name="T17" fmla="*/ 330 h 739"/>
              <a:gd name="T18" fmla="*/ 379 w 494"/>
              <a:gd name="T19" fmla="*/ 372 h 739"/>
              <a:gd name="T20" fmla="*/ 330 w 494"/>
              <a:gd name="T21" fmla="*/ 423 h 739"/>
              <a:gd name="T22" fmla="*/ 273 w 494"/>
              <a:gd name="T23" fmla="*/ 480 h 739"/>
              <a:gd name="T24" fmla="*/ 215 w 494"/>
              <a:gd name="T25" fmla="*/ 539 h 739"/>
              <a:gd name="T26" fmla="*/ 164 w 494"/>
              <a:gd name="T27" fmla="*/ 596 h 739"/>
              <a:gd name="T28" fmla="*/ 126 w 494"/>
              <a:gd name="T29" fmla="*/ 646 h 739"/>
              <a:gd name="T30" fmla="*/ 337 w 494"/>
              <a:gd name="T31" fmla="*/ 646 h 739"/>
              <a:gd name="T32" fmla="*/ 379 w 494"/>
              <a:gd name="T33" fmla="*/ 644 h 739"/>
              <a:gd name="T34" fmla="*/ 406 w 494"/>
              <a:gd name="T35" fmla="*/ 635 h 739"/>
              <a:gd name="T36" fmla="*/ 424 w 494"/>
              <a:gd name="T37" fmla="*/ 614 h 739"/>
              <a:gd name="T38" fmla="*/ 441 w 494"/>
              <a:gd name="T39" fmla="*/ 576 h 739"/>
              <a:gd name="T40" fmla="*/ 494 w 494"/>
              <a:gd name="T41" fmla="*/ 576 h 739"/>
              <a:gd name="T42" fmla="*/ 489 w 494"/>
              <a:gd name="T43" fmla="*/ 657 h 739"/>
              <a:gd name="T44" fmla="*/ 483 w 494"/>
              <a:gd name="T45" fmla="*/ 739 h 739"/>
              <a:gd name="T46" fmla="*/ 0 w 494"/>
              <a:gd name="T47" fmla="*/ 739 h 739"/>
              <a:gd name="T48" fmla="*/ 0 w 494"/>
              <a:gd name="T49" fmla="*/ 709 h 739"/>
              <a:gd name="T50" fmla="*/ 32 w 494"/>
              <a:gd name="T51" fmla="*/ 648 h 739"/>
              <a:gd name="T52" fmla="*/ 73 w 494"/>
              <a:gd name="T53" fmla="*/ 588 h 739"/>
              <a:gd name="T54" fmla="*/ 125 w 494"/>
              <a:gd name="T55" fmla="*/ 524 h 739"/>
              <a:gd name="T56" fmla="*/ 190 w 494"/>
              <a:gd name="T57" fmla="*/ 456 h 739"/>
              <a:gd name="T58" fmla="*/ 277 w 494"/>
              <a:gd name="T59" fmla="*/ 364 h 739"/>
              <a:gd name="T60" fmla="*/ 330 w 494"/>
              <a:gd name="T61" fmla="*/ 297 h 739"/>
              <a:gd name="T62" fmla="*/ 356 w 494"/>
              <a:gd name="T63" fmla="*/ 242 h 739"/>
              <a:gd name="T64" fmla="*/ 363 w 494"/>
              <a:gd name="T65" fmla="*/ 188 h 739"/>
              <a:gd name="T66" fmla="*/ 355 w 494"/>
              <a:gd name="T67" fmla="*/ 135 h 739"/>
              <a:gd name="T68" fmla="*/ 332 w 494"/>
              <a:gd name="T69" fmla="*/ 93 h 739"/>
              <a:gd name="T70" fmla="*/ 292 w 494"/>
              <a:gd name="T71" fmla="*/ 66 h 739"/>
              <a:gd name="T72" fmla="*/ 238 w 494"/>
              <a:gd name="T73" fmla="*/ 57 h 739"/>
              <a:gd name="T74" fmla="*/ 149 w 494"/>
              <a:gd name="T75" fmla="*/ 85 h 739"/>
              <a:gd name="T76" fmla="*/ 93 w 494"/>
              <a:gd name="T77" fmla="*/ 169 h 739"/>
              <a:gd name="T78" fmla="*/ 18 w 494"/>
              <a:gd name="T79" fmla="*/ 169 h 739"/>
              <a:gd name="T80" fmla="*/ 18 w 494"/>
              <a:gd name="T81" fmla="*/ 58 h 739"/>
              <a:gd name="T82" fmla="*/ 153 w 494"/>
              <a:gd name="T83" fmla="*/ 14 h 739"/>
              <a:gd name="T84" fmla="*/ 263 w 494"/>
              <a:gd name="T85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4" h="739">
                <a:moveTo>
                  <a:pt x="263" y="0"/>
                </a:moveTo>
                <a:cubicBezTo>
                  <a:pt x="303" y="0"/>
                  <a:pt x="336" y="5"/>
                  <a:pt x="364" y="14"/>
                </a:cubicBezTo>
                <a:cubicBezTo>
                  <a:pt x="392" y="22"/>
                  <a:pt x="415" y="35"/>
                  <a:pt x="432" y="50"/>
                </a:cubicBezTo>
                <a:cubicBezTo>
                  <a:pt x="450" y="65"/>
                  <a:pt x="463" y="83"/>
                  <a:pt x="470" y="104"/>
                </a:cubicBezTo>
                <a:cubicBezTo>
                  <a:pt x="478" y="126"/>
                  <a:pt x="482" y="149"/>
                  <a:pt x="482" y="174"/>
                </a:cubicBezTo>
                <a:cubicBezTo>
                  <a:pt x="482" y="188"/>
                  <a:pt x="481" y="202"/>
                  <a:pt x="479" y="215"/>
                </a:cubicBezTo>
                <a:cubicBezTo>
                  <a:pt x="477" y="228"/>
                  <a:pt x="473" y="240"/>
                  <a:pt x="468" y="252"/>
                </a:cubicBezTo>
                <a:cubicBezTo>
                  <a:pt x="463" y="265"/>
                  <a:pt x="456" y="277"/>
                  <a:pt x="448" y="290"/>
                </a:cubicBezTo>
                <a:cubicBezTo>
                  <a:pt x="440" y="302"/>
                  <a:pt x="429" y="316"/>
                  <a:pt x="417" y="330"/>
                </a:cubicBezTo>
                <a:cubicBezTo>
                  <a:pt x="407" y="342"/>
                  <a:pt x="395" y="356"/>
                  <a:pt x="379" y="372"/>
                </a:cubicBezTo>
                <a:cubicBezTo>
                  <a:pt x="364" y="388"/>
                  <a:pt x="348" y="405"/>
                  <a:pt x="330" y="423"/>
                </a:cubicBezTo>
                <a:cubicBezTo>
                  <a:pt x="311" y="442"/>
                  <a:pt x="293" y="461"/>
                  <a:pt x="273" y="480"/>
                </a:cubicBezTo>
                <a:cubicBezTo>
                  <a:pt x="253" y="500"/>
                  <a:pt x="234" y="520"/>
                  <a:pt x="215" y="539"/>
                </a:cubicBezTo>
                <a:cubicBezTo>
                  <a:pt x="197" y="558"/>
                  <a:pt x="179" y="577"/>
                  <a:pt x="164" y="596"/>
                </a:cubicBezTo>
                <a:cubicBezTo>
                  <a:pt x="148" y="614"/>
                  <a:pt x="136" y="631"/>
                  <a:pt x="126" y="646"/>
                </a:cubicBezTo>
                <a:lnTo>
                  <a:pt x="337" y="646"/>
                </a:lnTo>
                <a:cubicBezTo>
                  <a:pt x="355" y="646"/>
                  <a:pt x="369" y="645"/>
                  <a:pt x="379" y="644"/>
                </a:cubicBezTo>
                <a:cubicBezTo>
                  <a:pt x="390" y="642"/>
                  <a:pt x="399" y="639"/>
                  <a:pt x="406" y="635"/>
                </a:cubicBezTo>
                <a:cubicBezTo>
                  <a:pt x="413" y="630"/>
                  <a:pt x="419" y="623"/>
                  <a:pt x="424" y="614"/>
                </a:cubicBezTo>
                <a:cubicBezTo>
                  <a:pt x="429" y="605"/>
                  <a:pt x="435" y="592"/>
                  <a:pt x="441" y="576"/>
                </a:cubicBezTo>
                <a:lnTo>
                  <a:pt x="494" y="576"/>
                </a:lnTo>
                <a:cubicBezTo>
                  <a:pt x="492" y="603"/>
                  <a:pt x="490" y="630"/>
                  <a:pt x="489" y="657"/>
                </a:cubicBezTo>
                <a:cubicBezTo>
                  <a:pt x="487" y="685"/>
                  <a:pt x="485" y="712"/>
                  <a:pt x="483" y="739"/>
                </a:cubicBezTo>
                <a:lnTo>
                  <a:pt x="0" y="739"/>
                </a:lnTo>
                <a:lnTo>
                  <a:pt x="0" y="709"/>
                </a:lnTo>
                <a:cubicBezTo>
                  <a:pt x="9" y="688"/>
                  <a:pt x="20" y="668"/>
                  <a:pt x="32" y="648"/>
                </a:cubicBezTo>
                <a:cubicBezTo>
                  <a:pt x="44" y="628"/>
                  <a:pt x="58" y="608"/>
                  <a:pt x="73" y="588"/>
                </a:cubicBezTo>
                <a:cubicBezTo>
                  <a:pt x="88" y="567"/>
                  <a:pt x="106" y="546"/>
                  <a:pt x="125" y="524"/>
                </a:cubicBezTo>
                <a:cubicBezTo>
                  <a:pt x="144" y="502"/>
                  <a:pt x="166" y="479"/>
                  <a:pt x="190" y="456"/>
                </a:cubicBezTo>
                <a:cubicBezTo>
                  <a:pt x="225" y="420"/>
                  <a:pt x="254" y="390"/>
                  <a:pt x="277" y="364"/>
                </a:cubicBezTo>
                <a:cubicBezTo>
                  <a:pt x="299" y="339"/>
                  <a:pt x="317" y="316"/>
                  <a:pt x="330" y="297"/>
                </a:cubicBezTo>
                <a:cubicBezTo>
                  <a:pt x="343" y="277"/>
                  <a:pt x="352" y="259"/>
                  <a:pt x="356" y="242"/>
                </a:cubicBezTo>
                <a:cubicBezTo>
                  <a:pt x="361" y="225"/>
                  <a:pt x="363" y="207"/>
                  <a:pt x="363" y="188"/>
                </a:cubicBezTo>
                <a:cubicBezTo>
                  <a:pt x="363" y="169"/>
                  <a:pt x="361" y="151"/>
                  <a:pt x="355" y="135"/>
                </a:cubicBezTo>
                <a:cubicBezTo>
                  <a:pt x="350" y="118"/>
                  <a:pt x="342" y="104"/>
                  <a:pt x="332" y="93"/>
                </a:cubicBezTo>
                <a:cubicBezTo>
                  <a:pt x="321" y="82"/>
                  <a:pt x="308" y="73"/>
                  <a:pt x="292" y="66"/>
                </a:cubicBezTo>
                <a:cubicBezTo>
                  <a:pt x="277" y="60"/>
                  <a:pt x="259" y="57"/>
                  <a:pt x="238" y="57"/>
                </a:cubicBezTo>
                <a:cubicBezTo>
                  <a:pt x="203" y="57"/>
                  <a:pt x="173" y="66"/>
                  <a:pt x="149" y="85"/>
                </a:cubicBezTo>
                <a:cubicBezTo>
                  <a:pt x="125" y="105"/>
                  <a:pt x="106" y="132"/>
                  <a:pt x="93" y="169"/>
                </a:cubicBezTo>
                <a:lnTo>
                  <a:pt x="18" y="169"/>
                </a:lnTo>
                <a:lnTo>
                  <a:pt x="18" y="58"/>
                </a:lnTo>
                <a:cubicBezTo>
                  <a:pt x="67" y="38"/>
                  <a:pt x="112" y="23"/>
                  <a:pt x="153" y="14"/>
                </a:cubicBezTo>
                <a:cubicBezTo>
                  <a:pt x="194" y="5"/>
                  <a:pt x="230" y="0"/>
                  <a:pt x="26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2" name="Rectangle 105"/>
          <p:cNvSpPr>
            <a:spLocks noChangeArrowheads="1"/>
          </p:cNvSpPr>
          <p:nvPr/>
        </p:nvSpPr>
        <p:spPr bwMode="auto">
          <a:xfrm>
            <a:off x="5386388" y="4078288"/>
            <a:ext cx="5254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03" name="Rectangle 106"/>
          <p:cNvSpPr>
            <a:spLocks noChangeArrowheads="1"/>
          </p:cNvSpPr>
          <p:nvPr/>
        </p:nvSpPr>
        <p:spPr bwMode="auto">
          <a:xfrm>
            <a:off x="7327901" y="4078288"/>
            <a:ext cx="749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04" name="Rectangle 107"/>
          <p:cNvSpPr>
            <a:spLocks noChangeArrowheads="1"/>
          </p:cNvSpPr>
          <p:nvPr/>
        </p:nvSpPr>
        <p:spPr bwMode="auto">
          <a:xfrm>
            <a:off x="1158876" y="4756150"/>
            <a:ext cx="184150" cy="206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5" name="Freeform 108"/>
          <p:cNvSpPr>
            <a:spLocks/>
          </p:cNvSpPr>
          <p:nvPr/>
        </p:nvSpPr>
        <p:spPr bwMode="auto">
          <a:xfrm>
            <a:off x="1385888" y="4648200"/>
            <a:ext cx="122238" cy="207962"/>
          </a:xfrm>
          <a:custGeom>
            <a:avLst/>
            <a:gdLst>
              <a:gd name="T0" fmla="*/ 334 w 646"/>
              <a:gd name="T1" fmla="*/ 0 h 1092"/>
              <a:gd name="T2" fmla="*/ 489 w 646"/>
              <a:gd name="T3" fmla="*/ 28 h 1092"/>
              <a:gd name="T4" fmla="*/ 590 w 646"/>
              <a:gd name="T5" fmla="*/ 106 h 1092"/>
              <a:gd name="T6" fmla="*/ 625 w 646"/>
              <a:gd name="T7" fmla="*/ 228 h 1092"/>
              <a:gd name="T8" fmla="*/ 599 w 646"/>
              <a:gd name="T9" fmla="*/ 345 h 1092"/>
              <a:gd name="T10" fmla="*/ 524 w 646"/>
              <a:gd name="T11" fmla="*/ 433 h 1092"/>
              <a:gd name="T12" fmla="*/ 399 w 646"/>
              <a:gd name="T13" fmla="*/ 507 h 1092"/>
              <a:gd name="T14" fmla="*/ 399 w 646"/>
              <a:gd name="T15" fmla="*/ 514 h 1092"/>
              <a:gd name="T16" fmla="*/ 491 w 646"/>
              <a:gd name="T17" fmla="*/ 543 h 1092"/>
              <a:gd name="T18" fmla="*/ 570 w 646"/>
              <a:gd name="T19" fmla="*/ 596 h 1092"/>
              <a:gd name="T20" fmla="*/ 625 w 646"/>
              <a:gd name="T21" fmla="*/ 675 h 1092"/>
              <a:gd name="T22" fmla="*/ 646 w 646"/>
              <a:gd name="T23" fmla="*/ 779 h 1092"/>
              <a:gd name="T24" fmla="*/ 606 w 646"/>
              <a:gd name="T25" fmla="*/ 940 h 1092"/>
              <a:gd name="T26" fmla="*/ 485 w 646"/>
              <a:gd name="T27" fmla="*/ 1051 h 1092"/>
              <a:gd name="T28" fmla="*/ 288 w 646"/>
              <a:gd name="T29" fmla="*/ 1092 h 1092"/>
              <a:gd name="T30" fmla="*/ 143 w 646"/>
              <a:gd name="T31" fmla="*/ 1076 h 1092"/>
              <a:gd name="T32" fmla="*/ 0 w 646"/>
              <a:gd name="T33" fmla="*/ 1036 h 1092"/>
              <a:gd name="T34" fmla="*/ 0 w 646"/>
              <a:gd name="T35" fmla="*/ 871 h 1092"/>
              <a:gd name="T36" fmla="*/ 94 w 646"/>
              <a:gd name="T37" fmla="*/ 871 h 1092"/>
              <a:gd name="T38" fmla="*/ 166 w 646"/>
              <a:gd name="T39" fmla="*/ 989 h 1092"/>
              <a:gd name="T40" fmla="*/ 289 w 646"/>
              <a:gd name="T41" fmla="*/ 1025 h 1092"/>
              <a:gd name="T42" fmla="*/ 442 w 646"/>
              <a:gd name="T43" fmla="*/ 970 h 1092"/>
              <a:gd name="T44" fmla="*/ 494 w 646"/>
              <a:gd name="T45" fmla="*/ 806 h 1092"/>
              <a:gd name="T46" fmla="*/ 425 w 646"/>
              <a:gd name="T47" fmla="*/ 632 h 1092"/>
              <a:gd name="T48" fmla="*/ 224 w 646"/>
              <a:gd name="T49" fmla="*/ 571 h 1092"/>
              <a:gd name="T50" fmla="*/ 153 w 646"/>
              <a:gd name="T51" fmla="*/ 571 h 1092"/>
              <a:gd name="T52" fmla="*/ 153 w 646"/>
              <a:gd name="T53" fmla="*/ 503 h 1092"/>
              <a:gd name="T54" fmla="*/ 331 w 646"/>
              <a:gd name="T55" fmla="*/ 462 h 1092"/>
              <a:gd name="T56" fmla="*/ 439 w 646"/>
              <a:gd name="T57" fmla="*/ 374 h 1092"/>
              <a:gd name="T58" fmla="*/ 474 w 646"/>
              <a:gd name="T59" fmla="*/ 253 h 1092"/>
              <a:gd name="T60" fmla="*/ 428 w 646"/>
              <a:gd name="T61" fmla="*/ 119 h 1092"/>
              <a:gd name="T62" fmla="*/ 293 w 646"/>
              <a:gd name="T63" fmla="*/ 72 h 1092"/>
              <a:gd name="T64" fmla="*/ 174 w 646"/>
              <a:gd name="T65" fmla="*/ 112 h 1092"/>
              <a:gd name="T66" fmla="*/ 106 w 646"/>
              <a:gd name="T67" fmla="*/ 234 h 1092"/>
              <a:gd name="T68" fmla="*/ 12 w 646"/>
              <a:gd name="T69" fmla="*/ 234 h 1092"/>
              <a:gd name="T70" fmla="*/ 12 w 646"/>
              <a:gd name="T71" fmla="*/ 85 h 1092"/>
              <a:gd name="T72" fmla="*/ 182 w 646"/>
              <a:gd name="T73" fmla="*/ 21 h 1092"/>
              <a:gd name="T74" fmla="*/ 334 w 646"/>
              <a:gd name="T75" fmla="*/ 0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6" h="1092">
                <a:moveTo>
                  <a:pt x="334" y="0"/>
                </a:moveTo>
                <a:cubicBezTo>
                  <a:pt x="393" y="0"/>
                  <a:pt x="444" y="9"/>
                  <a:pt x="489" y="28"/>
                </a:cubicBezTo>
                <a:cubicBezTo>
                  <a:pt x="533" y="46"/>
                  <a:pt x="567" y="72"/>
                  <a:pt x="590" y="106"/>
                </a:cubicBezTo>
                <a:cubicBezTo>
                  <a:pt x="614" y="140"/>
                  <a:pt x="625" y="181"/>
                  <a:pt x="625" y="228"/>
                </a:cubicBezTo>
                <a:cubicBezTo>
                  <a:pt x="625" y="273"/>
                  <a:pt x="616" y="312"/>
                  <a:pt x="599" y="345"/>
                </a:cubicBezTo>
                <a:cubicBezTo>
                  <a:pt x="581" y="379"/>
                  <a:pt x="556" y="408"/>
                  <a:pt x="524" y="433"/>
                </a:cubicBezTo>
                <a:cubicBezTo>
                  <a:pt x="492" y="458"/>
                  <a:pt x="451" y="483"/>
                  <a:pt x="399" y="507"/>
                </a:cubicBezTo>
                <a:lnTo>
                  <a:pt x="399" y="514"/>
                </a:lnTo>
                <a:cubicBezTo>
                  <a:pt x="431" y="519"/>
                  <a:pt x="462" y="529"/>
                  <a:pt x="491" y="543"/>
                </a:cubicBezTo>
                <a:cubicBezTo>
                  <a:pt x="521" y="557"/>
                  <a:pt x="547" y="575"/>
                  <a:pt x="570" y="596"/>
                </a:cubicBezTo>
                <a:cubicBezTo>
                  <a:pt x="593" y="618"/>
                  <a:pt x="611" y="644"/>
                  <a:pt x="625" y="675"/>
                </a:cubicBezTo>
                <a:cubicBezTo>
                  <a:pt x="639" y="705"/>
                  <a:pt x="646" y="740"/>
                  <a:pt x="646" y="779"/>
                </a:cubicBezTo>
                <a:cubicBezTo>
                  <a:pt x="646" y="840"/>
                  <a:pt x="632" y="893"/>
                  <a:pt x="606" y="940"/>
                </a:cubicBezTo>
                <a:cubicBezTo>
                  <a:pt x="580" y="987"/>
                  <a:pt x="540" y="1024"/>
                  <a:pt x="485" y="1051"/>
                </a:cubicBezTo>
                <a:cubicBezTo>
                  <a:pt x="431" y="1078"/>
                  <a:pt x="365" y="1092"/>
                  <a:pt x="288" y="1092"/>
                </a:cubicBezTo>
                <a:cubicBezTo>
                  <a:pt x="243" y="1092"/>
                  <a:pt x="195" y="1087"/>
                  <a:pt x="143" y="1076"/>
                </a:cubicBezTo>
                <a:cubicBezTo>
                  <a:pt x="91" y="1066"/>
                  <a:pt x="44" y="1053"/>
                  <a:pt x="0" y="1036"/>
                </a:cubicBezTo>
                <a:lnTo>
                  <a:pt x="0" y="871"/>
                </a:lnTo>
                <a:lnTo>
                  <a:pt x="94" y="871"/>
                </a:lnTo>
                <a:cubicBezTo>
                  <a:pt x="112" y="925"/>
                  <a:pt x="136" y="964"/>
                  <a:pt x="166" y="989"/>
                </a:cubicBezTo>
                <a:cubicBezTo>
                  <a:pt x="196" y="1013"/>
                  <a:pt x="237" y="1025"/>
                  <a:pt x="289" y="1025"/>
                </a:cubicBezTo>
                <a:cubicBezTo>
                  <a:pt x="356" y="1025"/>
                  <a:pt x="407" y="1007"/>
                  <a:pt x="442" y="970"/>
                </a:cubicBezTo>
                <a:cubicBezTo>
                  <a:pt x="477" y="933"/>
                  <a:pt x="494" y="878"/>
                  <a:pt x="494" y="806"/>
                </a:cubicBezTo>
                <a:cubicBezTo>
                  <a:pt x="494" y="730"/>
                  <a:pt x="471" y="672"/>
                  <a:pt x="425" y="632"/>
                </a:cubicBezTo>
                <a:cubicBezTo>
                  <a:pt x="379" y="591"/>
                  <a:pt x="312" y="571"/>
                  <a:pt x="224" y="571"/>
                </a:cubicBezTo>
                <a:lnTo>
                  <a:pt x="153" y="571"/>
                </a:lnTo>
                <a:lnTo>
                  <a:pt x="153" y="503"/>
                </a:lnTo>
                <a:cubicBezTo>
                  <a:pt x="224" y="498"/>
                  <a:pt x="283" y="485"/>
                  <a:pt x="331" y="462"/>
                </a:cubicBezTo>
                <a:cubicBezTo>
                  <a:pt x="379" y="439"/>
                  <a:pt x="415" y="410"/>
                  <a:pt x="439" y="374"/>
                </a:cubicBezTo>
                <a:cubicBezTo>
                  <a:pt x="462" y="338"/>
                  <a:pt x="474" y="297"/>
                  <a:pt x="474" y="253"/>
                </a:cubicBezTo>
                <a:cubicBezTo>
                  <a:pt x="474" y="195"/>
                  <a:pt x="458" y="150"/>
                  <a:pt x="428" y="119"/>
                </a:cubicBezTo>
                <a:cubicBezTo>
                  <a:pt x="397" y="88"/>
                  <a:pt x="352" y="72"/>
                  <a:pt x="293" y="72"/>
                </a:cubicBezTo>
                <a:cubicBezTo>
                  <a:pt x="244" y="72"/>
                  <a:pt x="204" y="85"/>
                  <a:pt x="174" y="112"/>
                </a:cubicBezTo>
                <a:cubicBezTo>
                  <a:pt x="143" y="139"/>
                  <a:pt x="120" y="179"/>
                  <a:pt x="106" y="234"/>
                </a:cubicBezTo>
                <a:lnTo>
                  <a:pt x="12" y="234"/>
                </a:lnTo>
                <a:lnTo>
                  <a:pt x="12" y="85"/>
                </a:lnTo>
                <a:cubicBezTo>
                  <a:pt x="72" y="57"/>
                  <a:pt x="129" y="35"/>
                  <a:pt x="182" y="21"/>
                </a:cubicBezTo>
                <a:cubicBezTo>
                  <a:pt x="234" y="7"/>
                  <a:pt x="285" y="0"/>
                  <a:pt x="334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6" name="Freeform 109"/>
          <p:cNvSpPr>
            <a:spLocks noEditPoints="1"/>
          </p:cNvSpPr>
          <p:nvPr/>
        </p:nvSpPr>
        <p:spPr bwMode="auto">
          <a:xfrm>
            <a:off x="1549401" y="4708525"/>
            <a:ext cx="150813" cy="147637"/>
          </a:xfrm>
          <a:custGeom>
            <a:avLst/>
            <a:gdLst>
              <a:gd name="T0" fmla="*/ 419 w 790"/>
              <a:gd name="T1" fmla="*/ 62 h 773"/>
              <a:gd name="T2" fmla="*/ 274 w 790"/>
              <a:gd name="T3" fmla="*/ 127 h 773"/>
              <a:gd name="T4" fmla="*/ 174 w 790"/>
              <a:gd name="T5" fmla="*/ 300 h 773"/>
              <a:gd name="T6" fmla="*/ 138 w 790"/>
              <a:gd name="T7" fmla="*/ 518 h 773"/>
              <a:gd name="T8" fmla="*/ 160 w 790"/>
              <a:gd name="T9" fmla="*/ 639 h 773"/>
              <a:gd name="T10" fmla="*/ 235 w 790"/>
              <a:gd name="T11" fmla="*/ 680 h 773"/>
              <a:gd name="T12" fmla="*/ 336 w 790"/>
              <a:gd name="T13" fmla="*/ 635 h 773"/>
              <a:gd name="T14" fmla="*/ 438 w 790"/>
              <a:gd name="T15" fmla="*/ 508 h 773"/>
              <a:gd name="T16" fmla="*/ 513 w 790"/>
              <a:gd name="T17" fmla="*/ 318 h 773"/>
              <a:gd name="T18" fmla="*/ 520 w 790"/>
              <a:gd name="T19" fmla="*/ 284 h 773"/>
              <a:gd name="T20" fmla="*/ 529 w 790"/>
              <a:gd name="T21" fmla="*/ 229 h 773"/>
              <a:gd name="T22" fmla="*/ 532 w 790"/>
              <a:gd name="T23" fmla="*/ 178 h 773"/>
              <a:gd name="T24" fmla="*/ 506 w 790"/>
              <a:gd name="T25" fmla="*/ 90 h 773"/>
              <a:gd name="T26" fmla="*/ 419 w 790"/>
              <a:gd name="T27" fmla="*/ 62 h 773"/>
              <a:gd name="T28" fmla="*/ 403 w 790"/>
              <a:gd name="T29" fmla="*/ 0 h 773"/>
              <a:gd name="T30" fmla="*/ 498 w 790"/>
              <a:gd name="T31" fmla="*/ 11 h 773"/>
              <a:gd name="T32" fmla="*/ 589 w 790"/>
              <a:gd name="T33" fmla="*/ 52 h 773"/>
              <a:gd name="T34" fmla="*/ 661 w 790"/>
              <a:gd name="T35" fmla="*/ 0 h 773"/>
              <a:gd name="T36" fmla="*/ 711 w 790"/>
              <a:gd name="T37" fmla="*/ 13 h 773"/>
              <a:gd name="T38" fmla="*/ 596 w 790"/>
              <a:gd name="T39" fmla="*/ 508 h 773"/>
              <a:gd name="T40" fmla="*/ 579 w 790"/>
              <a:gd name="T41" fmla="*/ 623 h 773"/>
              <a:gd name="T42" fmla="*/ 589 w 790"/>
              <a:gd name="T43" fmla="*/ 669 h 773"/>
              <a:gd name="T44" fmla="*/ 621 w 790"/>
              <a:gd name="T45" fmla="*/ 683 h 773"/>
              <a:gd name="T46" fmla="*/ 671 w 790"/>
              <a:gd name="T47" fmla="*/ 664 h 773"/>
              <a:gd name="T48" fmla="*/ 746 w 790"/>
              <a:gd name="T49" fmla="*/ 591 h 773"/>
              <a:gd name="T50" fmla="*/ 790 w 790"/>
              <a:gd name="T51" fmla="*/ 634 h 773"/>
              <a:gd name="T52" fmla="*/ 671 w 790"/>
              <a:gd name="T53" fmla="*/ 741 h 773"/>
              <a:gd name="T54" fmla="*/ 563 w 790"/>
              <a:gd name="T55" fmla="*/ 773 h 773"/>
              <a:gd name="T56" fmla="*/ 486 w 790"/>
              <a:gd name="T57" fmla="*/ 741 h 773"/>
              <a:gd name="T58" fmla="*/ 457 w 790"/>
              <a:gd name="T59" fmla="*/ 656 h 773"/>
              <a:gd name="T60" fmla="*/ 475 w 790"/>
              <a:gd name="T61" fmla="*/ 564 h 773"/>
              <a:gd name="T62" fmla="*/ 465 w 790"/>
              <a:gd name="T63" fmla="*/ 561 h 773"/>
              <a:gd name="T64" fmla="*/ 322 w 790"/>
              <a:gd name="T65" fmla="*/ 721 h 773"/>
              <a:gd name="T66" fmla="*/ 180 w 790"/>
              <a:gd name="T67" fmla="*/ 772 h 773"/>
              <a:gd name="T68" fmla="*/ 47 w 790"/>
              <a:gd name="T69" fmla="*/ 707 h 773"/>
              <a:gd name="T70" fmla="*/ 0 w 790"/>
              <a:gd name="T71" fmla="*/ 525 h 773"/>
              <a:gd name="T72" fmla="*/ 53 w 790"/>
              <a:gd name="T73" fmla="*/ 267 h 773"/>
              <a:gd name="T74" fmla="*/ 197 w 790"/>
              <a:gd name="T75" fmla="*/ 72 h 773"/>
              <a:gd name="T76" fmla="*/ 403 w 790"/>
              <a:gd name="T77" fmla="*/ 0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90" h="773">
                <a:moveTo>
                  <a:pt x="419" y="62"/>
                </a:moveTo>
                <a:cubicBezTo>
                  <a:pt x="365" y="62"/>
                  <a:pt x="317" y="83"/>
                  <a:pt x="274" y="127"/>
                </a:cubicBezTo>
                <a:cubicBezTo>
                  <a:pt x="231" y="170"/>
                  <a:pt x="198" y="228"/>
                  <a:pt x="174" y="300"/>
                </a:cubicBezTo>
                <a:cubicBezTo>
                  <a:pt x="150" y="373"/>
                  <a:pt x="138" y="446"/>
                  <a:pt x="138" y="518"/>
                </a:cubicBezTo>
                <a:cubicBezTo>
                  <a:pt x="138" y="572"/>
                  <a:pt x="146" y="613"/>
                  <a:pt x="160" y="639"/>
                </a:cubicBezTo>
                <a:cubicBezTo>
                  <a:pt x="175" y="666"/>
                  <a:pt x="200" y="680"/>
                  <a:pt x="235" y="680"/>
                </a:cubicBezTo>
                <a:cubicBezTo>
                  <a:pt x="269" y="680"/>
                  <a:pt x="303" y="665"/>
                  <a:pt x="336" y="635"/>
                </a:cubicBezTo>
                <a:cubicBezTo>
                  <a:pt x="369" y="606"/>
                  <a:pt x="403" y="563"/>
                  <a:pt x="438" y="508"/>
                </a:cubicBezTo>
                <a:cubicBezTo>
                  <a:pt x="474" y="453"/>
                  <a:pt x="499" y="390"/>
                  <a:pt x="513" y="318"/>
                </a:cubicBezTo>
                <a:lnTo>
                  <a:pt x="520" y="284"/>
                </a:lnTo>
                <a:cubicBezTo>
                  <a:pt x="525" y="263"/>
                  <a:pt x="528" y="245"/>
                  <a:pt x="529" y="229"/>
                </a:cubicBezTo>
                <a:cubicBezTo>
                  <a:pt x="531" y="213"/>
                  <a:pt x="532" y="196"/>
                  <a:pt x="532" y="178"/>
                </a:cubicBezTo>
                <a:cubicBezTo>
                  <a:pt x="532" y="138"/>
                  <a:pt x="523" y="109"/>
                  <a:pt x="506" y="90"/>
                </a:cubicBezTo>
                <a:cubicBezTo>
                  <a:pt x="489" y="71"/>
                  <a:pt x="460" y="62"/>
                  <a:pt x="419" y="62"/>
                </a:cubicBezTo>
                <a:close/>
                <a:moveTo>
                  <a:pt x="403" y="0"/>
                </a:moveTo>
                <a:cubicBezTo>
                  <a:pt x="437" y="0"/>
                  <a:pt x="468" y="4"/>
                  <a:pt x="498" y="11"/>
                </a:cubicBezTo>
                <a:cubicBezTo>
                  <a:pt x="527" y="19"/>
                  <a:pt x="558" y="32"/>
                  <a:pt x="589" y="52"/>
                </a:cubicBezTo>
                <a:lnTo>
                  <a:pt x="661" y="0"/>
                </a:lnTo>
                <a:lnTo>
                  <a:pt x="711" y="13"/>
                </a:lnTo>
                <a:lnTo>
                  <a:pt x="596" y="508"/>
                </a:lnTo>
                <a:cubicBezTo>
                  <a:pt x="584" y="557"/>
                  <a:pt x="579" y="596"/>
                  <a:pt x="579" y="623"/>
                </a:cubicBezTo>
                <a:cubicBezTo>
                  <a:pt x="579" y="644"/>
                  <a:pt x="582" y="659"/>
                  <a:pt x="589" y="669"/>
                </a:cubicBezTo>
                <a:cubicBezTo>
                  <a:pt x="596" y="678"/>
                  <a:pt x="606" y="683"/>
                  <a:pt x="621" y="683"/>
                </a:cubicBezTo>
                <a:cubicBezTo>
                  <a:pt x="637" y="683"/>
                  <a:pt x="653" y="676"/>
                  <a:pt x="671" y="664"/>
                </a:cubicBezTo>
                <a:cubicBezTo>
                  <a:pt x="689" y="651"/>
                  <a:pt x="714" y="627"/>
                  <a:pt x="746" y="591"/>
                </a:cubicBezTo>
                <a:lnTo>
                  <a:pt x="790" y="634"/>
                </a:lnTo>
                <a:cubicBezTo>
                  <a:pt x="744" y="684"/>
                  <a:pt x="704" y="720"/>
                  <a:pt x="671" y="741"/>
                </a:cubicBezTo>
                <a:cubicBezTo>
                  <a:pt x="637" y="762"/>
                  <a:pt x="602" y="773"/>
                  <a:pt x="563" y="773"/>
                </a:cubicBezTo>
                <a:cubicBezTo>
                  <a:pt x="531" y="773"/>
                  <a:pt x="505" y="762"/>
                  <a:pt x="486" y="741"/>
                </a:cubicBezTo>
                <a:cubicBezTo>
                  <a:pt x="466" y="719"/>
                  <a:pt x="457" y="691"/>
                  <a:pt x="457" y="656"/>
                </a:cubicBezTo>
                <a:cubicBezTo>
                  <a:pt x="457" y="627"/>
                  <a:pt x="463" y="596"/>
                  <a:pt x="475" y="564"/>
                </a:cubicBezTo>
                <a:lnTo>
                  <a:pt x="465" y="561"/>
                </a:lnTo>
                <a:cubicBezTo>
                  <a:pt x="415" y="634"/>
                  <a:pt x="367" y="687"/>
                  <a:pt x="322" y="721"/>
                </a:cubicBezTo>
                <a:cubicBezTo>
                  <a:pt x="278" y="755"/>
                  <a:pt x="230" y="772"/>
                  <a:pt x="180" y="772"/>
                </a:cubicBezTo>
                <a:cubicBezTo>
                  <a:pt x="123" y="772"/>
                  <a:pt x="79" y="750"/>
                  <a:pt x="47" y="707"/>
                </a:cubicBezTo>
                <a:cubicBezTo>
                  <a:pt x="16" y="664"/>
                  <a:pt x="0" y="603"/>
                  <a:pt x="0" y="525"/>
                </a:cubicBezTo>
                <a:cubicBezTo>
                  <a:pt x="0" y="435"/>
                  <a:pt x="17" y="349"/>
                  <a:pt x="53" y="267"/>
                </a:cubicBezTo>
                <a:cubicBezTo>
                  <a:pt x="88" y="184"/>
                  <a:pt x="136" y="119"/>
                  <a:pt x="197" y="72"/>
                </a:cubicBezTo>
                <a:cubicBezTo>
                  <a:pt x="259" y="24"/>
                  <a:pt x="327" y="0"/>
                  <a:pt x="40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7" name="Freeform 110"/>
          <p:cNvSpPr>
            <a:spLocks/>
          </p:cNvSpPr>
          <p:nvPr/>
        </p:nvSpPr>
        <p:spPr bwMode="auto">
          <a:xfrm>
            <a:off x="1724026" y="4602163"/>
            <a:ext cx="95250" cy="139700"/>
          </a:xfrm>
          <a:custGeom>
            <a:avLst/>
            <a:gdLst>
              <a:gd name="T0" fmla="*/ 263 w 494"/>
              <a:gd name="T1" fmla="*/ 0 h 738"/>
              <a:gd name="T2" fmla="*/ 364 w 494"/>
              <a:gd name="T3" fmla="*/ 13 h 738"/>
              <a:gd name="T4" fmla="*/ 433 w 494"/>
              <a:gd name="T5" fmla="*/ 49 h 738"/>
              <a:gd name="T6" fmla="*/ 471 w 494"/>
              <a:gd name="T7" fmla="*/ 104 h 738"/>
              <a:gd name="T8" fmla="*/ 482 w 494"/>
              <a:gd name="T9" fmla="*/ 173 h 738"/>
              <a:gd name="T10" fmla="*/ 479 w 494"/>
              <a:gd name="T11" fmla="*/ 214 h 738"/>
              <a:gd name="T12" fmla="*/ 468 w 494"/>
              <a:gd name="T13" fmla="*/ 252 h 738"/>
              <a:gd name="T14" fmla="*/ 448 w 494"/>
              <a:gd name="T15" fmla="*/ 289 h 738"/>
              <a:gd name="T16" fmla="*/ 417 w 494"/>
              <a:gd name="T17" fmla="*/ 329 h 738"/>
              <a:gd name="T18" fmla="*/ 380 w 494"/>
              <a:gd name="T19" fmla="*/ 371 h 738"/>
              <a:gd name="T20" fmla="*/ 330 w 494"/>
              <a:gd name="T21" fmla="*/ 423 h 738"/>
              <a:gd name="T22" fmla="*/ 273 w 494"/>
              <a:gd name="T23" fmla="*/ 480 h 738"/>
              <a:gd name="T24" fmla="*/ 215 w 494"/>
              <a:gd name="T25" fmla="*/ 539 h 738"/>
              <a:gd name="T26" fmla="*/ 164 w 494"/>
              <a:gd name="T27" fmla="*/ 595 h 738"/>
              <a:gd name="T28" fmla="*/ 126 w 494"/>
              <a:gd name="T29" fmla="*/ 645 h 738"/>
              <a:gd name="T30" fmla="*/ 337 w 494"/>
              <a:gd name="T31" fmla="*/ 645 h 738"/>
              <a:gd name="T32" fmla="*/ 380 w 494"/>
              <a:gd name="T33" fmla="*/ 643 h 738"/>
              <a:gd name="T34" fmla="*/ 406 w 494"/>
              <a:gd name="T35" fmla="*/ 634 h 738"/>
              <a:gd name="T36" fmla="*/ 424 w 494"/>
              <a:gd name="T37" fmla="*/ 614 h 738"/>
              <a:gd name="T38" fmla="*/ 441 w 494"/>
              <a:gd name="T39" fmla="*/ 575 h 738"/>
              <a:gd name="T40" fmla="*/ 494 w 494"/>
              <a:gd name="T41" fmla="*/ 575 h 738"/>
              <a:gd name="T42" fmla="*/ 489 w 494"/>
              <a:gd name="T43" fmla="*/ 657 h 738"/>
              <a:gd name="T44" fmla="*/ 483 w 494"/>
              <a:gd name="T45" fmla="*/ 738 h 738"/>
              <a:gd name="T46" fmla="*/ 0 w 494"/>
              <a:gd name="T47" fmla="*/ 738 h 738"/>
              <a:gd name="T48" fmla="*/ 0 w 494"/>
              <a:gd name="T49" fmla="*/ 709 h 738"/>
              <a:gd name="T50" fmla="*/ 32 w 494"/>
              <a:gd name="T51" fmla="*/ 648 h 738"/>
              <a:gd name="T52" fmla="*/ 73 w 494"/>
              <a:gd name="T53" fmla="*/ 587 h 738"/>
              <a:gd name="T54" fmla="*/ 125 w 494"/>
              <a:gd name="T55" fmla="*/ 523 h 738"/>
              <a:gd name="T56" fmla="*/ 190 w 494"/>
              <a:gd name="T57" fmla="*/ 455 h 738"/>
              <a:gd name="T58" fmla="*/ 277 w 494"/>
              <a:gd name="T59" fmla="*/ 364 h 738"/>
              <a:gd name="T60" fmla="*/ 330 w 494"/>
              <a:gd name="T61" fmla="*/ 296 h 738"/>
              <a:gd name="T62" fmla="*/ 357 w 494"/>
              <a:gd name="T63" fmla="*/ 241 h 738"/>
              <a:gd name="T64" fmla="*/ 364 w 494"/>
              <a:gd name="T65" fmla="*/ 188 h 738"/>
              <a:gd name="T66" fmla="*/ 355 w 494"/>
              <a:gd name="T67" fmla="*/ 134 h 738"/>
              <a:gd name="T68" fmla="*/ 332 w 494"/>
              <a:gd name="T69" fmla="*/ 93 h 738"/>
              <a:gd name="T70" fmla="*/ 293 w 494"/>
              <a:gd name="T71" fmla="*/ 66 h 738"/>
              <a:gd name="T72" fmla="*/ 238 w 494"/>
              <a:gd name="T73" fmla="*/ 56 h 738"/>
              <a:gd name="T74" fmla="*/ 149 w 494"/>
              <a:gd name="T75" fmla="*/ 85 h 738"/>
              <a:gd name="T76" fmla="*/ 93 w 494"/>
              <a:gd name="T77" fmla="*/ 168 h 738"/>
              <a:gd name="T78" fmla="*/ 19 w 494"/>
              <a:gd name="T79" fmla="*/ 168 h 738"/>
              <a:gd name="T80" fmla="*/ 19 w 494"/>
              <a:gd name="T81" fmla="*/ 57 h 738"/>
              <a:gd name="T82" fmla="*/ 153 w 494"/>
              <a:gd name="T83" fmla="*/ 13 h 738"/>
              <a:gd name="T84" fmla="*/ 263 w 494"/>
              <a:gd name="T85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4" h="738">
                <a:moveTo>
                  <a:pt x="263" y="0"/>
                </a:moveTo>
                <a:cubicBezTo>
                  <a:pt x="303" y="0"/>
                  <a:pt x="337" y="4"/>
                  <a:pt x="364" y="13"/>
                </a:cubicBezTo>
                <a:cubicBezTo>
                  <a:pt x="392" y="22"/>
                  <a:pt x="415" y="34"/>
                  <a:pt x="433" y="49"/>
                </a:cubicBezTo>
                <a:cubicBezTo>
                  <a:pt x="450" y="64"/>
                  <a:pt x="463" y="83"/>
                  <a:pt x="471" y="104"/>
                </a:cubicBezTo>
                <a:cubicBezTo>
                  <a:pt x="478" y="125"/>
                  <a:pt x="482" y="148"/>
                  <a:pt x="482" y="173"/>
                </a:cubicBezTo>
                <a:cubicBezTo>
                  <a:pt x="482" y="188"/>
                  <a:pt x="481" y="202"/>
                  <a:pt x="479" y="214"/>
                </a:cubicBezTo>
                <a:cubicBezTo>
                  <a:pt x="477" y="227"/>
                  <a:pt x="473" y="240"/>
                  <a:pt x="468" y="252"/>
                </a:cubicBezTo>
                <a:cubicBezTo>
                  <a:pt x="463" y="264"/>
                  <a:pt x="456" y="277"/>
                  <a:pt x="448" y="289"/>
                </a:cubicBezTo>
                <a:cubicBezTo>
                  <a:pt x="440" y="302"/>
                  <a:pt x="429" y="315"/>
                  <a:pt x="417" y="329"/>
                </a:cubicBezTo>
                <a:cubicBezTo>
                  <a:pt x="407" y="341"/>
                  <a:pt x="395" y="356"/>
                  <a:pt x="380" y="371"/>
                </a:cubicBezTo>
                <a:cubicBezTo>
                  <a:pt x="364" y="387"/>
                  <a:pt x="348" y="405"/>
                  <a:pt x="330" y="423"/>
                </a:cubicBezTo>
                <a:cubicBezTo>
                  <a:pt x="312" y="441"/>
                  <a:pt x="293" y="460"/>
                  <a:pt x="273" y="480"/>
                </a:cubicBezTo>
                <a:cubicBezTo>
                  <a:pt x="253" y="500"/>
                  <a:pt x="234" y="519"/>
                  <a:pt x="215" y="539"/>
                </a:cubicBezTo>
                <a:cubicBezTo>
                  <a:pt x="197" y="558"/>
                  <a:pt x="180" y="577"/>
                  <a:pt x="164" y="595"/>
                </a:cubicBezTo>
                <a:cubicBezTo>
                  <a:pt x="148" y="613"/>
                  <a:pt x="136" y="630"/>
                  <a:pt x="126" y="645"/>
                </a:cubicBezTo>
                <a:lnTo>
                  <a:pt x="337" y="645"/>
                </a:lnTo>
                <a:cubicBezTo>
                  <a:pt x="355" y="645"/>
                  <a:pt x="369" y="645"/>
                  <a:pt x="380" y="643"/>
                </a:cubicBezTo>
                <a:cubicBezTo>
                  <a:pt x="390" y="642"/>
                  <a:pt x="399" y="639"/>
                  <a:pt x="406" y="634"/>
                </a:cubicBezTo>
                <a:cubicBezTo>
                  <a:pt x="413" y="630"/>
                  <a:pt x="419" y="623"/>
                  <a:pt x="424" y="614"/>
                </a:cubicBezTo>
                <a:cubicBezTo>
                  <a:pt x="429" y="604"/>
                  <a:pt x="435" y="591"/>
                  <a:pt x="441" y="575"/>
                </a:cubicBezTo>
                <a:lnTo>
                  <a:pt x="494" y="575"/>
                </a:lnTo>
                <a:cubicBezTo>
                  <a:pt x="492" y="602"/>
                  <a:pt x="491" y="629"/>
                  <a:pt x="489" y="657"/>
                </a:cubicBezTo>
                <a:cubicBezTo>
                  <a:pt x="487" y="684"/>
                  <a:pt x="485" y="711"/>
                  <a:pt x="483" y="738"/>
                </a:cubicBezTo>
                <a:lnTo>
                  <a:pt x="0" y="738"/>
                </a:lnTo>
                <a:lnTo>
                  <a:pt x="0" y="709"/>
                </a:lnTo>
                <a:cubicBezTo>
                  <a:pt x="9" y="688"/>
                  <a:pt x="20" y="668"/>
                  <a:pt x="32" y="648"/>
                </a:cubicBezTo>
                <a:cubicBezTo>
                  <a:pt x="44" y="628"/>
                  <a:pt x="58" y="608"/>
                  <a:pt x="73" y="587"/>
                </a:cubicBezTo>
                <a:cubicBezTo>
                  <a:pt x="89" y="567"/>
                  <a:pt x="106" y="545"/>
                  <a:pt x="125" y="523"/>
                </a:cubicBezTo>
                <a:cubicBezTo>
                  <a:pt x="145" y="502"/>
                  <a:pt x="166" y="479"/>
                  <a:pt x="190" y="455"/>
                </a:cubicBezTo>
                <a:cubicBezTo>
                  <a:pt x="225" y="420"/>
                  <a:pt x="255" y="389"/>
                  <a:pt x="277" y="364"/>
                </a:cubicBezTo>
                <a:cubicBezTo>
                  <a:pt x="299" y="338"/>
                  <a:pt x="317" y="316"/>
                  <a:pt x="330" y="296"/>
                </a:cubicBezTo>
                <a:cubicBezTo>
                  <a:pt x="343" y="276"/>
                  <a:pt x="352" y="258"/>
                  <a:pt x="357" y="241"/>
                </a:cubicBezTo>
                <a:cubicBezTo>
                  <a:pt x="361" y="225"/>
                  <a:pt x="364" y="207"/>
                  <a:pt x="364" y="188"/>
                </a:cubicBezTo>
                <a:cubicBezTo>
                  <a:pt x="364" y="168"/>
                  <a:pt x="361" y="151"/>
                  <a:pt x="355" y="134"/>
                </a:cubicBezTo>
                <a:cubicBezTo>
                  <a:pt x="350" y="118"/>
                  <a:pt x="342" y="104"/>
                  <a:pt x="332" y="93"/>
                </a:cubicBezTo>
                <a:cubicBezTo>
                  <a:pt x="321" y="81"/>
                  <a:pt x="308" y="72"/>
                  <a:pt x="293" y="66"/>
                </a:cubicBezTo>
                <a:cubicBezTo>
                  <a:pt x="277" y="59"/>
                  <a:pt x="259" y="56"/>
                  <a:pt x="238" y="56"/>
                </a:cubicBezTo>
                <a:cubicBezTo>
                  <a:pt x="203" y="56"/>
                  <a:pt x="173" y="66"/>
                  <a:pt x="149" y="85"/>
                </a:cubicBezTo>
                <a:cubicBezTo>
                  <a:pt x="125" y="104"/>
                  <a:pt x="107" y="132"/>
                  <a:pt x="93" y="168"/>
                </a:cubicBezTo>
                <a:lnTo>
                  <a:pt x="19" y="168"/>
                </a:lnTo>
                <a:lnTo>
                  <a:pt x="19" y="57"/>
                </a:lnTo>
                <a:cubicBezTo>
                  <a:pt x="67" y="37"/>
                  <a:pt x="112" y="22"/>
                  <a:pt x="153" y="13"/>
                </a:cubicBezTo>
                <a:cubicBezTo>
                  <a:pt x="194" y="4"/>
                  <a:pt x="231" y="0"/>
                  <a:pt x="26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8" name="Freeform 111"/>
          <p:cNvSpPr>
            <a:spLocks/>
          </p:cNvSpPr>
          <p:nvPr/>
        </p:nvSpPr>
        <p:spPr bwMode="auto">
          <a:xfrm>
            <a:off x="3324226" y="4651375"/>
            <a:ext cx="130175" cy="203200"/>
          </a:xfrm>
          <a:custGeom>
            <a:avLst/>
            <a:gdLst>
              <a:gd name="T0" fmla="*/ 16 w 686"/>
              <a:gd name="T1" fmla="*/ 0 h 1072"/>
              <a:gd name="T2" fmla="*/ 686 w 686"/>
              <a:gd name="T3" fmla="*/ 0 h 1072"/>
              <a:gd name="T4" fmla="*/ 686 w 686"/>
              <a:gd name="T5" fmla="*/ 37 h 1072"/>
              <a:gd name="T6" fmla="*/ 232 w 686"/>
              <a:gd name="T7" fmla="*/ 1072 h 1072"/>
              <a:gd name="T8" fmla="*/ 118 w 686"/>
              <a:gd name="T9" fmla="*/ 1072 h 1072"/>
              <a:gd name="T10" fmla="*/ 118 w 686"/>
              <a:gd name="T11" fmla="*/ 1033 h 1072"/>
              <a:gd name="T12" fmla="*/ 539 w 686"/>
              <a:gd name="T13" fmla="*/ 142 h 1072"/>
              <a:gd name="T14" fmla="*/ 539 w 686"/>
              <a:gd name="T15" fmla="*/ 130 h 1072"/>
              <a:gd name="T16" fmla="*/ 196 w 686"/>
              <a:gd name="T17" fmla="*/ 130 h 1072"/>
              <a:gd name="T18" fmla="*/ 144 w 686"/>
              <a:gd name="T19" fmla="*/ 136 h 1072"/>
              <a:gd name="T20" fmla="*/ 112 w 686"/>
              <a:gd name="T21" fmla="*/ 153 h 1072"/>
              <a:gd name="T22" fmla="*/ 91 w 686"/>
              <a:gd name="T23" fmla="*/ 182 h 1072"/>
              <a:gd name="T24" fmla="*/ 67 w 686"/>
              <a:gd name="T25" fmla="*/ 253 h 1072"/>
              <a:gd name="T26" fmla="*/ 0 w 686"/>
              <a:gd name="T27" fmla="*/ 253 h 1072"/>
              <a:gd name="T28" fmla="*/ 16 w 686"/>
              <a:gd name="T29" fmla="*/ 0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86" h="1072">
                <a:moveTo>
                  <a:pt x="16" y="0"/>
                </a:moveTo>
                <a:lnTo>
                  <a:pt x="686" y="0"/>
                </a:lnTo>
                <a:lnTo>
                  <a:pt x="686" y="37"/>
                </a:lnTo>
                <a:lnTo>
                  <a:pt x="232" y="1072"/>
                </a:lnTo>
                <a:lnTo>
                  <a:pt x="118" y="1072"/>
                </a:lnTo>
                <a:lnTo>
                  <a:pt x="118" y="1033"/>
                </a:lnTo>
                <a:lnTo>
                  <a:pt x="539" y="142"/>
                </a:lnTo>
                <a:lnTo>
                  <a:pt x="539" y="130"/>
                </a:lnTo>
                <a:lnTo>
                  <a:pt x="196" y="130"/>
                </a:lnTo>
                <a:cubicBezTo>
                  <a:pt x="174" y="130"/>
                  <a:pt x="157" y="132"/>
                  <a:pt x="144" y="136"/>
                </a:cubicBezTo>
                <a:cubicBezTo>
                  <a:pt x="132" y="140"/>
                  <a:pt x="121" y="146"/>
                  <a:pt x="112" y="153"/>
                </a:cubicBezTo>
                <a:cubicBezTo>
                  <a:pt x="104" y="160"/>
                  <a:pt x="97" y="170"/>
                  <a:pt x="91" y="182"/>
                </a:cubicBezTo>
                <a:cubicBezTo>
                  <a:pt x="85" y="194"/>
                  <a:pt x="77" y="217"/>
                  <a:pt x="67" y="253"/>
                </a:cubicBezTo>
                <a:lnTo>
                  <a:pt x="0" y="253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9" name="Freeform 112"/>
          <p:cNvSpPr>
            <a:spLocks noEditPoints="1"/>
          </p:cNvSpPr>
          <p:nvPr/>
        </p:nvSpPr>
        <p:spPr bwMode="auto">
          <a:xfrm>
            <a:off x="3486151" y="4708525"/>
            <a:ext cx="150813" cy="147637"/>
          </a:xfrm>
          <a:custGeom>
            <a:avLst/>
            <a:gdLst>
              <a:gd name="T0" fmla="*/ 418 w 790"/>
              <a:gd name="T1" fmla="*/ 62 h 773"/>
              <a:gd name="T2" fmla="*/ 274 w 790"/>
              <a:gd name="T3" fmla="*/ 127 h 773"/>
              <a:gd name="T4" fmla="*/ 174 w 790"/>
              <a:gd name="T5" fmla="*/ 300 h 773"/>
              <a:gd name="T6" fmla="*/ 138 w 790"/>
              <a:gd name="T7" fmla="*/ 518 h 773"/>
              <a:gd name="T8" fmla="*/ 160 w 790"/>
              <a:gd name="T9" fmla="*/ 639 h 773"/>
              <a:gd name="T10" fmla="*/ 235 w 790"/>
              <a:gd name="T11" fmla="*/ 680 h 773"/>
              <a:gd name="T12" fmla="*/ 336 w 790"/>
              <a:gd name="T13" fmla="*/ 635 h 773"/>
              <a:gd name="T14" fmla="*/ 438 w 790"/>
              <a:gd name="T15" fmla="*/ 508 h 773"/>
              <a:gd name="T16" fmla="*/ 513 w 790"/>
              <a:gd name="T17" fmla="*/ 318 h 773"/>
              <a:gd name="T18" fmla="*/ 520 w 790"/>
              <a:gd name="T19" fmla="*/ 284 h 773"/>
              <a:gd name="T20" fmla="*/ 529 w 790"/>
              <a:gd name="T21" fmla="*/ 229 h 773"/>
              <a:gd name="T22" fmla="*/ 532 w 790"/>
              <a:gd name="T23" fmla="*/ 178 h 773"/>
              <a:gd name="T24" fmla="*/ 506 w 790"/>
              <a:gd name="T25" fmla="*/ 90 h 773"/>
              <a:gd name="T26" fmla="*/ 418 w 790"/>
              <a:gd name="T27" fmla="*/ 62 h 773"/>
              <a:gd name="T28" fmla="*/ 403 w 790"/>
              <a:gd name="T29" fmla="*/ 0 h 773"/>
              <a:gd name="T30" fmla="*/ 498 w 790"/>
              <a:gd name="T31" fmla="*/ 11 h 773"/>
              <a:gd name="T32" fmla="*/ 589 w 790"/>
              <a:gd name="T33" fmla="*/ 52 h 773"/>
              <a:gd name="T34" fmla="*/ 661 w 790"/>
              <a:gd name="T35" fmla="*/ 0 h 773"/>
              <a:gd name="T36" fmla="*/ 711 w 790"/>
              <a:gd name="T37" fmla="*/ 13 h 773"/>
              <a:gd name="T38" fmla="*/ 596 w 790"/>
              <a:gd name="T39" fmla="*/ 508 h 773"/>
              <a:gd name="T40" fmla="*/ 579 w 790"/>
              <a:gd name="T41" fmla="*/ 623 h 773"/>
              <a:gd name="T42" fmla="*/ 589 w 790"/>
              <a:gd name="T43" fmla="*/ 669 h 773"/>
              <a:gd name="T44" fmla="*/ 621 w 790"/>
              <a:gd name="T45" fmla="*/ 683 h 773"/>
              <a:gd name="T46" fmla="*/ 671 w 790"/>
              <a:gd name="T47" fmla="*/ 664 h 773"/>
              <a:gd name="T48" fmla="*/ 746 w 790"/>
              <a:gd name="T49" fmla="*/ 591 h 773"/>
              <a:gd name="T50" fmla="*/ 790 w 790"/>
              <a:gd name="T51" fmla="*/ 634 h 773"/>
              <a:gd name="T52" fmla="*/ 670 w 790"/>
              <a:gd name="T53" fmla="*/ 741 h 773"/>
              <a:gd name="T54" fmla="*/ 563 w 790"/>
              <a:gd name="T55" fmla="*/ 773 h 773"/>
              <a:gd name="T56" fmla="*/ 486 w 790"/>
              <a:gd name="T57" fmla="*/ 741 h 773"/>
              <a:gd name="T58" fmla="*/ 457 w 790"/>
              <a:gd name="T59" fmla="*/ 656 h 773"/>
              <a:gd name="T60" fmla="*/ 475 w 790"/>
              <a:gd name="T61" fmla="*/ 564 h 773"/>
              <a:gd name="T62" fmla="*/ 465 w 790"/>
              <a:gd name="T63" fmla="*/ 561 h 773"/>
              <a:gd name="T64" fmla="*/ 322 w 790"/>
              <a:gd name="T65" fmla="*/ 721 h 773"/>
              <a:gd name="T66" fmla="*/ 180 w 790"/>
              <a:gd name="T67" fmla="*/ 772 h 773"/>
              <a:gd name="T68" fmla="*/ 47 w 790"/>
              <a:gd name="T69" fmla="*/ 707 h 773"/>
              <a:gd name="T70" fmla="*/ 0 w 790"/>
              <a:gd name="T71" fmla="*/ 525 h 773"/>
              <a:gd name="T72" fmla="*/ 52 w 790"/>
              <a:gd name="T73" fmla="*/ 267 h 773"/>
              <a:gd name="T74" fmla="*/ 197 w 790"/>
              <a:gd name="T75" fmla="*/ 72 h 773"/>
              <a:gd name="T76" fmla="*/ 403 w 790"/>
              <a:gd name="T77" fmla="*/ 0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90" h="773">
                <a:moveTo>
                  <a:pt x="418" y="62"/>
                </a:moveTo>
                <a:cubicBezTo>
                  <a:pt x="365" y="62"/>
                  <a:pt x="317" y="83"/>
                  <a:pt x="274" y="127"/>
                </a:cubicBezTo>
                <a:cubicBezTo>
                  <a:pt x="231" y="170"/>
                  <a:pt x="198" y="228"/>
                  <a:pt x="174" y="300"/>
                </a:cubicBezTo>
                <a:cubicBezTo>
                  <a:pt x="150" y="373"/>
                  <a:pt x="138" y="446"/>
                  <a:pt x="138" y="518"/>
                </a:cubicBezTo>
                <a:cubicBezTo>
                  <a:pt x="138" y="572"/>
                  <a:pt x="145" y="613"/>
                  <a:pt x="160" y="639"/>
                </a:cubicBezTo>
                <a:cubicBezTo>
                  <a:pt x="175" y="666"/>
                  <a:pt x="200" y="680"/>
                  <a:pt x="235" y="680"/>
                </a:cubicBezTo>
                <a:cubicBezTo>
                  <a:pt x="269" y="680"/>
                  <a:pt x="303" y="665"/>
                  <a:pt x="336" y="635"/>
                </a:cubicBezTo>
                <a:cubicBezTo>
                  <a:pt x="369" y="606"/>
                  <a:pt x="403" y="563"/>
                  <a:pt x="438" y="508"/>
                </a:cubicBezTo>
                <a:cubicBezTo>
                  <a:pt x="473" y="453"/>
                  <a:pt x="498" y="390"/>
                  <a:pt x="513" y="318"/>
                </a:cubicBezTo>
                <a:lnTo>
                  <a:pt x="520" y="284"/>
                </a:lnTo>
                <a:cubicBezTo>
                  <a:pt x="525" y="263"/>
                  <a:pt x="528" y="245"/>
                  <a:pt x="529" y="229"/>
                </a:cubicBezTo>
                <a:cubicBezTo>
                  <a:pt x="531" y="213"/>
                  <a:pt x="532" y="196"/>
                  <a:pt x="532" y="178"/>
                </a:cubicBezTo>
                <a:cubicBezTo>
                  <a:pt x="532" y="138"/>
                  <a:pt x="523" y="109"/>
                  <a:pt x="506" y="90"/>
                </a:cubicBezTo>
                <a:cubicBezTo>
                  <a:pt x="489" y="71"/>
                  <a:pt x="460" y="62"/>
                  <a:pt x="418" y="62"/>
                </a:cubicBezTo>
                <a:close/>
                <a:moveTo>
                  <a:pt x="403" y="0"/>
                </a:moveTo>
                <a:cubicBezTo>
                  <a:pt x="437" y="0"/>
                  <a:pt x="468" y="4"/>
                  <a:pt x="498" y="11"/>
                </a:cubicBezTo>
                <a:cubicBezTo>
                  <a:pt x="527" y="19"/>
                  <a:pt x="557" y="32"/>
                  <a:pt x="589" y="52"/>
                </a:cubicBezTo>
                <a:lnTo>
                  <a:pt x="661" y="0"/>
                </a:lnTo>
                <a:lnTo>
                  <a:pt x="711" y="13"/>
                </a:lnTo>
                <a:lnTo>
                  <a:pt x="596" y="508"/>
                </a:lnTo>
                <a:cubicBezTo>
                  <a:pt x="584" y="557"/>
                  <a:pt x="579" y="596"/>
                  <a:pt x="579" y="623"/>
                </a:cubicBezTo>
                <a:cubicBezTo>
                  <a:pt x="579" y="644"/>
                  <a:pt x="582" y="659"/>
                  <a:pt x="589" y="669"/>
                </a:cubicBezTo>
                <a:cubicBezTo>
                  <a:pt x="595" y="678"/>
                  <a:pt x="606" y="683"/>
                  <a:pt x="621" y="683"/>
                </a:cubicBezTo>
                <a:cubicBezTo>
                  <a:pt x="636" y="683"/>
                  <a:pt x="653" y="676"/>
                  <a:pt x="671" y="664"/>
                </a:cubicBezTo>
                <a:cubicBezTo>
                  <a:pt x="688" y="651"/>
                  <a:pt x="713" y="627"/>
                  <a:pt x="746" y="591"/>
                </a:cubicBezTo>
                <a:lnTo>
                  <a:pt x="790" y="634"/>
                </a:lnTo>
                <a:cubicBezTo>
                  <a:pt x="743" y="684"/>
                  <a:pt x="703" y="720"/>
                  <a:pt x="670" y="741"/>
                </a:cubicBezTo>
                <a:cubicBezTo>
                  <a:pt x="637" y="762"/>
                  <a:pt x="601" y="773"/>
                  <a:pt x="563" y="773"/>
                </a:cubicBezTo>
                <a:cubicBezTo>
                  <a:pt x="531" y="773"/>
                  <a:pt x="505" y="762"/>
                  <a:pt x="486" y="741"/>
                </a:cubicBezTo>
                <a:cubicBezTo>
                  <a:pt x="466" y="719"/>
                  <a:pt x="457" y="691"/>
                  <a:pt x="457" y="656"/>
                </a:cubicBezTo>
                <a:cubicBezTo>
                  <a:pt x="457" y="627"/>
                  <a:pt x="463" y="596"/>
                  <a:pt x="475" y="564"/>
                </a:cubicBezTo>
                <a:lnTo>
                  <a:pt x="465" y="561"/>
                </a:lnTo>
                <a:cubicBezTo>
                  <a:pt x="415" y="634"/>
                  <a:pt x="367" y="687"/>
                  <a:pt x="322" y="721"/>
                </a:cubicBezTo>
                <a:cubicBezTo>
                  <a:pt x="278" y="755"/>
                  <a:pt x="230" y="772"/>
                  <a:pt x="180" y="772"/>
                </a:cubicBezTo>
                <a:cubicBezTo>
                  <a:pt x="123" y="772"/>
                  <a:pt x="78" y="750"/>
                  <a:pt x="47" y="707"/>
                </a:cubicBezTo>
                <a:cubicBezTo>
                  <a:pt x="15" y="664"/>
                  <a:pt x="0" y="603"/>
                  <a:pt x="0" y="525"/>
                </a:cubicBezTo>
                <a:cubicBezTo>
                  <a:pt x="0" y="435"/>
                  <a:pt x="17" y="349"/>
                  <a:pt x="52" y="267"/>
                </a:cubicBezTo>
                <a:cubicBezTo>
                  <a:pt x="88" y="184"/>
                  <a:pt x="136" y="119"/>
                  <a:pt x="197" y="72"/>
                </a:cubicBezTo>
                <a:cubicBezTo>
                  <a:pt x="259" y="24"/>
                  <a:pt x="327" y="0"/>
                  <a:pt x="40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0" name="Freeform 113"/>
          <p:cNvSpPr>
            <a:spLocks/>
          </p:cNvSpPr>
          <p:nvPr/>
        </p:nvSpPr>
        <p:spPr bwMode="auto">
          <a:xfrm>
            <a:off x="3662363" y="4602163"/>
            <a:ext cx="93663" cy="139700"/>
          </a:xfrm>
          <a:custGeom>
            <a:avLst/>
            <a:gdLst>
              <a:gd name="T0" fmla="*/ 263 w 494"/>
              <a:gd name="T1" fmla="*/ 0 h 738"/>
              <a:gd name="T2" fmla="*/ 364 w 494"/>
              <a:gd name="T3" fmla="*/ 13 h 738"/>
              <a:gd name="T4" fmla="*/ 432 w 494"/>
              <a:gd name="T5" fmla="*/ 49 h 738"/>
              <a:gd name="T6" fmla="*/ 470 w 494"/>
              <a:gd name="T7" fmla="*/ 104 h 738"/>
              <a:gd name="T8" fmla="*/ 482 w 494"/>
              <a:gd name="T9" fmla="*/ 173 h 738"/>
              <a:gd name="T10" fmla="*/ 479 w 494"/>
              <a:gd name="T11" fmla="*/ 214 h 738"/>
              <a:gd name="T12" fmla="*/ 468 w 494"/>
              <a:gd name="T13" fmla="*/ 252 h 738"/>
              <a:gd name="T14" fmla="*/ 448 w 494"/>
              <a:gd name="T15" fmla="*/ 289 h 738"/>
              <a:gd name="T16" fmla="*/ 417 w 494"/>
              <a:gd name="T17" fmla="*/ 329 h 738"/>
              <a:gd name="T18" fmla="*/ 379 w 494"/>
              <a:gd name="T19" fmla="*/ 371 h 738"/>
              <a:gd name="T20" fmla="*/ 330 w 494"/>
              <a:gd name="T21" fmla="*/ 423 h 738"/>
              <a:gd name="T22" fmla="*/ 273 w 494"/>
              <a:gd name="T23" fmla="*/ 480 h 738"/>
              <a:gd name="T24" fmla="*/ 215 w 494"/>
              <a:gd name="T25" fmla="*/ 539 h 738"/>
              <a:gd name="T26" fmla="*/ 164 w 494"/>
              <a:gd name="T27" fmla="*/ 595 h 738"/>
              <a:gd name="T28" fmla="*/ 126 w 494"/>
              <a:gd name="T29" fmla="*/ 645 h 738"/>
              <a:gd name="T30" fmla="*/ 337 w 494"/>
              <a:gd name="T31" fmla="*/ 645 h 738"/>
              <a:gd name="T32" fmla="*/ 379 w 494"/>
              <a:gd name="T33" fmla="*/ 643 h 738"/>
              <a:gd name="T34" fmla="*/ 406 w 494"/>
              <a:gd name="T35" fmla="*/ 634 h 738"/>
              <a:gd name="T36" fmla="*/ 424 w 494"/>
              <a:gd name="T37" fmla="*/ 614 h 738"/>
              <a:gd name="T38" fmla="*/ 441 w 494"/>
              <a:gd name="T39" fmla="*/ 575 h 738"/>
              <a:gd name="T40" fmla="*/ 494 w 494"/>
              <a:gd name="T41" fmla="*/ 575 h 738"/>
              <a:gd name="T42" fmla="*/ 489 w 494"/>
              <a:gd name="T43" fmla="*/ 657 h 738"/>
              <a:gd name="T44" fmla="*/ 483 w 494"/>
              <a:gd name="T45" fmla="*/ 738 h 738"/>
              <a:gd name="T46" fmla="*/ 0 w 494"/>
              <a:gd name="T47" fmla="*/ 738 h 738"/>
              <a:gd name="T48" fmla="*/ 0 w 494"/>
              <a:gd name="T49" fmla="*/ 709 h 738"/>
              <a:gd name="T50" fmla="*/ 32 w 494"/>
              <a:gd name="T51" fmla="*/ 648 h 738"/>
              <a:gd name="T52" fmla="*/ 73 w 494"/>
              <a:gd name="T53" fmla="*/ 587 h 738"/>
              <a:gd name="T54" fmla="*/ 125 w 494"/>
              <a:gd name="T55" fmla="*/ 523 h 738"/>
              <a:gd name="T56" fmla="*/ 190 w 494"/>
              <a:gd name="T57" fmla="*/ 455 h 738"/>
              <a:gd name="T58" fmla="*/ 277 w 494"/>
              <a:gd name="T59" fmla="*/ 364 h 738"/>
              <a:gd name="T60" fmla="*/ 330 w 494"/>
              <a:gd name="T61" fmla="*/ 296 h 738"/>
              <a:gd name="T62" fmla="*/ 356 w 494"/>
              <a:gd name="T63" fmla="*/ 241 h 738"/>
              <a:gd name="T64" fmla="*/ 363 w 494"/>
              <a:gd name="T65" fmla="*/ 188 h 738"/>
              <a:gd name="T66" fmla="*/ 355 w 494"/>
              <a:gd name="T67" fmla="*/ 134 h 738"/>
              <a:gd name="T68" fmla="*/ 332 w 494"/>
              <a:gd name="T69" fmla="*/ 93 h 738"/>
              <a:gd name="T70" fmla="*/ 292 w 494"/>
              <a:gd name="T71" fmla="*/ 66 h 738"/>
              <a:gd name="T72" fmla="*/ 238 w 494"/>
              <a:gd name="T73" fmla="*/ 56 h 738"/>
              <a:gd name="T74" fmla="*/ 149 w 494"/>
              <a:gd name="T75" fmla="*/ 85 h 738"/>
              <a:gd name="T76" fmla="*/ 93 w 494"/>
              <a:gd name="T77" fmla="*/ 168 h 738"/>
              <a:gd name="T78" fmla="*/ 18 w 494"/>
              <a:gd name="T79" fmla="*/ 168 h 738"/>
              <a:gd name="T80" fmla="*/ 18 w 494"/>
              <a:gd name="T81" fmla="*/ 57 h 738"/>
              <a:gd name="T82" fmla="*/ 153 w 494"/>
              <a:gd name="T83" fmla="*/ 13 h 738"/>
              <a:gd name="T84" fmla="*/ 263 w 494"/>
              <a:gd name="T85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4" h="738">
                <a:moveTo>
                  <a:pt x="263" y="0"/>
                </a:moveTo>
                <a:cubicBezTo>
                  <a:pt x="303" y="0"/>
                  <a:pt x="336" y="4"/>
                  <a:pt x="364" y="13"/>
                </a:cubicBezTo>
                <a:cubicBezTo>
                  <a:pt x="392" y="22"/>
                  <a:pt x="415" y="34"/>
                  <a:pt x="432" y="49"/>
                </a:cubicBezTo>
                <a:cubicBezTo>
                  <a:pt x="450" y="64"/>
                  <a:pt x="463" y="83"/>
                  <a:pt x="470" y="104"/>
                </a:cubicBezTo>
                <a:cubicBezTo>
                  <a:pt x="478" y="125"/>
                  <a:pt x="482" y="148"/>
                  <a:pt x="482" y="173"/>
                </a:cubicBezTo>
                <a:cubicBezTo>
                  <a:pt x="482" y="188"/>
                  <a:pt x="481" y="202"/>
                  <a:pt x="479" y="214"/>
                </a:cubicBezTo>
                <a:cubicBezTo>
                  <a:pt x="477" y="227"/>
                  <a:pt x="473" y="240"/>
                  <a:pt x="468" y="252"/>
                </a:cubicBezTo>
                <a:cubicBezTo>
                  <a:pt x="463" y="264"/>
                  <a:pt x="456" y="277"/>
                  <a:pt x="448" y="289"/>
                </a:cubicBezTo>
                <a:cubicBezTo>
                  <a:pt x="440" y="302"/>
                  <a:pt x="429" y="315"/>
                  <a:pt x="417" y="329"/>
                </a:cubicBezTo>
                <a:cubicBezTo>
                  <a:pt x="407" y="341"/>
                  <a:pt x="395" y="356"/>
                  <a:pt x="379" y="371"/>
                </a:cubicBezTo>
                <a:cubicBezTo>
                  <a:pt x="364" y="387"/>
                  <a:pt x="348" y="405"/>
                  <a:pt x="330" y="423"/>
                </a:cubicBezTo>
                <a:cubicBezTo>
                  <a:pt x="311" y="441"/>
                  <a:pt x="293" y="460"/>
                  <a:pt x="273" y="480"/>
                </a:cubicBezTo>
                <a:cubicBezTo>
                  <a:pt x="253" y="500"/>
                  <a:pt x="234" y="519"/>
                  <a:pt x="215" y="539"/>
                </a:cubicBezTo>
                <a:cubicBezTo>
                  <a:pt x="197" y="558"/>
                  <a:pt x="179" y="577"/>
                  <a:pt x="164" y="595"/>
                </a:cubicBezTo>
                <a:cubicBezTo>
                  <a:pt x="148" y="613"/>
                  <a:pt x="136" y="630"/>
                  <a:pt x="126" y="645"/>
                </a:cubicBezTo>
                <a:lnTo>
                  <a:pt x="337" y="645"/>
                </a:lnTo>
                <a:cubicBezTo>
                  <a:pt x="355" y="645"/>
                  <a:pt x="369" y="645"/>
                  <a:pt x="379" y="643"/>
                </a:cubicBezTo>
                <a:cubicBezTo>
                  <a:pt x="390" y="642"/>
                  <a:pt x="399" y="639"/>
                  <a:pt x="406" y="634"/>
                </a:cubicBezTo>
                <a:cubicBezTo>
                  <a:pt x="413" y="630"/>
                  <a:pt x="419" y="623"/>
                  <a:pt x="424" y="614"/>
                </a:cubicBezTo>
                <a:cubicBezTo>
                  <a:pt x="429" y="604"/>
                  <a:pt x="435" y="591"/>
                  <a:pt x="441" y="575"/>
                </a:cubicBezTo>
                <a:lnTo>
                  <a:pt x="494" y="575"/>
                </a:lnTo>
                <a:cubicBezTo>
                  <a:pt x="492" y="602"/>
                  <a:pt x="490" y="629"/>
                  <a:pt x="489" y="657"/>
                </a:cubicBezTo>
                <a:cubicBezTo>
                  <a:pt x="487" y="684"/>
                  <a:pt x="485" y="711"/>
                  <a:pt x="483" y="738"/>
                </a:cubicBezTo>
                <a:lnTo>
                  <a:pt x="0" y="738"/>
                </a:lnTo>
                <a:lnTo>
                  <a:pt x="0" y="709"/>
                </a:lnTo>
                <a:cubicBezTo>
                  <a:pt x="9" y="688"/>
                  <a:pt x="20" y="668"/>
                  <a:pt x="32" y="648"/>
                </a:cubicBezTo>
                <a:cubicBezTo>
                  <a:pt x="44" y="628"/>
                  <a:pt x="58" y="608"/>
                  <a:pt x="73" y="587"/>
                </a:cubicBezTo>
                <a:cubicBezTo>
                  <a:pt x="88" y="567"/>
                  <a:pt x="106" y="545"/>
                  <a:pt x="125" y="523"/>
                </a:cubicBezTo>
                <a:cubicBezTo>
                  <a:pt x="144" y="502"/>
                  <a:pt x="166" y="479"/>
                  <a:pt x="190" y="455"/>
                </a:cubicBezTo>
                <a:cubicBezTo>
                  <a:pt x="225" y="420"/>
                  <a:pt x="254" y="389"/>
                  <a:pt x="277" y="364"/>
                </a:cubicBezTo>
                <a:cubicBezTo>
                  <a:pt x="299" y="338"/>
                  <a:pt x="317" y="316"/>
                  <a:pt x="330" y="296"/>
                </a:cubicBezTo>
                <a:cubicBezTo>
                  <a:pt x="343" y="276"/>
                  <a:pt x="352" y="258"/>
                  <a:pt x="356" y="241"/>
                </a:cubicBezTo>
                <a:cubicBezTo>
                  <a:pt x="361" y="225"/>
                  <a:pt x="363" y="207"/>
                  <a:pt x="363" y="188"/>
                </a:cubicBezTo>
                <a:cubicBezTo>
                  <a:pt x="363" y="168"/>
                  <a:pt x="361" y="151"/>
                  <a:pt x="355" y="134"/>
                </a:cubicBezTo>
                <a:cubicBezTo>
                  <a:pt x="350" y="118"/>
                  <a:pt x="342" y="104"/>
                  <a:pt x="332" y="93"/>
                </a:cubicBezTo>
                <a:cubicBezTo>
                  <a:pt x="321" y="81"/>
                  <a:pt x="308" y="72"/>
                  <a:pt x="292" y="66"/>
                </a:cubicBezTo>
                <a:cubicBezTo>
                  <a:pt x="277" y="59"/>
                  <a:pt x="259" y="56"/>
                  <a:pt x="238" y="56"/>
                </a:cubicBezTo>
                <a:cubicBezTo>
                  <a:pt x="203" y="56"/>
                  <a:pt x="173" y="66"/>
                  <a:pt x="149" y="85"/>
                </a:cubicBezTo>
                <a:cubicBezTo>
                  <a:pt x="125" y="104"/>
                  <a:pt x="106" y="132"/>
                  <a:pt x="93" y="168"/>
                </a:cubicBezTo>
                <a:lnTo>
                  <a:pt x="18" y="168"/>
                </a:lnTo>
                <a:lnTo>
                  <a:pt x="18" y="57"/>
                </a:lnTo>
                <a:cubicBezTo>
                  <a:pt x="67" y="37"/>
                  <a:pt x="112" y="22"/>
                  <a:pt x="153" y="13"/>
                </a:cubicBezTo>
                <a:cubicBezTo>
                  <a:pt x="194" y="4"/>
                  <a:pt x="230" y="0"/>
                  <a:pt x="26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1" name="Rectangle 114"/>
          <p:cNvSpPr>
            <a:spLocks noChangeArrowheads="1"/>
          </p:cNvSpPr>
          <p:nvPr/>
        </p:nvSpPr>
        <p:spPr bwMode="auto">
          <a:xfrm>
            <a:off x="5386388" y="4556125"/>
            <a:ext cx="5254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12" name="Rectangle 115"/>
          <p:cNvSpPr>
            <a:spLocks noChangeArrowheads="1"/>
          </p:cNvSpPr>
          <p:nvPr/>
        </p:nvSpPr>
        <p:spPr bwMode="auto">
          <a:xfrm>
            <a:off x="7327901" y="4556125"/>
            <a:ext cx="749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13" name="Freeform 116"/>
          <p:cNvSpPr>
            <a:spLocks/>
          </p:cNvSpPr>
          <p:nvPr/>
        </p:nvSpPr>
        <p:spPr bwMode="auto">
          <a:xfrm>
            <a:off x="1268413" y="5126038"/>
            <a:ext cx="125413" cy="204787"/>
          </a:xfrm>
          <a:custGeom>
            <a:avLst/>
            <a:gdLst>
              <a:gd name="T0" fmla="*/ 348 w 656"/>
              <a:gd name="T1" fmla="*/ 0 h 1079"/>
              <a:gd name="T2" fmla="*/ 568 w 656"/>
              <a:gd name="T3" fmla="*/ 63 h 1079"/>
              <a:gd name="T4" fmla="*/ 642 w 656"/>
              <a:gd name="T5" fmla="*/ 248 h 1079"/>
              <a:gd name="T6" fmla="*/ 634 w 656"/>
              <a:gd name="T7" fmla="*/ 324 h 1079"/>
              <a:gd name="T8" fmla="*/ 608 w 656"/>
              <a:gd name="T9" fmla="*/ 393 h 1079"/>
              <a:gd name="T10" fmla="*/ 560 w 656"/>
              <a:gd name="T11" fmla="*/ 466 h 1079"/>
              <a:gd name="T12" fmla="*/ 495 w 656"/>
              <a:gd name="T13" fmla="*/ 545 h 1079"/>
              <a:gd name="T14" fmla="*/ 371 w 656"/>
              <a:gd name="T15" fmla="*/ 679 h 1079"/>
              <a:gd name="T16" fmla="*/ 153 w 656"/>
              <a:gd name="T17" fmla="*/ 954 h 1079"/>
              <a:gd name="T18" fmla="*/ 447 w 656"/>
              <a:gd name="T19" fmla="*/ 954 h 1079"/>
              <a:gd name="T20" fmla="*/ 509 w 656"/>
              <a:gd name="T21" fmla="*/ 949 h 1079"/>
              <a:gd name="T22" fmla="*/ 546 w 656"/>
              <a:gd name="T23" fmla="*/ 933 h 1079"/>
              <a:gd name="T24" fmla="*/ 569 w 656"/>
              <a:gd name="T25" fmla="*/ 905 h 1079"/>
              <a:gd name="T26" fmla="*/ 589 w 656"/>
              <a:gd name="T27" fmla="*/ 851 h 1079"/>
              <a:gd name="T28" fmla="*/ 656 w 656"/>
              <a:gd name="T29" fmla="*/ 851 h 1079"/>
              <a:gd name="T30" fmla="*/ 643 w 656"/>
              <a:gd name="T31" fmla="*/ 1079 h 1079"/>
              <a:gd name="T32" fmla="*/ 0 w 656"/>
              <a:gd name="T33" fmla="*/ 1079 h 1079"/>
              <a:gd name="T34" fmla="*/ 0 w 656"/>
              <a:gd name="T35" fmla="*/ 1041 h 1079"/>
              <a:gd name="T36" fmla="*/ 90 w 656"/>
              <a:gd name="T37" fmla="*/ 873 h 1079"/>
              <a:gd name="T38" fmla="*/ 252 w 656"/>
              <a:gd name="T39" fmla="*/ 671 h 1079"/>
              <a:gd name="T40" fmla="*/ 382 w 656"/>
              <a:gd name="T41" fmla="*/ 519 h 1079"/>
              <a:gd name="T42" fmla="*/ 448 w 656"/>
              <a:gd name="T43" fmla="*/ 422 h 1079"/>
              <a:gd name="T44" fmla="*/ 478 w 656"/>
              <a:gd name="T45" fmla="*/ 345 h 1079"/>
              <a:gd name="T46" fmla="*/ 488 w 656"/>
              <a:gd name="T47" fmla="*/ 272 h 1079"/>
              <a:gd name="T48" fmla="*/ 469 w 656"/>
              <a:gd name="T49" fmla="*/ 168 h 1079"/>
              <a:gd name="T50" fmla="*/ 412 w 656"/>
              <a:gd name="T51" fmla="*/ 97 h 1079"/>
              <a:gd name="T52" fmla="*/ 314 w 656"/>
              <a:gd name="T53" fmla="*/ 72 h 1079"/>
              <a:gd name="T54" fmla="*/ 118 w 656"/>
              <a:gd name="T55" fmla="*/ 234 h 1079"/>
              <a:gd name="T56" fmla="*/ 23 w 656"/>
              <a:gd name="T57" fmla="*/ 234 h 1079"/>
              <a:gd name="T58" fmla="*/ 23 w 656"/>
              <a:gd name="T59" fmla="*/ 84 h 1079"/>
              <a:gd name="T60" fmla="*/ 200 w 656"/>
              <a:gd name="T61" fmla="*/ 20 h 1079"/>
              <a:gd name="T62" fmla="*/ 348 w 656"/>
              <a:gd name="T63" fmla="*/ 0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6" h="1079">
                <a:moveTo>
                  <a:pt x="348" y="0"/>
                </a:moveTo>
                <a:cubicBezTo>
                  <a:pt x="445" y="0"/>
                  <a:pt x="518" y="21"/>
                  <a:pt x="568" y="63"/>
                </a:cubicBezTo>
                <a:cubicBezTo>
                  <a:pt x="617" y="106"/>
                  <a:pt x="642" y="168"/>
                  <a:pt x="642" y="248"/>
                </a:cubicBezTo>
                <a:cubicBezTo>
                  <a:pt x="642" y="276"/>
                  <a:pt x="639" y="301"/>
                  <a:pt x="634" y="324"/>
                </a:cubicBezTo>
                <a:cubicBezTo>
                  <a:pt x="628" y="348"/>
                  <a:pt x="619" y="370"/>
                  <a:pt x="608" y="393"/>
                </a:cubicBezTo>
                <a:cubicBezTo>
                  <a:pt x="596" y="416"/>
                  <a:pt x="580" y="440"/>
                  <a:pt x="560" y="466"/>
                </a:cubicBezTo>
                <a:cubicBezTo>
                  <a:pt x="541" y="492"/>
                  <a:pt x="519" y="519"/>
                  <a:pt x="495" y="545"/>
                </a:cubicBezTo>
                <a:cubicBezTo>
                  <a:pt x="471" y="572"/>
                  <a:pt x="430" y="617"/>
                  <a:pt x="371" y="679"/>
                </a:cubicBezTo>
                <a:cubicBezTo>
                  <a:pt x="272" y="784"/>
                  <a:pt x="199" y="876"/>
                  <a:pt x="153" y="954"/>
                </a:cubicBezTo>
                <a:lnTo>
                  <a:pt x="447" y="954"/>
                </a:lnTo>
                <a:cubicBezTo>
                  <a:pt x="473" y="954"/>
                  <a:pt x="493" y="952"/>
                  <a:pt x="509" y="949"/>
                </a:cubicBezTo>
                <a:cubicBezTo>
                  <a:pt x="525" y="946"/>
                  <a:pt x="537" y="941"/>
                  <a:pt x="546" y="933"/>
                </a:cubicBezTo>
                <a:cubicBezTo>
                  <a:pt x="556" y="926"/>
                  <a:pt x="563" y="917"/>
                  <a:pt x="569" y="905"/>
                </a:cubicBezTo>
                <a:cubicBezTo>
                  <a:pt x="574" y="893"/>
                  <a:pt x="581" y="875"/>
                  <a:pt x="589" y="851"/>
                </a:cubicBezTo>
                <a:lnTo>
                  <a:pt x="656" y="851"/>
                </a:lnTo>
                <a:lnTo>
                  <a:pt x="643" y="1079"/>
                </a:lnTo>
                <a:lnTo>
                  <a:pt x="0" y="1079"/>
                </a:lnTo>
                <a:lnTo>
                  <a:pt x="0" y="1041"/>
                </a:lnTo>
                <a:cubicBezTo>
                  <a:pt x="22" y="987"/>
                  <a:pt x="52" y="931"/>
                  <a:pt x="90" y="873"/>
                </a:cubicBezTo>
                <a:cubicBezTo>
                  <a:pt x="128" y="816"/>
                  <a:pt x="182" y="748"/>
                  <a:pt x="252" y="671"/>
                </a:cubicBezTo>
                <a:cubicBezTo>
                  <a:pt x="312" y="604"/>
                  <a:pt x="356" y="554"/>
                  <a:pt x="382" y="519"/>
                </a:cubicBezTo>
                <a:cubicBezTo>
                  <a:pt x="412" y="482"/>
                  <a:pt x="433" y="449"/>
                  <a:pt x="448" y="422"/>
                </a:cubicBezTo>
                <a:cubicBezTo>
                  <a:pt x="462" y="395"/>
                  <a:pt x="472" y="369"/>
                  <a:pt x="478" y="345"/>
                </a:cubicBezTo>
                <a:cubicBezTo>
                  <a:pt x="485" y="320"/>
                  <a:pt x="488" y="296"/>
                  <a:pt x="488" y="272"/>
                </a:cubicBezTo>
                <a:cubicBezTo>
                  <a:pt x="488" y="233"/>
                  <a:pt x="482" y="198"/>
                  <a:pt x="469" y="168"/>
                </a:cubicBezTo>
                <a:cubicBezTo>
                  <a:pt x="457" y="138"/>
                  <a:pt x="437" y="115"/>
                  <a:pt x="412" y="97"/>
                </a:cubicBezTo>
                <a:cubicBezTo>
                  <a:pt x="386" y="80"/>
                  <a:pt x="353" y="72"/>
                  <a:pt x="314" y="72"/>
                </a:cubicBezTo>
                <a:cubicBezTo>
                  <a:pt x="217" y="72"/>
                  <a:pt x="151" y="126"/>
                  <a:pt x="118" y="234"/>
                </a:cubicBezTo>
                <a:lnTo>
                  <a:pt x="23" y="234"/>
                </a:lnTo>
                <a:lnTo>
                  <a:pt x="23" y="84"/>
                </a:lnTo>
                <a:cubicBezTo>
                  <a:pt x="86" y="54"/>
                  <a:pt x="145" y="33"/>
                  <a:pt x="200" y="20"/>
                </a:cubicBezTo>
                <a:cubicBezTo>
                  <a:pt x="255" y="6"/>
                  <a:pt x="304" y="0"/>
                  <a:pt x="348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4" name="Freeform 117"/>
          <p:cNvSpPr>
            <a:spLocks noEditPoints="1"/>
          </p:cNvSpPr>
          <p:nvPr/>
        </p:nvSpPr>
        <p:spPr bwMode="auto">
          <a:xfrm>
            <a:off x="1435101" y="5186363"/>
            <a:ext cx="150813" cy="147637"/>
          </a:xfrm>
          <a:custGeom>
            <a:avLst/>
            <a:gdLst>
              <a:gd name="T0" fmla="*/ 419 w 790"/>
              <a:gd name="T1" fmla="*/ 61 h 772"/>
              <a:gd name="T2" fmla="*/ 274 w 790"/>
              <a:gd name="T3" fmla="*/ 126 h 772"/>
              <a:gd name="T4" fmla="*/ 174 w 790"/>
              <a:gd name="T5" fmla="*/ 300 h 772"/>
              <a:gd name="T6" fmla="*/ 138 w 790"/>
              <a:gd name="T7" fmla="*/ 518 h 772"/>
              <a:gd name="T8" fmla="*/ 160 w 790"/>
              <a:gd name="T9" fmla="*/ 639 h 772"/>
              <a:gd name="T10" fmla="*/ 235 w 790"/>
              <a:gd name="T11" fmla="*/ 679 h 772"/>
              <a:gd name="T12" fmla="*/ 336 w 790"/>
              <a:gd name="T13" fmla="*/ 635 h 772"/>
              <a:gd name="T14" fmla="*/ 438 w 790"/>
              <a:gd name="T15" fmla="*/ 508 h 772"/>
              <a:gd name="T16" fmla="*/ 513 w 790"/>
              <a:gd name="T17" fmla="*/ 318 h 772"/>
              <a:gd name="T18" fmla="*/ 520 w 790"/>
              <a:gd name="T19" fmla="*/ 284 h 772"/>
              <a:gd name="T20" fmla="*/ 529 w 790"/>
              <a:gd name="T21" fmla="*/ 228 h 772"/>
              <a:gd name="T22" fmla="*/ 532 w 790"/>
              <a:gd name="T23" fmla="*/ 178 h 772"/>
              <a:gd name="T24" fmla="*/ 506 w 790"/>
              <a:gd name="T25" fmla="*/ 89 h 772"/>
              <a:gd name="T26" fmla="*/ 419 w 790"/>
              <a:gd name="T27" fmla="*/ 61 h 772"/>
              <a:gd name="T28" fmla="*/ 403 w 790"/>
              <a:gd name="T29" fmla="*/ 0 h 772"/>
              <a:gd name="T30" fmla="*/ 498 w 790"/>
              <a:gd name="T31" fmla="*/ 11 h 772"/>
              <a:gd name="T32" fmla="*/ 589 w 790"/>
              <a:gd name="T33" fmla="*/ 51 h 772"/>
              <a:gd name="T34" fmla="*/ 661 w 790"/>
              <a:gd name="T35" fmla="*/ 0 h 772"/>
              <a:gd name="T36" fmla="*/ 711 w 790"/>
              <a:gd name="T37" fmla="*/ 12 h 772"/>
              <a:gd name="T38" fmla="*/ 596 w 790"/>
              <a:gd name="T39" fmla="*/ 507 h 772"/>
              <a:gd name="T40" fmla="*/ 579 w 790"/>
              <a:gd name="T41" fmla="*/ 623 h 772"/>
              <a:gd name="T42" fmla="*/ 589 w 790"/>
              <a:gd name="T43" fmla="*/ 668 h 772"/>
              <a:gd name="T44" fmla="*/ 621 w 790"/>
              <a:gd name="T45" fmla="*/ 682 h 772"/>
              <a:gd name="T46" fmla="*/ 671 w 790"/>
              <a:gd name="T47" fmla="*/ 663 h 772"/>
              <a:gd name="T48" fmla="*/ 746 w 790"/>
              <a:gd name="T49" fmla="*/ 590 h 772"/>
              <a:gd name="T50" fmla="*/ 790 w 790"/>
              <a:gd name="T51" fmla="*/ 634 h 772"/>
              <a:gd name="T52" fmla="*/ 671 w 790"/>
              <a:gd name="T53" fmla="*/ 741 h 772"/>
              <a:gd name="T54" fmla="*/ 563 w 790"/>
              <a:gd name="T55" fmla="*/ 772 h 772"/>
              <a:gd name="T56" fmla="*/ 486 w 790"/>
              <a:gd name="T57" fmla="*/ 740 h 772"/>
              <a:gd name="T58" fmla="*/ 457 w 790"/>
              <a:gd name="T59" fmla="*/ 655 h 772"/>
              <a:gd name="T60" fmla="*/ 475 w 790"/>
              <a:gd name="T61" fmla="*/ 564 h 772"/>
              <a:gd name="T62" fmla="*/ 465 w 790"/>
              <a:gd name="T63" fmla="*/ 560 h 772"/>
              <a:gd name="T64" fmla="*/ 322 w 790"/>
              <a:gd name="T65" fmla="*/ 721 h 772"/>
              <a:gd name="T66" fmla="*/ 180 w 790"/>
              <a:gd name="T67" fmla="*/ 771 h 772"/>
              <a:gd name="T68" fmla="*/ 47 w 790"/>
              <a:gd name="T69" fmla="*/ 707 h 772"/>
              <a:gd name="T70" fmla="*/ 0 w 790"/>
              <a:gd name="T71" fmla="*/ 525 h 772"/>
              <a:gd name="T72" fmla="*/ 53 w 790"/>
              <a:gd name="T73" fmla="*/ 266 h 772"/>
              <a:gd name="T74" fmla="*/ 197 w 790"/>
              <a:gd name="T75" fmla="*/ 71 h 772"/>
              <a:gd name="T76" fmla="*/ 403 w 790"/>
              <a:gd name="T7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90" h="772">
                <a:moveTo>
                  <a:pt x="419" y="61"/>
                </a:moveTo>
                <a:cubicBezTo>
                  <a:pt x="365" y="61"/>
                  <a:pt x="317" y="83"/>
                  <a:pt x="274" y="126"/>
                </a:cubicBezTo>
                <a:cubicBezTo>
                  <a:pt x="231" y="169"/>
                  <a:pt x="198" y="227"/>
                  <a:pt x="174" y="300"/>
                </a:cubicBezTo>
                <a:cubicBezTo>
                  <a:pt x="150" y="373"/>
                  <a:pt x="138" y="445"/>
                  <a:pt x="138" y="518"/>
                </a:cubicBezTo>
                <a:cubicBezTo>
                  <a:pt x="138" y="572"/>
                  <a:pt x="146" y="612"/>
                  <a:pt x="160" y="639"/>
                </a:cubicBezTo>
                <a:cubicBezTo>
                  <a:pt x="175" y="666"/>
                  <a:pt x="200" y="679"/>
                  <a:pt x="235" y="679"/>
                </a:cubicBezTo>
                <a:cubicBezTo>
                  <a:pt x="269" y="679"/>
                  <a:pt x="303" y="664"/>
                  <a:pt x="336" y="635"/>
                </a:cubicBezTo>
                <a:cubicBezTo>
                  <a:pt x="369" y="605"/>
                  <a:pt x="403" y="563"/>
                  <a:pt x="438" y="508"/>
                </a:cubicBezTo>
                <a:cubicBezTo>
                  <a:pt x="474" y="453"/>
                  <a:pt x="499" y="389"/>
                  <a:pt x="513" y="318"/>
                </a:cubicBezTo>
                <a:lnTo>
                  <a:pt x="520" y="284"/>
                </a:lnTo>
                <a:cubicBezTo>
                  <a:pt x="525" y="263"/>
                  <a:pt x="528" y="244"/>
                  <a:pt x="529" y="228"/>
                </a:cubicBezTo>
                <a:cubicBezTo>
                  <a:pt x="531" y="213"/>
                  <a:pt x="532" y="196"/>
                  <a:pt x="532" y="178"/>
                </a:cubicBezTo>
                <a:cubicBezTo>
                  <a:pt x="532" y="138"/>
                  <a:pt x="523" y="108"/>
                  <a:pt x="506" y="89"/>
                </a:cubicBezTo>
                <a:cubicBezTo>
                  <a:pt x="489" y="71"/>
                  <a:pt x="460" y="61"/>
                  <a:pt x="419" y="61"/>
                </a:cubicBezTo>
                <a:close/>
                <a:moveTo>
                  <a:pt x="403" y="0"/>
                </a:moveTo>
                <a:cubicBezTo>
                  <a:pt x="437" y="0"/>
                  <a:pt x="468" y="3"/>
                  <a:pt x="498" y="11"/>
                </a:cubicBezTo>
                <a:cubicBezTo>
                  <a:pt x="527" y="18"/>
                  <a:pt x="558" y="32"/>
                  <a:pt x="589" y="51"/>
                </a:cubicBezTo>
                <a:lnTo>
                  <a:pt x="661" y="0"/>
                </a:lnTo>
                <a:lnTo>
                  <a:pt x="711" y="12"/>
                </a:lnTo>
                <a:lnTo>
                  <a:pt x="596" y="507"/>
                </a:lnTo>
                <a:cubicBezTo>
                  <a:pt x="584" y="557"/>
                  <a:pt x="579" y="595"/>
                  <a:pt x="579" y="623"/>
                </a:cubicBezTo>
                <a:cubicBezTo>
                  <a:pt x="579" y="644"/>
                  <a:pt x="582" y="659"/>
                  <a:pt x="589" y="668"/>
                </a:cubicBezTo>
                <a:cubicBezTo>
                  <a:pt x="596" y="678"/>
                  <a:pt x="606" y="682"/>
                  <a:pt x="621" y="682"/>
                </a:cubicBezTo>
                <a:cubicBezTo>
                  <a:pt x="637" y="682"/>
                  <a:pt x="653" y="676"/>
                  <a:pt x="671" y="663"/>
                </a:cubicBezTo>
                <a:cubicBezTo>
                  <a:pt x="689" y="650"/>
                  <a:pt x="714" y="626"/>
                  <a:pt x="746" y="590"/>
                </a:cubicBezTo>
                <a:lnTo>
                  <a:pt x="790" y="634"/>
                </a:lnTo>
                <a:cubicBezTo>
                  <a:pt x="744" y="684"/>
                  <a:pt x="704" y="719"/>
                  <a:pt x="671" y="741"/>
                </a:cubicBezTo>
                <a:cubicBezTo>
                  <a:pt x="637" y="762"/>
                  <a:pt x="602" y="772"/>
                  <a:pt x="563" y="772"/>
                </a:cubicBezTo>
                <a:cubicBezTo>
                  <a:pt x="531" y="772"/>
                  <a:pt x="505" y="762"/>
                  <a:pt x="486" y="740"/>
                </a:cubicBezTo>
                <a:cubicBezTo>
                  <a:pt x="466" y="719"/>
                  <a:pt x="457" y="690"/>
                  <a:pt x="457" y="655"/>
                </a:cubicBezTo>
                <a:cubicBezTo>
                  <a:pt x="457" y="626"/>
                  <a:pt x="463" y="596"/>
                  <a:pt x="475" y="564"/>
                </a:cubicBezTo>
                <a:lnTo>
                  <a:pt x="465" y="560"/>
                </a:lnTo>
                <a:cubicBezTo>
                  <a:pt x="415" y="633"/>
                  <a:pt x="367" y="687"/>
                  <a:pt x="322" y="721"/>
                </a:cubicBezTo>
                <a:cubicBezTo>
                  <a:pt x="278" y="754"/>
                  <a:pt x="230" y="771"/>
                  <a:pt x="180" y="771"/>
                </a:cubicBezTo>
                <a:cubicBezTo>
                  <a:pt x="123" y="771"/>
                  <a:pt x="79" y="750"/>
                  <a:pt x="47" y="707"/>
                </a:cubicBezTo>
                <a:cubicBezTo>
                  <a:pt x="16" y="663"/>
                  <a:pt x="0" y="603"/>
                  <a:pt x="0" y="525"/>
                </a:cubicBezTo>
                <a:cubicBezTo>
                  <a:pt x="0" y="435"/>
                  <a:pt x="17" y="349"/>
                  <a:pt x="53" y="266"/>
                </a:cubicBezTo>
                <a:cubicBezTo>
                  <a:pt x="88" y="184"/>
                  <a:pt x="136" y="119"/>
                  <a:pt x="197" y="71"/>
                </a:cubicBezTo>
                <a:cubicBezTo>
                  <a:pt x="259" y="23"/>
                  <a:pt x="327" y="0"/>
                  <a:pt x="40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5" name="Freeform 118"/>
          <p:cNvSpPr>
            <a:spLocks/>
          </p:cNvSpPr>
          <p:nvPr/>
        </p:nvSpPr>
        <p:spPr bwMode="auto">
          <a:xfrm>
            <a:off x="1609726" y="5080000"/>
            <a:ext cx="95250" cy="139700"/>
          </a:xfrm>
          <a:custGeom>
            <a:avLst/>
            <a:gdLst>
              <a:gd name="T0" fmla="*/ 263 w 494"/>
              <a:gd name="T1" fmla="*/ 0 h 739"/>
              <a:gd name="T2" fmla="*/ 364 w 494"/>
              <a:gd name="T3" fmla="*/ 14 h 739"/>
              <a:gd name="T4" fmla="*/ 433 w 494"/>
              <a:gd name="T5" fmla="*/ 50 h 739"/>
              <a:gd name="T6" fmla="*/ 471 w 494"/>
              <a:gd name="T7" fmla="*/ 105 h 739"/>
              <a:gd name="T8" fmla="*/ 482 w 494"/>
              <a:gd name="T9" fmla="*/ 174 h 739"/>
              <a:gd name="T10" fmla="*/ 479 w 494"/>
              <a:gd name="T11" fmla="*/ 215 h 739"/>
              <a:gd name="T12" fmla="*/ 468 w 494"/>
              <a:gd name="T13" fmla="*/ 253 h 739"/>
              <a:gd name="T14" fmla="*/ 448 w 494"/>
              <a:gd name="T15" fmla="*/ 290 h 739"/>
              <a:gd name="T16" fmla="*/ 417 w 494"/>
              <a:gd name="T17" fmla="*/ 330 h 739"/>
              <a:gd name="T18" fmla="*/ 380 w 494"/>
              <a:gd name="T19" fmla="*/ 372 h 739"/>
              <a:gd name="T20" fmla="*/ 330 w 494"/>
              <a:gd name="T21" fmla="*/ 423 h 739"/>
              <a:gd name="T22" fmla="*/ 273 w 494"/>
              <a:gd name="T23" fmla="*/ 480 h 739"/>
              <a:gd name="T24" fmla="*/ 215 w 494"/>
              <a:gd name="T25" fmla="*/ 539 h 739"/>
              <a:gd name="T26" fmla="*/ 164 w 494"/>
              <a:gd name="T27" fmla="*/ 596 h 739"/>
              <a:gd name="T28" fmla="*/ 126 w 494"/>
              <a:gd name="T29" fmla="*/ 646 h 739"/>
              <a:gd name="T30" fmla="*/ 337 w 494"/>
              <a:gd name="T31" fmla="*/ 646 h 739"/>
              <a:gd name="T32" fmla="*/ 380 w 494"/>
              <a:gd name="T33" fmla="*/ 644 h 739"/>
              <a:gd name="T34" fmla="*/ 406 w 494"/>
              <a:gd name="T35" fmla="*/ 635 h 739"/>
              <a:gd name="T36" fmla="*/ 424 w 494"/>
              <a:gd name="T37" fmla="*/ 614 h 739"/>
              <a:gd name="T38" fmla="*/ 441 w 494"/>
              <a:gd name="T39" fmla="*/ 576 h 739"/>
              <a:gd name="T40" fmla="*/ 494 w 494"/>
              <a:gd name="T41" fmla="*/ 576 h 739"/>
              <a:gd name="T42" fmla="*/ 489 w 494"/>
              <a:gd name="T43" fmla="*/ 657 h 739"/>
              <a:gd name="T44" fmla="*/ 483 w 494"/>
              <a:gd name="T45" fmla="*/ 739 h 739"/>
              <a:gd name="T46" fmla="*/ 0 w 494"/>
              <a:gd name="T47" fmla="*/ 739 h 739"/>
              <a:gd name="T48" fmla="*/ 0 w 494"/>
              <a:gd name="T49" fmla="*/ 709 h 739"/>
              <a:gd name="T50" fmla="*/ 32 w 494"/>
              <a:gd name="T51" fmla="*/ 648 h 739"/>
              <a:gd name="T52" fmla="*/ 73 w 494"/>
              <a:gd name="T53" fmla="*/ 588 h 739"/>
              <a:gd name="T54" fmla="*/ 125 w 494"/>
              <a:gd name="T55" fmla="*/ 524 h 739"/>
              <a:gd name="T56" fmla="*/ 190 w 494"/>
              <a:gd name="T57" fmla="*/ 456 h 739"/>
              <a:gd name="T58" fmla="*/ 277 w 494"/>
              <a:gd name="T59" fmla="*/ 364 h 739"/>
              <a:gd name="T60" fmla="*/ 330 w 494"/>
              <a:gd name="T61" fmla="*/ 297 h 739"/>
              <a:gd name="T62" fmla="*/ 357 w 494"/>
              <a:gd name="T63" fmla="*/ 242 h 739"/>
              <a:gd name="T64" fmla="*/ 364 w 494"/>
              <a:gd name="T65" fmla="*/ 188 h 739"/>
              <a:gd name="T66" fmla="*/ 355 w 494"/>
              <a:gd name="T67" fmla="*/ 135 h 739"/>
              <a:gd name="T68" fmla="*/ 332 w 494"/>
              <a:gd name="T69" fmla="*/ 93 h 739"/>
              <a:gd name="T70" fmla="*/ 293 w 494"/>
              <a:gd name="T71" fmla="*/ 66 h 739"/>
              <a:gd name="T72" fmla="*/ 238 w 494"/>
              <a:gd name="T73" fmla="*/ 57 h 739"/>
              <a:gd name="T74" fmla="*/ 149 w 494"/>
              <a:gd name="T75" fmla="*/ 85 h 739"/>
              <a:gd name="T76" fmla="*/ 93 w 494"/>
              <a:gd name="T77" fmla="*/ 169 h 739"/>
              <a:gd name="T78" fmla="*/ 19 w 494"/>
              <a:gd name="T79" fmla="*/ 169 h 739"/>
              <a:gd name="T80" fmla="*/ 19 w 494"/>
              <a:gd name="T81" fmla="*/ 58 h 739"/>
              <a:gd name="T82" fmla="*/ 153 w 494"/>
              <a:gd name="T83" fmla="*/ 14 h 739"/>
              <a:gd name="T84" fmla="*/ 263 w 494"/>
              <a:gd name="T85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4" h="739">
                <a:moveTo>
                  <a:pt x="263" y="0"/>
                </a:moveTo>
                <a:cubicBezTo>
                  <a:pt x="303" y="0"/>
                  <a:pt x="337" y="5"/>
                  <a:pt x="364" y="14"/>
                </a:cubicBezTo>
                <a:cubicBezTo>
                  <a:pt x="392" y="22"/>
                  <a:pt x="415" y="35"/>
                  <a:pt x="433" y="50"/>
                </a:cubicBezTo>
                <a:cubicBezTo>
                  <a:pt x="450" y="65"/>
                  <a:pt x="463" y="83"/>
                  <a:pt x="471" y="105"/>
                </a:cubicBezTo>
                <a:cubicBezTo>
                  <a:pt x="478" y="126"/>
                  <a:pt x="482" y="149"/>
                  <a:pt x="482" y="174"/>
                </a:cubicBezTo>
                <a:cubicBezTo>
                  <a:pt x="482" y="188"/>
                  <a:pt x="481" y="202"/>
                  <a:pt x="479" y="215"/>
                </a:cubicBezTo>
                <a:cubicBezTo>
                  <a:pt x="477" y="228"/>
                  <a:pt x="473" y="240"/>
                  <a:pt x="468" y="253"/>
                </a:cubicBezTo>
                <a:cubicBezTo>
                  <a:pt x="463" y="265"/>
                  <a:pt x="456" y="277"/>
                  <a:pt x="448" y="290"/>
                </a:cubicBezTo>
                <a:cubicBezTo>
                  <a:pt x="440" y="302"/>
                  <a:pt x="429" y="316"/>
                  <a:pt x="417" y="330"/>
                </a:cubicBezTo>
                <a:cubicBezTo>
                  <a:pt x="407" y="342"/>
                  <a:pt x="395" y="356"/>
                  <a:pt x="380" y="372"/>
                </a:cubicBezTo>
                <a:cubicBezTo>
                  <a:pt x="364" y="388"/>
                  <a:pt x="348" y="405"/>
                  <a:pt x="330" y="423"/>
                </a:cubicBezTo>
                <a:cubicBezTo>
                  <a:pt x="312" y="442"/>
                  <a:pt x="293" y="461"/>
                  <a:pt x="273" y="480"/>
                </a:cubicBezTo>
                <a:cubicBezTo>
                  <a:pt x="253" y="500"/>
                  <a:pt x="234" y="520"/>
                  <a:pt x="215" y="539"/>
                </a:cubicBezTo>
                <a:cubicBezTo>
                  <a:pt x="197" y="558"/>
                  <a:pt x="180" y="577"/>
                  <a:pt x="164" y="596"/>
                </a:cubicBezTo>
                <a:cubicBezTo>
                  <a:pt x="148" y="614"/>
                  <a:pt x="136" y="631"/>
                  <a:pt x="126" y="646"/>
                </a:cubicBezTo>
                <a:lnTo>
                  <a:pt x="337" y="646"/>
                </a:lnTo>
                <a:cubicBezTo>
                  <a:pt x="355" y="646"/>
                  <a:pt x="369" y="645"/>
                  <a:pt x="380" y="644"/>
                </a:cubicBezTo>
                <a:cubicBezTo>
                  <a:pt x="390" y="642"/>
                  <a:pt x="399" y="639"/>
                  <a:pt x="406" y="635"/>
                </a:cubicBezTo>
                <a:cubicBezTo>
                  <a:pt x="413" y="630"/>
                  <a:pt x="419" y="623"/>
                  <a:pt x="424" y="614"/>
                </a:cubicBezTo>
                <a:cubicBezTo>
                  <a:pt x="429" y="605"/>
                  <a:pt x="435" y="592"/>
                  <a:pt x="441" y="576"/>
                </a:cubicBezTo>
                <a:lnTo>
                  <a:pt x="494" y="576"/>
                </a:lnTo>
                <a:cubicBezTo>
                  <a:pt x="492" y="603"/>
                  <a:pt x="491" y="630"/>
                  <a:pt x="489" y="657"/>
                </a:cubicBezTo>
                <a:cubicBezTo>
                  <a:pt x="487" y="685"/>
                  <a:pt x="485" y="712"/>
                  <a:pt x="483" y="739"/>
                </a:cubicBezTo>
                <a:lnTo>
                  <a:pt x="0" y="739"/>
                </a:lnTo>
                <a:lnTo>
                  <a:pt x="0" y="709"/>
                </a:lnTo>
                <a:cubicBezTo>
                  <a:pt x="9" y="689"/>
                  <a:pt x="20" y="668"/>
                  <a:pt x="32" y="648"/>
                </a:cubicBezTo>
                <a:cubicBezTo>
                  <a:pt x="44" y="628"/>
                  <a:pt x="58" y="608"/>
                  <a:pt x="73" y="588"/>
                </a:cubicBezTo>
                <a:cubicBezTo>
                  <a:pt x="89" y="567"/>
                  <a:pt x="106" y="546"/>
                  <a:pt x="125" y="524"/>
                </a:cubicBezTo>
                <a:cubicBezTo>
                  <a:pt x="145" y="502"/>
                  <a:pt x="166" y="479"/>
                  <a:pt x="190" y="456"/>
                </a:cubicBezTo>
                <a:cubicBezTo>
                  <a:pt x="225" y="420"/>
                  <a:pt x="255" y="390"/>
                  <a:pt x="277" y="364"/>
                </a:cubicBezTo>
                <a:cubicBezTo>
                  <a:pt x="299" y="339"/>
                  <a:pt x="317" y="316"/>
                  <a:pt x="330" y="297"/>
                </a:cubicBezTo>
                <a:cubicBezTo>
                  <a:pt x="343" y="277"/>
                  <a:pt x="352" y="259"/>
                  <a:pt x="357" y="242"/>
                </a:cubicBezTo>
                <a:cubicBezTo>
                  <a:pt x="361" y="225"/>
                  <a:pt x="364" y="207"/>
                  <a:pt x="364" y="188"/>
                </a:cubicBezTo>
                <a:cubicBezTo>
                  <a:pt x="364" y="169"/>
                  <a:pt x="361" y="151"/>
                  <a:pt x="355" y="135"/>
                </a:cubicBezTo>
                <a:cubicBezTo>
                  <a:pt x="350" y="118"/>
                  <a:pt x="342" y="105"/>
                  <a:pt x="332" y="93"/>
                </a:cubicBezTo>
                <a:cubicBezTo>
                  <a:pt x="321" y="82"/>
                  <a:pt x="308" y="73"/>
                  <a:pt x="293" y="66"/>
                </a:cubicBezTo>
                <a:cubicBezTo>
                  <a:pt x="277" y="60"/>
                  <a:pt x="259" y="57"/>
                  <a:pt x="238" y="57"/>
                </a:cubicBezTo>
                <a:cubicBezTo>
                  <a:pt x="203" y="57"/>
                  <a:pt x="173" y="66"/>
                  <a:pt x="149" y="85"/>
                </a:cubicBezTo>
                <a:cubicBezTo>
                  <a:pt x="125" y="105"/>
                  <a:pt x="107" y="132"/>
                  <a:pt x="93" y="169"/>
                </a:cubicBezTo>
                <a:lnTo>
                  <a:pt x="19" y="169"/>
                </a:lnTo>
                <a:lnTo>
                  <a:pt x="19" y="58"/>
                </a:lnTo>
                <a:cubicBezTo>
                  <a:pt x="67" y="38"/>
                  <a:pt x="112" y="23"/>
                  <a:pt x="153" y="14"/>
                </a:cubicBezTo>
                <a:cubicBezTo>
                  <a:pt x="194" y="5"/>
                  <a:pt x="231" y="0"/>
                  <a:pt x="26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6" name="Freeform 119"/>
          <p:cNvSpPr>
            <a:spLocks/>
          </p:cNvSpPr>
          <p:nvPr/>
        </p:nvSpPr>
        <p:spPr bwMode="auto">
          <a:xfrm>
            <a:off x="3240088" y="5126038"/>
            <a:ext cx="125413" cy="204787"/>
          </a:xfrm>
          <a:custGeom>
            <a:avLst/>
            <a:gdLst>
              <a:gd name="T0" fmla="*/ 349 w 657"/>
              <a:gd name="T1" fmla="*/ 0 h 1079"/>
              <a:gd name="T2" fmla="*/ 568 w 657"/>
              <a:gd name="T3" fmla="*/ 63 h 1079"/>
              <a:gd name="T4" fmla="*/ 643 w 657"/>
              <a:gd name="T5" fmla="*/ 248 h 1079"/>
              <a:gd name="T6" fmla="*/ 634 w 657"/>
              <a:gd name="T7" fmla="*/ 324 h 1079"/>
              <a:gd name="T8" fmla="*/ 609 w 657"/>
              <a:gd name="T9" fmla="*/ 393 h 1079"/>
              <a:gd name="T10" fmla="*/ 561 w 657"/>
              <a:gd name="T11" fmla="*/ 466 h 1079"/>
              <a:gd name="T12" fmla="*/ 496 w 657"/>
              <a:gd name="T13" fmla="*/ 545 h 1079"/>
              <a:gd name="T14" fmla="*/ 372 w 657"/>
              <a:gd name="T15" fmla="*/ 679 h 1079"/>
              <a:gd name="T16" fmla="*/ 154 w 657"/>
              <a:gd name="T17" fmla="*/ 954 h 1079"/>
              <a:gd name="T18" fmla="*/ 448 w 657"/>
              <a:gd name="T19" fmla="*/ 954 h 1079"/>
              <a:gd name="T20" fmla="*/ 510 w 657"/>
              <a:gd name="T21" fmla="*/ 949 h 1079"/>
              <a:gd name="T22" fmla="*/ 547 w 657"/>
              <a:gd name="T23" fmla="*/ 933 h 1079"/>
              <a:gd name="T24" fmla="*/ 570 w 657"/>
              <a:gd name="T25" fmla="*/ 905 h 1079"/>
              <a:gd name="T26" fmla="*/ 590 w 657"/>
              <a:gd name="T27" fmla="*/ 851 h 1079"/>
              <a:gd name="T28" fmla="*/ 657 w 657"/>
              <a:gd name="T29" fmla="*/ 851 h 1079"/>
              <a:gd name="T30" fmla="*/ 643 w 657"/>
              <a:gd name="T31" fmla="*/ 1079 h 1079"/>
              <a:gd name="T32" fmla="*/ 0 w 657"/>
              <a:gd name="T33" fmla="*/ 1079 h 1079"/>
              <a:gd name="T34" fmla="*/ 0 w 657"/>
              <a:gd name="T35" fmla="*/ 1041 h 1079"/>
              <a:gd name="T36" fmla="*/ 91 w 657"/>
              <a:gd name="T37" fmla="*/ 873 h 1079"/>
              <a:gd name="T38" fmla="*/ 253 w 657"/>
              <a:gd name="T39" fmla="*/ 671 h 1079"/>
              <a:gd name="T40" fmla="*/ 383 w 657"/>
              <a:gd name="T41" fmla="*/ 519 h 1079"/>
              <a:gd name="T42" fmla="*/ 448 w 657"/>
              <a:gd name="T43" fmla="*/ 422 h 1079"/>
              <a:gd name="T44" fmla="*/ 479 w 657"/>
              <a:gd name="T45" fmla="*/ 345 h 1079"/>
              <a:gd name="T46" fmla="*/ 489 w 657"/>
              <a:gd name="T47" fmla="*/ 272 h 1079"/>
              <a:gd name="T48" fmla="*/ 470 w 657"/>
              <a:gd name="T49" fmla="*/ 168 h 1079"/>
              <a:gd name="T50" fmla="*/ 413 w 657"/>
              <a:gd name="T51" fmla="*/ 97 h 1079"/>
              <a:gd name="T52" fmla="*/ 315 w 657"/>
              <a:gd name="T53" fmla="*/ 72 h 1079"/>
              <a:gd name="T54" fmla="*/ 118 w 657"/>
              <a:gd name="T55" fmla="*/ 234 h 1079"/>
              <a:gd name="T56" fmla="*/ 24 w 657"/>
              <a:gd name="T57" fmla="*/ 234 h 1079"/>
              <a:gd name="T58" fmla="*/ 24 w 657"/>
              <a:gd name="T59" fmla="*/ 84 h 1079"/>
              <a:gd name="T60" fmla="*/ 201 w 657"/>
              <a:gd name="T61" fmla="*/ 20 h 1079"/>
              <a:gd name="T62" fmla="*/ 349 w 657"/>
              <a:gd name="T63" fmla="*/ 0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7" h="1079">
                <a:moveTo>
                  <a:pt x="349" y="0"/>
                </a:moveTo>
                <a:cubicBezTo>
                  <a:pt x="446" y="0"/>
                  <a:pt x="519" y="21"/>
                  <a:pt x="568" y="63"/>
                </a:cubicBezTo>
                <a:cubicBezTo>
                  <a:pt x="618" y="106"/>
                  <a:pt x="643" y="168"/>
                  <a:pt x="643" y="248"/>
                </a:cubicBezTo>
                <a:cubicBezTo>
                  <a:pt x="643" y="276"/>
                  <a:pt x="640" y="301"/>
                  <a:pt x="634" y="324"/>
                </a:cubicBezTo>
                <a:cubicBezTo>
                  <a:pt x="629" y="348"/>
                  <a:pt x="620" y="370"/>
                  <a:pt x="609" y="393"/>
                </a:cubicBezTo>
                <a:cubicBezTo>
                  <a:pt x="597" y="416"/>
                  <a:pt x="581" y="440"/>
                  <a:pt x="561" y="466"/>
                </a:cubicBezTo>
                <a:cubicBezTo>
                  <a:pt x="542" y="492"/>
                  <a:pt x="520" y="519"/>
                  <a:pt x="496" y="545"/>
                </a:cubicBezTo>
                <a:cubicBezTo>
                  <a:pt x="472" y="572"/>
                  <a:pt x="430" y="617"/>
                  <a:pt x="372" y="679"/>
                </a:cubicBezTo>
                <a:cubicBezTo>
                  <a:pt x="273" y="784"/>
                  <a:pt x="200" y="876"/>
                  <a:pt x="154" y="954"/>
                </a:cubicBezTo>
                <a:lnTo>
                  <a:pt x="448" y="954"/>
                </a:lnTo>
                <a:cubicBezTo>
                  <a:pt x="474" y="954"/>
                  <a:pt x="494" y="952"/>
                  <a:pt x="510" y="949"/>
                </a:cubicBezTo>
                <a:cubicBezTo>
                  <a:pt x="525" y="946"/>
                  <a:pt x="538" y="941"/>
                  <a:pt x="547" y="933"/>
                </a:cubicBezTo>
                <a:cubicBezTo>
                  <a:pt x="557" y="926"/>
                  <a:pt x="564" y="917"/>
                  <a:pt x="570" y="905"/>
                </a:cubicBezTo>
                <a:cubicBezTo>
                  <a:pt x="575" y="893"/>
                  <a:pt x="582" y="875"/>
                  <a:pt x="590" y="851"/>
                </a:cubicBezTo>
                <a:lnTo>
                  <a:pt x="657" y="851"/>
                </a:lnTo>
                <a:lnTo>
                  <a:pt x="643" y="1079"/>
                </a:lnTo>
                <a:lnTo>
                  <a:pt x="0" y="1079"/>
                </a:lnTo>
                <a:lnTo>
                  <a:pt x="0" y="1041"/>
                </a:lnTo>
                <a:cubicBezTo>
                  <a:pt x="23" y="987"/>
                  <a:pt x="53" y="931"/>
                  <a:pt x="91" y="873"/>
                </a:cubicBezTo>
                <a:cubicBezTo>
                  <a:pt x="129" y="816"/>
                  <a:pt x="183" y="748"/>
                  <a:pt x="253" y="671"/>
                </a:cubicBezTo>
                <a:cubicBezTo>
                  <a:pt x="313" y="604"/>
                  <a:pt x="357" y="554"/>
                  <a:pt x="383" y="519"/>
                </a:cubicBezTo>
                <a:cubicBezTo>
                  <a:pt x="412" y="482"/>
                  <a:pt x="434" y="449"/>
                  <a:pt x="448" y="422"/>
                </a:cubicBezTo>
                <a:cubicBezTo>
                  <a:pt x="463" y="395"/>
                  <a:pt x="473" y="369"/>
                  <a:pt x="479" y="345"/>
                </a:cubicBezTo>
                <a:cubicBezTo>
                  <a:pt x="486" y="320"/>
                  <a:pt x="489" y="296"/>
                  <a:pt x="489" y="272"/>
                </a:cubicBezTo>
                <a:cubicBezTo>
                  <a:pt x="489" y="233"/>
                  <a:pt x="482" y="198"/>
                  <a:pt x="470" y="168"/>
                </a:cubicBezTo>
                <a:cubicBezTo>
                  <a:pt x="457" y="138"/>
                  <a:pt x="438" y="115"/>
                  <a:pt x="413" y="97"/>
                </a:cubicBezTo>
                <a:cubicBezTo>
                  <a:pt x="387" y="80"/>
                  <a:pt x="354" y="72"/>
                  <a:pt x="315" y="72"/>
                </a:cubicBezTo>
                <a:cubicBezTo>
                  <a:pt x="218" y="72"/>
                  <a:pt x="152" y="126"/>
                  <a:pt x="118" y="234"/>
                </a:cubicBezTo>
                <a:lnTo>
                  <a:pt x="24" y="234"/>
                </a:lnTo>
                <a:lnTo>
                  <a:pt x="24" y="84"/>
                </a:lnTo>
                <a:cubicBezTo>
                  <a:pt x="87" y="54"/>
                  <a:pt x="146" y="33"/>
                  <a:pt x="201" y="20"/>
                </a:cubicBezTo>
                <a:cubicBezTo>
                  <a:pt x="256" y="6"/>
                  <a:pt x="305" y="0"/>
                  <a:pt x="349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7" name="Freeform 120"/>
          <p:cNvSpPr>
            <a:spLocks noEditPoints="1"/>
          </p:cNvSpPr>
          <p:nvPr/>
        </p:nvSpPr>
        <p:spPr bwMode="auto">
          <a:xfrm>
            <a:off x="3405188" y="5186363"/>
            <a:ext cx="150813" cy="147637"/>
          </a:xfrm>
          <a:custGeom>
            <a:avLst/>
            <a:gdLst>
              <a:gd name="T0" fmla="*/ 418 w 790"/>
              <a:gd name="T1" fmla="*/ 61 h 772"/>
              <a:gd name="T2" fmla="*/ 274 w 790"/>
              <a:gd name="T3" fmla="*/ 126 h 772"/>
              <a:gd name="T4" fmla="*/ 174 w 790"/>
              <a:gd name="T5" fmla="*/ 300 h 772"/>
              <a:gd name="T6" fmla="*/ 138 w 790"/>
              <a:gd name="T7" fmla="*/ 518 h 772"/>
              <a:gd name="T8" fmla="*/ 160 w 790"/>
              <a:gd name="T9" fmla="*/ 639 h 772"/>
              <a:gd name="T10" fmla="*/ 235 w 790"/>
              <a:gd name="T11" fmla="*/ 679 h 772"/>
              <a:gd name="T12" fmla="*/ 336 w 790"/>
              <a:gd name="T13" fmla="*/ 635 h 772"/>
              <a:gd name="T14" fmla="*/ 438 w 790"/>
              <a:gd name="T15" fmla="*/ 508 h 772"/>
              <a:gd name="T16" fmla="*/ 513 w 790"/>
              <a:gd name="T17" fmla="*/ 318 h 772"/>
              <a:gd name="T18" fmla="*/ 520 w 790"/>
              <a:gd name="T19" fmla="*/ 284 h 772"/>
              <a:gd name="T20" fmla="*/ 529 w 790"/>
              <a:gd name="T21" fmla="*/ 228 h 772"/>
              <a:gd name="T22" fmla="*/ 532 w 790"/>
              <a:gd name="T23" fmla="*/ 178 h 772"/>
              <a:gd name="T24" fmla="*/ 506 w 790"/>
              <a:gd name="T25" fmla="*/ 89 h 772"/>
              <a:gd name="T26" fmla="*/ 418 w 790"/>
              <a:gd name="T27" fmla="*/ 61 h 772"/>
              <a:gd name="T28" fmla="*/ 403 w 790"/>
              <a:gd name="T29" fmla="*/ 0 h 772"/>
              <a:gd name="T30" fmla="*/ 498 w 790"/>
              <a:gd name="T31" fmla="*/ 11 h 772"/>
              <a:gd name="T32" fmla="*/ 589 w 790"/>
              <a:gd name="T33" fmla="*/ 51 h 772"/>
              <a:gd name="T34" fmla="*/ 661 w 790"/>
              <a:gd name="T35" fmla="*/ 0 h 772"/>
              <a:gd name="T36" fmla="*/ 711 w 790"/>
              <a:gd name="T37" fmla="*/ 12 h 772"/>
              <a:gd name="T38" fmla="*/ 596 w 790"/>
              <a:gd name="T39" fmla="*/ 507 h 772"/>
              <a:gd name="T40" fmla="*/ 579 w 790"/>
              <a:gd name="T41" fmla="*/ 623 h 772"/>
              <a:gd name="T42" fmla="*/ 589 w 790"/>
              <a:gd name="T43" fmla="*/ 668 h 772"/>
              <a:gd name="T44" fmla="*/ 621 w 790"/>
              <a:gd name="T45" fmla="*/ 682 h 772"/>
              <a:gd name="T46" fmla="*/ 671 w 790"/>
              <a:gd name="T47" fmla="*/ 663 h 772"/>
              <a:gd name="T48" fmla="*/ 746 w 790"/>
              <a:gd name="T49" fmla="*/ 590 h 772"/>
              <a:gd name="T50" fmla="*/ 790 w 790"/>
              <a:gd name="T51" fmla="*/ 634 h 772"/>
              <a:gd name="T52" fmla="*/ 670 w 790"/>
              <a:gd name="T53" fmla="*/ 741 h 772"/>
              <a:gd name="T54" fmla="*/ 563 w 790"/>
              <a:gd name="T55" fmla="*/ 772 h 772"/>
              <a:gd name="T56" fmla="*/ 486 w 790"/>
              <a:gd name="T57" fmla="*/ 740 h 772"/>
              <a:gd name="T58" fmla="*/ 457 w 790"/>
              <a:gd name="T59" fmla="*/ 655 h 772"/>
              <a:gd name="T60" fmla="*/ 475 w 790"/>
              <a:gd name="T61" fmla="*/ 564 h 772"/>
              <a:gd name="T62" fmla="*/ 465 w 790"/>
              <a:gd name="T63" fmla="*/ 560 h 772"/>
              <a:gd name="T64" fmla="*/ 322 w 790"/>
              <a:gd name="T65" fmla="*/ 721 h 772"/>
              <a:gd name="T66" fmla="*/ 180 w 790"/>
              <a:gd name="T67" fmla="*/ 771 h 772"/>
              <a:gd name="T68" fmla="*/ 47 w 790"/>
              <a:gd name="T69" fmla="*/ 707 h 772"/>
              <a:gd name="T70" fmla="*/ 0 w 790"/>
              <a:gd name="T71" fmla="*/ 525 h 772"/>
              <a:gd name="T72" fmla="*/ 52 w 790"/>
              <a:gd name="T73" fmla="*/ 266 h 772"/>
              <a:gd name="T74" fmla="*/ 197 w 790"/>
              <a:gd name="T75" fmla="*/ 71 h 772"/>
              <a:gd name="T76" fmla="*/ 403 w 790"/>
              <a:gd name="T77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90" h="772">
                <a:moveTo>
                  <a:pt x="418" y="61"/>
                </a:moveTo>
                <a:cubicBezTo>
                  <a:pt x="365" y="61"/>
                  <a:pt x="317" y="83"/>
                  <a:pt x="274" y="126"/>
                </a:cubicBezTo>
                <a:cubicBezTo>
                  <a:pt x="231" y="169"/>
                  <a:pt x="198" y="227"/>
                  <a:pt x="174" y="300"/>
                </a:cubicBezTo>
                <a:cubicBezTo>
                  <a:pt x="150" y="373"/>
                  <a:pt x="138" y="445"/>
                  <a:pt x="138" y="518"/>
                </a:cubicBezTo>
                <a:cubicBezTo>
                  <a:pt x="138" y="572"/>
                  <a:pt x="145" y="612"/>
                  <a:pt x="160" y="639"/>
                </a:cubicBezTo>
                <a:cubicBezTo>
                  <a:pt x="175" y="666"/>
                  <a:pt x="200" y="679"/>
                  <a:pt x="235" y="679"/>
                </a:cubicBezTo>
                <a:cubicBezTo>
                  <a:pt x="269" y="679"/>
                  <a:pt x="303" y="664"/>
                  <a:pt x="336" y="635"/>
                </a:cubicBezTo>
                <a:cubicBezTo>
                  <a:pt x="369" y="605"/>
                  <a:pt x="403" y="563"/>
                  <a:pt x="438" y="508"/>
                </a:cubicBezTo>
                <a:cubicBezTo>
                  <a:pt x="473" y="453"/>
                  <a:pt x="498" y="389"/>
                  <a:pt x="513" y="318"/>
                </a:cubicBezTo>
                <a:lnTo>
                  <a:pt x="520" y="284"/>
                </a:lnTo>
                <a:cubicBezTo>
                  <a:pt x="525" y="263"/>
                  <a:pt x="528" y="244"/>
                  <a:pt x="529" y="228"/>
                </a:cubicBezTo>
                <a:cubicBezTo>
                  <a:pt x="531" y="213"/>
                  <a:pt x="532" y="196"/>
                  <a:pt x="532" y="178"/>
                </a:cubicBezTo>
                <a:cubicBezTo>
                  <a:pt x="532" y="138"/>
                  <a:pt x="523" y="108"/>
                  <a:pt x="506" y="89"/>
                </a:cubicBezTo>
                <a:cubicBezTo>
                  <a:pt x="489" y="71"/>
                  <a:pt x="460" y="61"/>
                  <a:pt x="418" y="61"/>
                </a:cubicBezTo>
                <a:close/>
                <a:moveTo>
                  <a:pt x="403" y="0"/>
                </a:moveTo>
                <a:cubicBezTo>
                  <a:pt x="437" y="0"/>
                  <a:pt x="468" y="3"/>
                  <a:pt x="498" y="11"/>
                </a:cubicBezTo>
                <a:cubicBezTo>
                  <a:pt x="527" y="18"/>
                  <a:pt x="557" y="32"/>
                  <a:pt x="589" y="51"/>
                </a:cubicBezTo>
                <a:lnTo>
                  <a:pt x="661" y="0"/>
                </a:lnTo>
                <a:lnTo>
                  <a:pt x="711" y="12"/>
                </a:lnTo>
                <a:lnTo>
                  <a:pt x="596" y="507"/>
                </a:lnTo>
                <a:cubicBezTo>
                  <a:pt x="584" y="557"/>
                  <a:pt x="579" y="595"/>
                  <a:pt x="579" y="623"/>
                </a:cubicBezTo>
                <a:cubicBezTo>
                  <a:pt x="579" y="644"/>
                  <a:pt x="582" y="659"/>
                  <a:pt x="589" y="668"/>
                </a:cubicBezTo>
                <a:cubicBezTo>
                  <a:pt x="595" y="678"/>
                  <a:pt x="606" y="682"/>
                  <a:pt x="621" y="682"/>
                </a:cubicBezTo>
                <a:cubicBezTo>
                  <a:pt x="636" y="682"/>
                  <a:pt x="653" y="676"/>
                  <a:pt x="671" y="663"/>
                </a:cubicBezTo>
                <a:cubicBezTo>
                  <a:pt x="688" y="650"/>
                  <a:pt x="713" y="626"/>
                  <a:pt x="746" y="590"/>
                </a:cubicBezTo>
                <a:lnTo>
                  <a:pt x="790" y="634"/>
                </a:lnTo>
                <a:cubicBezTo>
                  <a:pt x="743" y="684"/>
                  <a:pt x="703" y="719"/>
                  <a:pt x="670" y="741"/>
                </a:cubicBezTo>
                <a:cubicBezTo>
                  <a:pt x="637" y="762"/>
                  <a:pt x="601" y="772"/>
                  <a:pt x="563" y="772"/>
                </a:cubicBezTo>
                <a:cubicBezTo>
                  <a:pt x="531" y="772"/>
                  <a:pt x="505" y="762"/>
                  <a:pt x="486" y="740"/>
                </a:cubicBezTo>
                <a:cubicBezTo>
                  <a:pt x="466" y="719"/>
                  <a:pt x="457" y="690"/>
                  <a:pt x="457" y="655"/>
                </a:cubicBezTo>
                <a:cubicBezTo>
                  <a:pt x="457" y="626"/>
                  <a:pt x="463" y="596"/>
                  <a:pt x="475" y="564"/>
                </a:cubicBezTo>
                <a:lnTo>
                  <a:pt x="465" y="560"/>
                </a:lnTo>
                <a:cubicBezTo>
                  <a:pt x="415" y="633"/>
                  <a:pt x="367" y="687"/>
                  <a:pt x="322" y="721"/>
                </a:cubicBezTo>
                <a:cubicBezTo>
                  <a:pt x="278" y="754"/>
                  <a:pt x="230" y="771"/>
                  <a:pt x="180" y="771"/>
                </a:cubicBezTo>
                <a:cubicBezTo>
                  <a:pt x="123" y="771"/>
                  <a:pt x="78" y="750"/>
                  <a:pt x="47" y="707"/>
                </a:cubicBezTo>
                <a:cubicBezTo>
                  <a:pt x="15" y="663"/>
                  <a:pt x="0" y="603"/>
                  <a:pt x="0" y="525"/>
                </a:cubicBezTo>
                <a:cubicBezTo>
                  <a:pt x="0" y="435"/>
                  <a:pt x="17" y="349"/>
                  <a:pt x="52" y="266"/>
                </a:cubicBezTo>
                <a:cubicBezTo>
                  <a:pt x="88" y="184"/>
                  <a:pt x="136" y="119"/>
                  <a:pt x="197" y="71"/>
                </a:cubicBezTo>
                <a:cubicBezTo>
                  <a:pt x="259" y="23"/>
                  <a:pt x="327" y="0"/>
                  <a:pt x="40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8" name="Rectangle 121"/>
          <p:cNvSpPr>
            <a:spLocks noChangeArrowheads="1"/>
          </p:cNvSpPr>
          <p:nvPr/>
        </p:nvSpPr>
        <p:spPr bwMode="auto">
          <a:xfrm>
            <a:off x="3584576" y="5148263"/>
            <a:ext cx="125413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9" name="Freeform 122"/>
          <p:cNvSpPr>
            <a:spLocks/>
          </p:cNvSpPr>
          <p:nvPr/>
        </p:nvSpPr>
        <p:spPr bwMode="auto">
          <a:xfrm>
            <a:off x="3743326" y="5080000"/>
            <a:ext cx="93663" cy="139700"/>
          </a:xfrm>
          <a:custGeom>
            <a:avLst/>
            <a:gdLst>
              <a:gd name="T0" fmla="*/ 263 w 494"/>
              <a:gd name="T1" fmla="*/ 0 h 739"/>
              <a:gd name="T2" fmla="*/ 364 w 494"/>
              <a:gd name="T3" fmla="*/ 14 h 739"/>
              <a:gd name="T4" fmla="*/ 432 w 494"/>
              <a:gd name="T5" fmla="*/ 50 h 739"/>
              <a:gd name="T6" fmla="*/ 470 w 494"/>
              <a:gd name="T7" fmla="*/ 105 h 739"/>
              <a:gd name="T8" fmla="*/ 482 w 494"/>
              <a:gd name="T9" fmla="*/ 174 h 739"/>
              <a:gd name="T10" fmla="*/ 479 w 494"/>
              <a:gd name="T11" fmla="*/ 215 h 739"/>
              <a:gd name="T12" fmla="*/ 468 w 494"/>
              <a:gd name="T13" fmla="*/ 253 h 739"/>
              <a:gd name="T14" fmla="*/ 448 w 494"/>
              <a:gd name="T15" fmla="*/ 290 h 739"/>
              <a:gd name="T16" fmla="*/ 417 w 494"/>
              <a:gd name="T17" fmla="*/ 330 h 739"/>
              <a:gd name="T18" fmla="*/ 379 w 494"/>
              <a:gd name="T19" fmla="*/ 372 h 739"/>
              <a:gd name="T20" fmla="*/ 330 w 494"/>
              <a:gd name="T21" fmla="*/ 423 h 739"/>
              <a:gd name="T22" fmla="*/ 273 w 494"/>
              <a:gd name="T23" fmla="*/ 480 h 739"/>
              <a:gd name="T24" fmla="*/ 215 w 494"/>
              <a:gd name="T25" fmla="*/ 539 h 739"/>
              <a:gd name="T26" fmla="*/ 164 w 494"/>
              <a:gd name="T27" fmla="*/ 596 h 739"/>
              <a:gd name="T28" fmla="*/ 126 w 494"/>
              <a:gd name="T29" fmla="*/ 646 h 739"/>
              <a:gd name="T30" fmla="*/ 337 w 494"/>
              <a:gd name="T31" fmla="*/ 646 h 739"/>
              <a:gd name="T32" fmla="*/ 379 w 494"/>
              <a:gd name="T33" fmla="*/ 644 h 739"/>
              <a:gd name="T34" fmla="*/ 406 w 494"/>
              <a:gd name="T35" fmla="*/ 635 h 739"/>
              <a:gd name="T36" fmla="*/ 424 w 494"/>
              <a:gd name="T37" fmla="*/ 614 h 739"/>
              <a:gd name="T38" fmla="*/ 441 w 494"/>
              <a:gd name="T39" fmla="*/ 576 h 739"/>
              <a:gd name="T40" fmla="*/ 494 w 494"/>
              <a:gd name="T41" fmla="*/ 576 h 739"/>
              <a:gd name="T42" fmla="*/ 489 w 494"/>
              <a:gd name="T43" fmla="*/ 657 h 739"/>
              <a:gd name="T44" fmla="*/ 483 w 494"/>
              <a:gd name="T45" fmla="*/ 739 h 739"/>
              <a:gd name="T46" fmla="*/ 0 w 494"/>
              <a:gd name="T47" fmla="*/ 739 h 739"/>
              <a:gd name="T48" fmla="*/ 0 w 494"/>
              <a:gd name="T49" fmla="*/ 709 h 739"/>
              <a:gd name="T50" fmla="*/ 32 w 494"/>
              <a:gd name="T51" fmla="*/ 648 h 739"/>
              <a:gd name="T52" fmla="*/ 73 w 494"/>
              <a:gd name="T53" fmla="*/ 588 h 739"/>
              <a:gd name="T54" fmla="*/ 125 w 494"/>
              <a:gd name="T55" fmla="*/ 524 h 739"/>
              <a:gd name="T56" fmla="*/ 190 w 494"/>
              <a:gd name="T57" fmla="*/ 456 h 739"/>
              <a:gd name="T58" fmla="*/ 277 w 494"/>
              <a:gd name="T59" fmla="*/ 364 h 739"/>
              <a:gd name="T60" fmla="*/ 330 w 494"/>
              <a:gd name="T61" fmla="*/ 297 h 739"/>
              <a:gd name="T62" fmla="*/ 356 w 494"/>
              <a:gd name="T63" fmla="*/ 242 h 739"/>
              <a:gd name="T64" fmla="*/ 363 w 494"/>
              <a:gd name="T65" fmla="*/ 188 h 739"/>
              <a:gd name="T66" fmla="*/ 355 w 494"/>
              <a:gd name="T67" fmla="*/ 135 h 739"/>
              <a:gd name="T68" fmla="*/ 332 w 494"/>
              <a:gd name="T69" fmla="*/ 93 h 739"/>
              <a:gd name="T70" fmla="*/ 292 w 494"/>
              <a:gd name="T71" fmla="*/ 66 h 739"/>
              <a:gd name="T72" fmla="*/ 238 w 494"/>
              <a:gd name="T73" fmla="*/ 57 h 739"/>
              <a:gd name="T74" fmla="*/ 149 w 494"/>
              <a:gd name="T75" fmla="*/ 85 h 739"/>
              <a:gd name="T76" fmla="*/ 93 w 494"/>
              <a:gd name="T77" fmla="*/ 169 h 739"/>
              <a:gd name="T78" fmla="*/ 18 w 494"/>
              <a:gd name="T79" fmla="*/ 169 h 739"/>
              <a:gd name="T80" fmla="*/ 18 w 494"/>
              <a:gd name="T81" fmla="*/ 58 h 739"/>
              <a:gd name="T82" fmla="*/ 153 w 494"/>
              <a:gd name="T83" fmla="*/ 14 h 739"/>
              <a:gd name="T84" fmla="*/ 263 w 494"/>
              <a:gd name="T85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4" h="739">
                <a:moveTo>
                  <a:pt x="263" y="0"/>
                </a:moveTo>
                <a:cubicBezTo>
                  <a:pt x="303" y="0"/>
                  <a:pt x="336" y="5"/>
                  <a:pt x="364" y="14"/>
                </a:cubicBezTo>
                <a:cubicBezTo>
                  <a:pt x="392" y="22"/>
                  <a:pt x="415" y="35"/>
                  <a:pt x="432" y="50"/>
                </a:cubicBezTo>
                <a:cubicBezTo>
                  <a:pt x="450" y="65"/>
                  <a:pt x="463" y="83"/>
                  <a:pt x="470" y="105"/>
                </a:cubicBezTo>
                <a:cubicBezTo>
                  <a:pt x="478" y="126"/>
                  <a:pt x="482" y="149"/>
                  <a:pt x="482" y="174"/>
                </a:cubicBezTo>
                <a:cubicBezTo>
                  <a:pt x="482" y="188"/>
                  <a:pt x="481" y="202"/>
                  <a:pt x="479" y="215"/>
                </a:cubicBezTo>
                <a:cubicBezTo>
                  <a:pt x="477" y="228"/>
                  <a:pt x="473" y="240"/>
                  <a:pt x="468" y="253"/>
                </a:cubicBezTo>
                <a:cubicBezTo>
                  <a:pt x="463" y="265"/>
                  <a:pt x="456" y="277"/>
                  <a:pt x="448" y="290"/>
                </a:cubicBezTo>
                <a:cubicBezTo>
                  <a:pt x="440" y="302"/>
                  <a:pt x="429" y="316"/>
                  <a:pt x="417" y="330"/>
                </a:cubicBezTo>
                <a:cubicBezTo>
                  <a:pt x="407" y="342"/>
                  <a:pt x="395" y="356"/>
                  <a:pt x="379" y="372"/>
                </a:cubicBezTo>
                <a:cubicBezTo>
                  <a:pt x="364" y="388"/>
                  <a:pt x="348" y="405"/>
                  <a:pt x="330" y="423"/>
                </a:cubicBezTo>
                <a:cubicBezTo>
                  <a:pt x="311" y="442"/>
                  <a:pt x="293" y="461"/>
                  <a:pt x="273" y="480"/>
                </a:cubicBezTo>
                <a:cubicBezTo>
                  <a:pt x="253" y="500"/>
                  <a:pt x="234" y="520"/>
                  <a:pt x="215" y="539"/>
                </a:cubicBezTo>
                <a:cubicBezTo>
                  <a:pt x="197" y="558"/>
                  <a:pt x="179" y="577"/>
                  <a:pt x="164" y="596"/>
                </a:cubicBezTo>
                <a:cubicBezTo>
                  <a:pt x="148" y="614"/>
                  <a:pt x="136" y="631"/>
                  <a:pt x="126" y="646"/>
                </a:cubicBezTo>
                <a:lnTo>
                  <a:pt x="337" y="646"/>
                </a:lnTo>
                <a:cubicBezTo>
                  <a:pt x="355" y="646"/>
                  <a:pt x="369" y="645"/>
                  <a:pt x="379" y="644"/>
                </a:cubicBezTo>
                <a:cubicBezTo>
                  <a:pt x="390" y="642"/>
                  <a:pt x="399" y="639"/>
                  <a:pt x="406" y="635"/>
                </a:cubicBezTo>
                <a:cubicBezTo>
                  <a:pt x="413" y="630"/>
                  <a:pt x="419" y="623"/>
                  <a:pt x="424" y="614"/>
                </a:cubicBezTo>
                <a:cubicBezTo>
                  <a:pt x="429" y="605"/>
                  <a:pt x="435" y="592"/>
                  <a:pt x="441" y="576"/>
                </a:cubicBezTo>
                <a:lnTo>
                  <a:pt x="494" y="576"/>
                </a:lnTo>
                <a:cubicBezTo>
                  <a:pt x="492" y="603"/>
                  <a:pt x="490" y="630"/>
                  <a:pt x="489" y="657"/>
                </a:cubicBezTo>
                <a:cubicBezTo>
                  <a:pt x="487" y="685"/>
                  <a:pt x="485" y="712"/>
                  <a:pt x="483" y="739"/>
                </a:cubicBezTo>
                <a:lnTo>
                  <a:pt x="0" y="739"/>
                </a:lnTo>
                <a:lnTo>
                  <a:pt x="0" y="709"/>
                </a:lnTo>
                <a:cubicBezTo>
                  <a:pt x="9" y="689"/>
                  <a:pt x="20" y="668"/>
                  <a:pt x="32" y="648"/>
                </a:cubicBezTo>
                <a:cubicBezTo>
                  <a:pt x="44" y="628"/>
                  <a:pt x="58" y="608"/>
                  <a:pt x="73" y="588"/>
                </a:cubicBezTo>
                <a:cubicBezTo>
                  <a:pt x="88" y="567"/>
                  <a:pt x="106" y="546"/>
                  <a:pt x="125" y="524"/>
                </a:cubicBezTo>
                <a:cubicBezTo>
                  <a:pt x="144" y="502"/>
                  <a:pt x="166" y="479"/>
                  <a:pt x="190" y="456"/>
                </a:cubicBezTo>
                <a:cubicBezTo>
                  <a:pt x="225" y="420"/>
                  <a:pt x="254" y="390"/>
                  <a:pt x="277" y="364"/>
                </a:cubicBezTo>
                <a:cubicBezTo>
                  <a:pt x="299" y="339"/>
                  <a:pt x="317" y="316"/>
                  <a:pt x="330" y="297"/>
                </a:cubicBezTo>
                <a:cubicBezTo>
                  <a:pt x="343" y="277"/>
                  <a:pt x="352" y="259"/>
                  <a:pt x="356" y="242"/>
                </a:cubicBezTo>
                <a:cubicBezTo>
                  <a:pt x="361" y="225"/>
                  <a:pt x="363" y="207"/>
                  <a:pt x="363" y="188"/>
                </a:cubicBezTo>
                <a:cubicBezTo>
                  <a:pt x="363" y="169"/>
                  <a:pt x="361" y="151"/>
                  <a:pt x="355" y="135"/>
                </a:cubicBezTo>
                <a:cubicBezTo>
                  <a:pt x="350" y="118"/>
                  <a:pt x="342" y="105"/>
                  <a:pt x="332" y="93"/>
                </a:cubicBezTo>
                <a:cubicBezTo>
                  <a:pt x="321" y="82"/>
                  <a:pt x="308" y="73"/>
                  <a:pt x="292" y="66"/>
                </a:cubicBezTo>
                <a:cubicBezTo>
                  <a:pt x="277" y="60"/>
                  <a:pt x="259" y="57"/>
                  <a:pt x="238" y="57"/>
                </a:cubicBezTo>
                <a:cubicBezTo>
                  <a:pt x="203" y="57"/>
                  <a:pt x="173" y="66"/>
                  <a:pt x="149" y="85"/>
                </a:cubicBezTo>
                <a:cubicBezTo>
                  <a:pt x="125" y="105"/>
                  <a:pt x="106" y="132"/>
                  <a:pt x="93" y="169"/>
                </a:cubicBezTo>
                <a:lnTo>
                  <a:pt x="18" y="169"/>
                </a:lnTo>
                <a:lnTo>
                  <a:pt x="18" y="58"/>
                </a:lnTo>
                <a:cubicBezTo>
                  <a:pt x="67" y="38"/>
                  <a:pt x="112" y="23"/>
                  <a:pt x="153" y="14"/>
                </a:cubicBezTo>
                <a:cubicBezTo>
                  <a:pt x="194" y="5"/>
                  <a:pt x="230" y="0"/>
                  <a:pt x="26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0" name="Rectangle 123"/>
          <p:cNvSpPr>
            <a:spLocks noChangeArrowheads="1"/>
          </p:cNvSpPr>
          <p:nvPr/>
        </p:nvSpPr>
        <p:spPr bwMode="auto">
          <a:xfrm>
            <a:off x="5386388" y="5033963"/>
            <a:ext cx="5254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21" name="Rectangle 124"/>
          <p:cNvSpPr>
            <a:spLocks noChangeArrowheads="1"/>
          </p:cNvSpPr>
          <p:nvPr/>
        </p:nvSpPr>
        <p:spPr bwMode="auto">
          <a:xfrm>
            <a:off x="7327901" y="5033963"/>
            <a:ext cx="749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22" name="Freeform 125"/>
          <p:cNvSpPr>
            <a:spLocks/>
          </p:cNvSpPr>
          <p:nvPr/>
        </p:nvSpPr>
        <p:spPr bwMode="auto">
          <a:xfrm>
            <a:off x="1349376" y="5603875"/>
            <a:ext cx="125413" cy="204787"/>
          </a:xfrm>
          <a:custGeom>
            <a:avLst/>
            <a:gdLst>
              <a:gd name="T0" fmla="*/ 348 w 656"/>
              <a:gd name="T1" fmla="*/ 0 h 1079"/>
              <a:gd name="T2" fmla="*/ 568 w 656"/>
              <a:gd name="T3" fmla="*/ 64 h 1079"/>
              <a:gd name="T4" fmla="*/ 642 w 656"/>
              <a:gd name="T5" fmla="*/ 249 h 1079"/>
              <a:gd name="T6" fmla="*/ 634 w 656"/>
              <a:gd name="T7" fmla="*/ 325 h 1079"/>
              <a:gd name="T8" fmla="*/ 608 w 656"/>
              <a:gd name="T9" fmla="*/ 394 h 1079"/>
              <a:gd name="T10" fmla="*/ 560 w 656"/>
              <a:gd name="T11" fmla="*/ 467 h 1079"/>
              <a:gd name="T12" fmla="*/ 495 w 656"/>
              <a:gd name="T13" fmla="*/ 546 h 1079"/>
              <a:gd name="T14" fmla="*/ 371 w 656"/>
              <a:gd name="T15" fmla="*/ 680 h 1079"/>
              <a:gd name="T16" fmla="*/ 153 w 656"/>
              <a:gd name="T17" fmla="*/ 954 h 1079"/>
              <a:gd name="T18" fmla="*/ 447 w 656"/>
              <a:gd name="T19" fmla="*/ 954 h 1079"/>
              <a:gd name="T20" fmla="*/ 509 w 656"/>
              <a:gd name="T21" fmla="*/ 950 h 1079"/>
              <a:gd name="T22" fmla="*/ 546 w 656"/>
              <a:gd name="T23" fmla="*/ 934 h 1079"/>
              <a:gd name="T24" fmla="*/ 569 w 656"/>
              <a:gd name="T25" fmla="*/ 905 h 1079"/>
              <a:gd name="T26" fmla="*/ 589 w 656"/>
              <a:gd name="T27" fmla="*/ 851 h 1079"/>
              <a:gd name="T28" fmla="*/ 656 w 656"/>
              <a:gd name="T29" fmla="*/ 851 h 1079"/>
              <a:gd name="T30" fmla="*/ 643 w 656"/>
              <a:gd name="T31" fmla="*/ 1079 h 1079"/>
              <a:gd name="T32" fmla="*/ 0 w 656"/>
              <a:gd name="T33" fmla="*/ 1079 h 1079"/>
              <a:gd name="T34" fmla="*/ 0 w 656"/>
              <a:gd name="T35" fmla="*/ 1042 h 1079"/>
              <a:gd name="T36" fmla="*/ 90 w 656"/>
              <a:gd name="T37" fmla="*/ 874 h 1079"/>
              <a:gd name="T38" fmla="*/ 252 w 656"/>
              <a:gd name="T39" fmla="*/ 671 h 1079"/>
              <a:gd name="T40" fmla="*/ 382 w 656"/>
              <a:gd name="T41" fmla="*/ 520 h 1079"/>
              <a:gd name="T42" fmla="*/ 448 w 656"/>
              <a:gd name="T43" fmla="*/ 423 h 1079"/>
              <a:gd name="T44" fmla="*/ 478 w 656"/>
              <a:gd name="T45" fmla="*/ 345 h 1079"/>
              <a:gd name="T46" fmla="*/ 488 w 656"/>
              <a:gd name="T47" fmla="*/ 272 h 1079"/>
              <a:gd name="T48" fmla="*/ 469 w 656"/>
              <a:gd name="T49" fmla="*/ 169 h 1079"/>
              <a:gd name="T50" fmla="*/ 412 w 656"/>
              <a:gd name="T51" fmla="*/ 98 h 1079"/>
              <a:gd name="T52" fmla="*/ 314 w 656"/>
              <a:gd name="T53" fmla="*/ 72 h 1079"/>
              <a:gd name="T54" fmla="*/ 118 w 656"/>
              <a:gd name="T55" fmla="*/ 235 h 1079"/>
              <a:gd name="T56" fmla="*/ 23 w 656"/>
              <a:gd name="T57" fmla="*/ 235 h 1079"/>
              <a:gd name="T58" fmla="*/ 23 w 656"/>
              <a:gd name="T59" fmla="*/ 85 h 1079"/>
              <a:gd name="T60" fmla="*/ 200 w 656"/>
              <a:gd name="T61" fmla="*/ 20 h 1079"/>
              <a:gd name="T62" fmla="*/ 348 w 656"/>
              <a:gd name="T63" fmla="*/ 0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6" h="1079">
                <a:moveTo>
                  <a:pt x="348" y="0"/>
                </a:moveTo>
                <a:cubicBezTo>
                  <a:pt x="445" y="0"/>
                  <a:pt x="518" y="22"/>
                  <a:pt x="568" y="64"/>
                </a:cubicBezTo>
                <a:cubicBezTo>
                  <a:pt x="617" y="106"/>
                  <a:pt x="642" y="168"/>
                  <a:pt x="642" y="249"/>
                </a:cubicBezTo>
                <a:cubicBezTo>
                  <a:pt x="642" y="276"/>
                  <a:pt x="639" y="302"/>
                  <a:pt x="634" y="325"/>
                </a:cubicBezTo>
                <a:cubicBezTo>
                  <a:pt x="628" y="348"/>
                  <a:pt x="619" y="371"/>
                  <a:pt x="608" y="394"/>
                </a:cubicBezTo>
                <a:cubicBezTo>
                  <a:pt x="596" y="416"/>
                  <a:pt x="580" y="441"/>
                  <a:pt x="560" y="467"/>
                </a:cubicBezTo>
                <a:cubicBezTo>
                  <a:pt x="541" y="493"/>
                  <a:pt x="519" y="519"/>
                  <a:pt x="495" y="546"/>
                </a:cubicBezTo>
                <a:cubicBezTo>
                  <a:pt x="471" y="573"/>
                  <a:pt x="430" y="617"/>
                  <a:pt x="371" y="680"/>
                </a:cubicBezTo>
                <a:cubicBezTo>
                  <a:pt x="272" y="785"/>
                  <a:pt x="199" y="876"/>
                  <a:pt x="153" y="954"/>
                </a:cubicBezTo>
                <a:lnTo>
                  <a:pt x="447" y="954"/>
                </a:lnTo>
                <a:cubicBezTo>
                  <a:pt x="473" y="954"/>
                  <a:pt x="493" y="953"/>
                  <a:pt x="509" y="950"/>
                </a:cubicBezTo>
                <a:cubicBezTo>
                  <a:pt x="525" y="946"/>
                  <a:pt x="537" y="941"/>
                  <a:pt x="546" y="934"/>
                </a:cubicBezTo>
                <a:cubicBezTo>
                  <a:pt x="556" y="927"/>
                  <a:pt x="563" y="917"/>
                  <a:pt x="569" y="905"/>
                </a:cubicBezTo>
                <a:cubicBezTo>
                  <a:pt x="574" y="894"/>
                  <a:pt x="581" y="876"/>
                  <a:pt x="589" y="851"/>
                </a:cubicBezTo>
                <a:lnTo>
                  <a:pt x="656" y="851"/>
                </a:lnTo>
                <a:lnTo>
                  <a:pt x="643" y="1079"/>
                </a:lnTo>
                <a:lnTo>
                  <a:pt x="0" y="1079"/>
                </a:lnTo>
                <a:lnTo>
                  <a:pt x="0" y="1042"/>
                </a:lnTo>
                <a:cubicBezTo>
                  <a:pt x="22" y="987"/>
                  <a:pt x="52" y="931"/>
                  <a:pt x="90" y="874"/>
                </a:cubicBezTo>
                <a:cubicBezTo>
                  <a:pt x="128" y="816"/>
                  <a:pt x="182" y="749"/>
                  <a:pt x="252" y="671"/>
                </a:cubicBezTo>
                <a:cubicBezTo>
                  <a:pt x="312" y="605"/>
                  <a:pt x="356" y="554"/>
                  <a:pt x="382" y="520"/>
                </a:cubicBezTo>
                <a:cubicBezTo>
                  <a:pt x="412" y="482"/>
                  <a:pt x="433" y="450"/>
                  <a:pt x="448" y="423"/>
                </a:cubicBezTo>
                <a:cubicBezTo>
                  <a:pt x="462" y="395"/>
                  <a:pt x="472" y="369"/>
                  <a:pt x="478" y="345"/>
                </a:cubicBezTo>
                <a:cubicBezTo>
                  <a:pt x="485" y="321"/>
                  <a:pt x="488" y="297"/>
                  <a:pt x="488" y="272"/>
                </a:cubicBezTo>
                <a:cubicBezTo>
                  <a:pt x="488" y="233"/>
                  <a:pt x="482" y="199"/>
                  <a:pt x="469" y="169"/>
                </a:cubicBezTo>
                <a:cubicBezTo>
                  <a:pt x="457" y="139"/>
                  <a:pt x="437" y="115"/>
                  <a:pt x="412" y="98"/>
                </a:cubicBezTo>
                <a:cubicBezTo>
                  <a:pt x="386" y="81"/>
                  <a:pt x="353" y="72"/>
                  <a:pt x="314" y="72"/>
                </a:cubicBezTo>
                <a:cubicBezTo>
                  <a:pt x="217" y="72"/>
                  <a:pt x="151" y="126"/>
                  <a:pt x="118" y="235"/>
                </a:cubicBezTo>
                <a:lnTo>
                  <a:pt x="23" y="235"/>
                </a:lnTo>
                <a:lnTo>
                  <a:pt x="23" y="85"/>
                </a:lnTo>
                <a:cubicBezTo>
                  <a:pt x="86" y="55"/>
                  <a:pt x="145" y="34"/>
                  <a:pt x="200" y="20"/>
                </a:cubicBezTo>
                <a:cubicBezTo>
                  <a:pt x="255" y="7"/>
                  <a:pt x="304" y="0"/>
                  <a:pt x="348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3" name="Freeform 126"/>
          <p:cNvSpPr>
            <a:spLocks noEditPoints="1"/>
          </p:cNvSpPr>
          <p:nvPr/>
        </p:nvSpPr>
        <p:spPr bwMode="auto">
          <a:xfrm>
            <a:off x="1514476" y="5586413"/>
            <a:ext cx="120650" cy="114300"/>
          </a:xfrm>
          <a:custGeom>
            <a:avLst/>
            <a:gdLst>
              <a:gd name="T0" fmla="*/ 329 w 635"/>
              <a:gd name="T1" fmla="*/ 56 h 592"/>
              <a:gd name="T2" fmla="*/ 266 w 635"/>
              <a:gd name="T3" fmla="*/ 71 h 592"/>
              <a:gd name="T4" fmla="*/ 213 w 635"/>
              <a:gd name="T5" fmla="*/ 112 h 592"/>
              <a:gd name="T6" fmla="*/ 171 w 635"/>
              <a:gd name="T7" fmla="*/ 171 h 592"/>
              <a:gd name="T8" fmla="*/ 139 w 635"/>
              <a:gd name="T9" fmla="*/ 242 h 592"/>
              <a:gd name="T10" fmla="*/ 120 w 635"/>
              <a:gd name="T11" fmla="*/ 320 h 592"/>
              <a:gd name="T12" fmla="*/ 113 w 635"/>
              <a:gd name="T13" fmla="*/ 396 h 592"/>
              <a:gd name="T14" fmla="*/ 131 w 635"/>
              <a:gd name="T15" fmla="*/ 487 h 592"/>
              <a:gd name="T16" fmla="*/ 187 w 635"/>
              <a:gd name="T17" fmla="*/ 517 h 592"/>
              <a:gd name="T18" fmla="*/ 224 w 635"/>
              <a:gd name="T19" fmla="*/ 510 h 592"/>
              <a:gd name="T20" fmla="*/ 262 w 635"/>
              <a:gd name="T21" fmla="*/ 489 h 592"/>
              <a:gd name="T22" fmla="*/ 348 w 635"/>
              <a:gd name="T23" fmla="*/ 393 h 592"/>
              <a:gd name="T24" fmla="*/ 401 w 635"/>
              <a:gd name="T25" fmla="*/ 259 h 592"/>
              <a:gd name="T26" fmla="*/ 413 w 635"/>
              <a:gd name="T27" fmla="*/ 196 h 592"/>
              <a:gd name="T28" fmla="*/ 418 w 635"/>
              <a:gd name="T29" fmla="*/ 141 h 592"/>
              <a:gd name="T30" fmla="*/ 396 w 635"/>
              <a:gd name="T31" fmla="*/ 76 h 592"/>
              <a:gd name="T32" fmla="*/ 329 w 635"/>
              <a:gd name="T33" fmla="*/ 56 h 592"/>
              <a:gd name="T34" fmla="*/ 319 w 635"/>
              <a:gd name="T35" fmla="*/ 0 h 592"/>
              <a:gd name="T36" fmla="*/ 398 w 635"/>
              <a:gd name="T37" fmla="*/ 10 h 592"/>
              <a:gd name="T38" fmla="*/ 461 w 635"/>
              <a:gd name="T39" fmla="*/ 39 h 592"/>
              <a:gd name="T40" fmla="*/ 516 w 635"/>
              <a:gd name="T41" fmla="*/ 0 h 592"/>
              <a:gd name="T42" fmla="*/ 563 w 635"/>
              <a:gd name="T43" fmla="*/ 12 h 592"/>
              <a:gd name="T44" fmla="*/ 477 w 635"/>
              <a:gd name="T45" fmla="*/ 385 h 592"/>
              <a:gd name="T46" fmla="*/ 466 w 635"/>
              <a:gd name="T47" fmla="*/ 438 h 592"/>
              <a:gd name="T48" fmla="*/ 463 w 635"/>
              <a:gd name="T49" fmla="*/ 475 h 592"/>
              <a:gd name="T50" fmla="*/ 472 w 635"/>
              <a:gd name="T51" fmla="*/ 506 h 592"/>
              <a:gd name="T52" fmla="*/ 498 w 635"/>
              <a:gd name="T53" fmla="*/ 516 h 592"/>
              <a:gd name="T54" fmla="*/ 518 w 635"/>
              <a:gd name="T55" fmla="*/ 512 h 592"/>
              <a:gd name="T56" fmla="*/ 540 w 635"/>
              <a:gd name="T57" fmla="*/ 500 h 592"/>
              <a:gd name="T58" fmla="*/ 565 w 635"/>
              <a:gd name="T59" fmla="*/ 478 h 592"/>
              <a:gd name="T60" fmla="*/ 597 w 635"/>
              <a:gd name="T61" fmla="*/ 445 h 592"/>
              <a:gd name="T62" fmla="*/ 616 w 635"/>
              <a:gd name="T63" fmla="*/ 464 h 592"/>
              <a:gd name="T64" fmla="*/ 635 w 635"/>
              <a:gd name="T65" fmla="*/ 483 h 592"/>
              <a:gd name="T66" fmla="*/ 583 w 635"/>
              <a:gd name="T67" fmla="*/ 533 h 592"/>
              <a:gd name="T68" fmla="*/ 537 w 635"/>
              <a:gd name="T69" fmla="*/ 567 h 592"/>
              <a:gd name="T70" fmla="*/ 494 w 635"/>
              <a:gd name="T71" fmla="*/ 586 h 592"/>
              <a:gd name="T72" fmla="*/ 450 w 635"/>
              <a:gd name="T73" fmla="*/ 592 h 592"/>
              <a:gd name="T74" fmla="*/ 386 w 635"/>
              <a:gd name="T75" fmla="*/ 566 h 592"/>
              <a:gd name="T76" fmla="*/ 364 w 635"/>
              <a:gd name="T77" fmla="*/ 493 h 592"/>
              <a:gd name="T78" fmla="*/ 372 w 635"/>
              <a:gd name="T79" fmla="*/ 444 h 592"/>
              <a:gd name="T80" fmla="*/ 364 w 635"/>
              <a:gd name="T81" fmla="*/ 441 h 592"/>
              <a:gd name="T82" fmla="*/ 307 w 635"/>
              <a:gd name="T83" fmla="*/ 510 h 592"/>
              <a:gd name="T84" fmla="*/ 253 w 635"/>
              <a:gd name="T85" fmla="*/ 557 h 592"/>
              <a:gd name="T86" fmla="*/ 199 w 635"/>
              <a:gd name="T87" fmla="*/ 584 h 592"/>
              <a:gd name="T88" fmla="*/ 142 w 635"/>
              <a:gd name="T89" fmla="*/ 592 h 592"/>
              <a:gd name="T90" fmla="*/ 37 w 635"/>
              <a:gd name="T91" fmla="*/ 544 h 592"/>
              <a:gd name="T92" fmla="*/ 0 w 635"/>
              <a:gd name="T93" fmla="*/ 402 h 592"/>
              <a:gd name="T94" fmla="*/ 11 w 635"/>
              <a:gd name="T95" fmla="*/ 296 h 592"/>
              <a:gd name="T96" fmla="*/ 45 w 635"/>
              <a:gd name="T97" fmla="*/ 200 h 592"/>
              <a:gd name="T98" fmla="*/ 96 w 635"/>
              <a:gd name="T99" fmla="*/ 118 h 592"/>
              <a:gd name="T100" fmla="*/ 161 w 635"/>
              <a:gd name="T101" fmla="*/ 55 h 592"/>
              <a:gd name="T102" fmla="*/ 236 w 635"/>
              <a:gd name="T103" fmla="*/ 14 h 592"/>
              <a:gd name="T104" fmla="*/ 319 w 635"/>
              <a:gd name="T105" fmla="*/ 0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35" h="592">
                <a:moveTo>
                  <a:pt x="329" y="56"/>
                </a:moveTo>
                <a:cubicBezTo>
                  <a:pt x="306" y="56"/>
                  <a:pt x="286" y="61"/>
                  <a:pt x="266" y="71"/>
                </a:cubicBezTo>
                <a:cubicBezTo>
                  <a:pt x="247" y="81"/>
                  <a:pt x="229" y="95"/>
                  <a:pt x="213" y="112"/>
                </a:cubicBezTo>
                <a:cubicBezTo>
                  <a:pt x="197" y="129"/>
                  <a:pt x="183" y="149"/>
                  <a:pt x="171" y="171"/>
                </a:cubicBezTo>
                <a:cubicBezTo>
                  <a:pt x="158" y="193"/>
                  <a:pt x="148" y="217"/>
                  <a:pt x="139" y="242"/>
                </a:cubicBezTo>
                <a:cubicBezTo>
                  <a:pt x="131" y="267"/>
                  <a:pt x="124" y="293"/>
                  <a:pt x="120" y="320"/>
                </a:cubicBezTo>
                <a:cubicBezTo>
                  <a:pt x="115" y="346"/>
                  <a:pt x="113" y="371"/>
                  <a:pt x="113" y="396"/>
                </a:cubicBezTo>
                <a:cubicBezTo>
                  <a:pt x="113" y="437"/>
                  <a:pt x="119" y="467"/>
                  <a:pt x="131" y="487"/>
                </a:cubicBezTo>
                <a:cubicBezTo>
                  <a:pt x="142" y="507"/>
                  <a:pt x="161" y="517"/>
                  <a:pt x="187" y="517"/>
                </a:cubicBezTo>
                <a:cubicBezTo>
                  <a:pt x="200" y="517"/>
                  <a:pt x="212" y="515"/>
                  <a:pt x="224" y="510"/>
                </a:cubicBezTo>
                <a:cubicBezTo>
                  <a:pt x="236" y="506"/>
                  <a:pt x="249" y="499"/>
                  <a:pt x="262" y="489"/>
                </a:cubicBezTo>
                <a:cubicBezTo>
                  <a:pt x="296" y="462"/>
                  <a:pt x="324" y="431"/>
                  <a:pt x="348" y="393"/>
                </a:cubicBezTo>
                <a:cubicBezTo>
                  <a:pt x="371" y="355"/>
                  <a:pt x="389" y="311"/>
                  <a:pt x="401" y="259"/>
                </a:cubicBezTo>
                <a:cubicBezTo>
                  <a:pt x="406" y="236"/>
                  <a:pt x="410" y="215"/>
                  <a:pt x="413" y="196"/>
                </a:cubicBezTo>
                <a:cubicBezTo>
                  <a:pt x="416" y="177"/>
                  <a:pt x="418" y="158"/>
                  <a:pt x="418" y="141"/>
                </a:cubicBezTo>
                <a:cubicBezTo>
                  <a:pt x="418" y="111"/>
                  <a:pt x="411" y="89"/>
                  <a:pt x="396" y="76"/>
                </a:cubicBezTo>
                <a:cubicBezTo>
                  <a:pt x="382" y="63"/>
                  <a:pt x="360" y="56"/>
                  <a:pt x="329" y="56"/>
                </a:cubicBezTo>
                <a:close/>
                <a:moveTo>
                  <a:pt x="319" y="0"/>
                </a:moveTo>
                <a:cubicBezTo>
                  <a:pt x="349" y="0"/>
                  <a:pt x="375" y="3"/>
                  <a:pt x="398" y="10"/>
                </a:cubicBezTo>
                <a:cubicBezTo>
                  <a:pt x="421" y="18"/>
                  <a:pt x="442" y="27"/>
                  <a:pt x="461" y="39"/>
                </a:cubicBezTo>
                <a:lnTo>
                  <a:pt x="516" y="0"/>
                </a:lnTo>
                <a:lnTo>
                  <a:pt x="563" y="12"/>
                </a:lnTo>
                <a:lnTo>
                  <a:pt x="477" y="385"/>
                </a:lnTo>
                <a:cubicBezTo>
                  <a:pt x="472" y="407"/>
                  <a:pt x="468" y="424"/>
                  <a:pt x="466" y="438"/>
                </a:cubicBezTo>
                <a:cubicBezTo>
                  <a:pt x="464" y="452"/>
                  <a:pt x="463" y="464"/>
                  <a:pt x="463" y="475"/>
                </a:cubicBezTo>
                <a:cubicBezTo>
                  <a:pt x="463" y="489"/>
                  <a:pt x="466" y="500"/>
                  <a:pt x="472" y="506"/>
                </a:cubicBezTo>
                <a:cubicBezTo>
                  <a:pt x="478" y="513"/>
                  <a:pt x="487" y="516"/>
                  <a:pt x="498" y="516"/>
                </a:cubicBezTo>
                <a:cubicBezTo>
                  <a:pt x="505" y="516"/>
                  <a:pt x="511" y="515"/>
                  <a:pt x="518" y="512"/>
                </a:cubicBezTo>
                <a:cubicBezTo>
                  <a:pt x="525" y="509"/>
                  <a:pt x="532" y="505"/>
                  <a:pt x="540" y="500"/>
                </a:cubicBezTo>
                <a:cubicBezTo>
                  <a:pt x="547" y="494"/>
                  <a:pt x="556" y="486"/>
                  <a:pt x="565" y="478"/>
                </a:cubicBezTo>
                <a:cubicBezTo>
                  <a:pt x="575" y="469"/>
                  <a:pt x="585" y="458"/>
                  <a:pt x="597" y="445"/>
                </a:cubicBezTo>
                <a:cubicBezTo>
                  <a:pt x="603" y="452"/>
                  <a:pt x="609" y="458"/>
                  <a:pt x="616" y="464"/>
                </a:cubicBezTo>
                <a:cubicBezTo>
                  <a:pt x="622" y="471"/>
                  <a:pt x="628" y="477"/>
                  <a:pt x="635" y="483"/>
                </a:cubicBezTo>
                <a:cubicBezTo>
                  <a:pt x="616" y="502"/>
                  <a:pt x="598" y="519"/>
                  <a:pt x="583" y="533"/>
                </a:cubicBezTo>
                <a:cubicBezTo>
                  <a:pt x="567" y="547"/>
                  <a:pt x="552" y="558"/>
                  <a:pt x="537" y="567"/>
                </a:cubicBezTo>
                <a:cubicBezTo>
                  <a:pt x="523" y="576"/>
                  <a:pt x="508" y="582"/>
                  <a:pt x="494" y="586"/>
                </a:cubicBezTo>
                <a:cubicBezTo>
                  <a:pt x="480" y="590"/>
                  <a:pt x="466" y="592"/>
                  <a:pt x="450" y="592"/>
                </a:cubicBezTo>
                <a:cubicBezTo>
                  <a:pt x="423" y="592"/>
                  <a:pt x="402" y="584"/>
                  <a:pt x="386" y="566"/>
                </a:cubicBezTo>
                <a:cubicBezTo>
                  <a:pt x="371" y="548"/>
                  <a:pt x="364" y="524"/>
                  <a:pt x="364" y="493"/>
                </a:cubicBezTo>
                <a:cubicBezTo>
                  <a:pt x="364" y="476"/>
                  <a:pt x="366" y="460"/>
                  <a:pt x="372" y="444"/>
                </a:cubicBezTo>
                <a:lnTo>
                  <a:pt x="364" y="441"/>
                </a:lnTo>
                <a:cubicBezTo>
                  <a:pt x="344" y="468"/>
                  <a:pt x="325" y="491"/>
                  <a:pt x="307" y="510"/>
                </a:cubicBezTo>
                <a:cubicBezTo>
                  <a:pt x="289" y="529"/>
                  <a:pt x="271" y="544"/>
                  <a:pt x="253" y="557"/>
                </a:cubicBezTo>
                <a:cubicBezTo>
                  <a:pt x="235" y="569"/>
                  <a:pt x="217" y="578"/>
                  <a:pt x="199" y="584"/>
                </a:cubicBezTo>
                <a:cubicBezTo>
                  <a:pt x="181" y="590"/>
                  <a:pt x="162" y="592"/>
                  <a:pt x="142" y="592"/>
                </a:cubicBezTo>
                <a:cubicBezTo>
                  <a:pt x="97" y="592"/>
                  <a:pt x="62" y="576"/>
                  <a:pt x="37" y="544"/>
                </a:cubicBezTo>
                <a:cubicBezTo>
                  <a:pt x="12" y="511"/>
                  <a:pt x="0" y="464"/>
                  <a:pt x="0" y="402"/>
                </a:cubicBezTo>
                <a:cubicBezTo>
                  <a:pt x="0" y="365"/>
                  <a:pt x="4" y="330"/>
                  <a:pt x="11" y="296"/>
                </a:cubicBezTo>
                <a:cubicBezTo>
                  <a:pt x="19" y="262"/>
                  <a:pt x="30" y="230"/>
                  <a:pt x="45" y="200"/>
                </a:cubicBezTo>
                <a:cubicBezTo>
                  <a:pt x="59" y="170"/>
                  <a:pt x="76" y="143"/>
                  <a:pt x="96" y="118"/>
                </a:cubicBezTo>
                <a:cubicBezTo>
                  <a:pt x="115" y="94"/>
                  <a:pt x="137" y="73"/>
                  <a:pt x="161" y="55"/>
                </a:cubicBezTo>
                <a:cubicBezTo>
                  <a:pt x="184" y="38"/>
                  <a:pt x="209" y="24"/>
                  <a:pt x="236" y="14"/>
                </a:cubicBezTo>
                <a:cubicBezTo>
                  <a:pt x="263" y="5"/>
                  <a:pt x="290" y="0"/>
                  <a:pt x="319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4" name="Freeform 127"/>
          <p:cNvSpPr>
            <a:spLocks noEditPoints="1"/>
          </p:cNvSpPr>
          <p:nvPr/>
        </p:nvSpPr>
        <p:spPr bwMode="auto">
          <a:xfrm>
            <a:off x="3403601" y="5664200"/>
            <a:ext cx="149225" cy="147637"/>
          </a:xfrm>
          <a:custGeom>
            <a:avLst/>
            <a:gdLst>
              <a:gd name="T0" fmla="*/ 418 w 790"/>
              <a:gd name="T1" fmla="*/ 62 h 773"/>
              <a:gd name="T2" fmla="*/ 274 w 790"/>
              <a:gd name="T3" fmla="*/ 127 h 773"/>
              <a:gd name="T4" fmla="*/ 174 w 790"/>
              <a:gd name="T5" fmla="*/ 300 h 773"/>
              <a:gd name="T6" fmla="*/ 138 w 790"/>
              <a:gd name="T7" fmla="*/ 518 h 773"/>
              <a:gd name="T8" fmla="*/ 160 w 790"/>
              <a:gd name="T9" fmla="*/ 640 h 773"/>
              <a:gd name="T10" fmla="*/ 235 w 790"/>
              <a:gd name="T11" fmla="*/ 680 h 773"/>
              <a:gd name="T12" fmla="*/ 336 w 790"/>
              <a:gd name="T13" fmla="*/ 635 h 773"/>
              <a:gd name="T14" fmla="*/ 438 w 790"/>
              <a:gd name="T15" fmla="*/ 508 h 773"/>
              <a:gd name="T16" fmla="*/ 513 w 790"/>
              <a:gd name="T17" fmla="*/ 318 h 773"/>
              <a:gd name="T18" fmla="*/ 520 w 790"/>
              <a:gd name="T19" fmla="*/ 284 h 773"/>
              <a:gd name="T20" fmla="*/ 529 w 790"/>
              <a:gd name="T21" fmla="*/ 229 h 773"/>
              <a:gd name="T22" fmla="*/ 532 w 790"/>
              <a:gd name="T23" fmla="*/ 178 h 773"/>
              <a:gd name="T24" fmla="*/ 506 w 790"/>
              <a:gd name="T25" fmla="*/ 90 h 773"/>
              <a:gd name="T26" fmla="*/ 418 w 790"/>
              <a:gd name="T27" fmla="*/ 62 h 773"/>
              <a:gd name="T28" fmla="*/ 403 w 790"/>
              <a:gd name="T29" fmla="*/ 0 h 773"/>
              <a:gd name="T30" fmla="*/ 498 w 790"/>
              <a:gd name="T31" fmla="*/ 11 h 773"/>
              <a:gd name="T32" fmla="*/ 589 w 790"/>
              <a:gd name="T33" fmla="*/ 52 h 773"/>
              <a:gd name="T34" fmla="*/ 661 w 790"/>
              <a:gd name="T35" fmla="*/ 0 h 773"/>
              <a:gd name="T36" fmla="*/ 711 w 790"/>
              <a:gd name="T37" fmla="*/ 13 h 773"/>
              <a:gd name="T38" fmla="*/ 596 w 790"/>
              <a:gd name="T39" fmla="*/ 508 h 773"/>
              <a:gd name="T40" fmla="*/ 579 w 790"/>
              <a:gd name="T41" fmla="*/ 623 h 773"/>
              <a:gd name="T42" fmla="*/ 589 w 790"/>
              <a:gd name="T43" fmla="*/ 669 h 773"/>
              <a:gd name="T44" fmla="*/ 621 w 790"/>
              <a:gd name="T45" fmla="*/ 683 h 773"/>
              <a:gd name="T46" fmla="*/ 671 w 790"/>
              <a:gd name="T47" fmla="*/ 664 h 773"/>
              <a:gd name="T48" fmla="*/ 746 w 790"/>
              <a:gd name="T49" fmla="*/ 591 h 773"/>
              <a:gd name="T50" fmla="*/ 790 w 790"/>
              <a:gd name="T51" fmla="*/ 634 h 773"/>
              <a:gd name="T52" fmla="*/ 670 w 790"/>
              <a:gd name="T53" fmla="*/ 741 h 773"/>
              <a:gd name="T54" fmla="*/ 563 w 790"/>
              <a:gd name="T55" fmla="*/ 773 h 773"/>
              <a:gd name="T56" fmla="*/ 486 w 790"/>
              <a:gd name="T57" fmla="*/ 741 h 773"/>
              <a:gd name="T58" fmla="*/ 457 w 790"/>
              <a:gd name="T59" fmla="*/ 656 h 773"/>
              <a:gd name="T60" fmla="*/ 475 w 790"/>
              <a:gd name="T61" fmla="*/ 564 h 773"/>
              <a:gd name="T62" fmla="*/ 465 w 790"/>
              <a:gd name="T63" fmla="*/ 561 h 773"/>
              <a:gd name="T64" fmla="*/ 322 w 790"/>
              <a:gd name="T65" fmla="*/ 721 h 773"/>
              <a:gd name="T66" fmla="*/ 180 w 790"/>
              <a:gd name="T67" fmla="*/ 772 h 773"/>
              <a:gd name="T68" fmla="*/ 47 w 790"/>
              <a:gd name="T69" fmla="*/ 707 h 773"/>
              <a:gd name="T70" fmla="*/ 0 w 790"/>
              <a:gd name="T71" fmla="*/ 525 h 773"/>
              <a:gd name="T72" fmla="*/ 52 w 790"/>
              <a:gd name="T73" fmla="*/ 267 h 773"/>
              <a:gd name="T74" fmla="*/ 197 w 790"/>
              <a:gd name="T75" fmla="*/ 72 h 773"/>
              <a:gd name="T76" fmla="*/ 403 w 790"/>
              <a:gd name="T77" fmla="*/ 0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90" h="773">
                <a:moveTo>
                  <a:pt x="418" y="62"/>
                </a:moveTo>
                <a:cubicBezTo>
                  <a:pt x="365" y="62"/>
                  <a:pt x="317" y="83"/>
                  <a:pt x="274" y="127"/>
                </a:cubicBezTo>
                <a:cubicBezTo>
                  <a:pt x="231" y="170"/>
                  <a:pt x="198" y="228"/>
                  <a:pt x="174" y="300"/>
                </a:cubicBezTo>
                <a:cubicBezTo>
                  <a:pt x="150" y="373"/>
                  <a:pt x="138" y="446"/>
                  <a:pt x="138" y="518"/>
                </a:cubicBezTo>
                <a:cubicBezTo>
                  <a:pt x="138" y="572"/>
                  <a:pt x="145" y="613"/>
                  <a:pt x="160" y="640"/>
                </a:cubicBezTo>
                <a:cubicBezTo>
                  <a:pt x="175" y="666"/>
                  <a:pt x="200" y="680"/>
                  <a:pt x="235" y="680"/>
                </a:cubicBezTo>
                <a:cubicBezTo>
                  <a:pt x="269" y="680"/>
                  <a:pt x="303" y="665"/>
                  <a:pt x="336" y="635"/>
                </a:cubicBezTo>
                <a:cubicBezTo>
                  <a:pt x="369" y="606"/>
                  <a:pt x="403" y="563"/>
                  <a:pt x="438" y="508"/>
                </a:cubicBezTo>
                <a:cubicBezTo>
                  <a:pt x="473" y="453"/>
                  <a:pt x="498" y="390"/>
                  <a:pt x="513" y="318"/>
                </a:cubicBezTo>
                <a:lnTo>
                  <a:pt x="520" y="284"/>
                </a:lnTo>
                <a:cubicBezTo>
                  <a:pt x="525" y="263"/>
                  <a:pt x="528" y="245"/>
                  <a:pt x="529" y="229"/>
                </a:cubicBezTo>
                <a:cubicBezTo>
                  <a:pt x="531" y="213"/>
                  <a:pt x="532" y="196"/>
                  <a:pt x="532" y="178"/>
                </a:cubicBezTo>
                <a:cubicBezTo>
                  <a:pt x="532" y="138"/>
                  <a:pt x="523" y="109"/>
                  <a:pt x="506" y="90"/>
                </a:cubicBezTo>
                <a:cubicBezTo>
                  <a:pt x="489" y="71"/>
                  <a:pt x="460" y="62"/>
                  <a:pt x="418" y="62"/>
                </a:cubicBezTo>
                <a:close/>
                <a:moveTo>
                  <a:pt x="403" y="0"/>
                </a:moveTo>
                <a:cubicBezTo>
                  <a:pt x="437" y="0"/>
                  <a:pt x="468" y="4"/>
                  <a:pt x="498" y="11"/>
                </a:cubicBezTo>
                <a:cubicBezTo>
                  <a:pt x="527" y="19"/>
                  <a:pt x="557" y="32"/>
                  <a:pt x="589" y="52"/>
                </a:cubicBezTo>
                <a:lnTo>
                  <a:pt x="661" y="0"/>
                </a:lnTo>
                <a:lnTo>
                  <a:pt x="711" y="13"/>
                </a:lnTo>
                <a:lnTo>
                  <a:pt x="596" y="508"/>
                </a:lnTo>
                <a:cubicBezTo>
                  <a:pt x="584" y="557"/>
                  <a:pt x="579" y="596"/>
                  <a:pt x="579" y="623"/>
                </a:cubicBezTo>
                <a:cubicBezTo>
                  <a:pt x="579" y="644"/>
                  <a:pt x="582" y="659"/>
                  <a:pt x="589" y="669"/>
                </a:cubicBezTo>
                <a:cubicBezTo>
                  <a:pt x="595" y="678"/>
                  <a:pt x="606" y="683"/>
                  <a:pt x="621" y="683"/>
                </a:cubicBezTo>
                <a:cubicBezTo>
                  <a:pt x="636" y="683"/>
                  <a:pt x="653" y="676"/>
                  <a:pt x="671" y="664"/>
                </a:cubicBezTo>
                <a:cubicBezTo>
                  <a:pt x="688" y="651"/>
                  <a:pt x="713" y="627"/>
                  <a:pt x="746" y="591"/>
                </a:cubicBezTo>
                <a:lnTo>
                  <a:pt x="790" y="634"/>
                </a:lnTo>
                <a:cubicBezTo>
                  <a:pt x="743" y="684"/>
                  <a:pt x="703" y="720"/>
                  <a:pt x="670" y="741"/>
                </a:cubicBezTo>
                <a:cubicBezTo>
                  <a:pt x="637" y="762"/>
                  <a:pt x="601" y="773"/>
                  <a:pt x="563" y="773"/>
                </a:cubicBezTo>
                <a:cubicBezTo>
                  <a:pt x="531" y="773"/>
                  <a:pt x="505" y="762"/>
                  <a:pt x="486" y="741"/>
                </a:cubicBezTo>
                <a:cubicBezTo>
                  <a:pt x="466" y="719"/>
                  <a:pt x="457" y="691"/>
                  <a:pt x="457" y="656"/>
                </a:cubicBezTo>
                <a:cubicBezTo>
                  <a:pt x="457" y="627"/>
                  <a:pt x="463" y="596"/>
                  <a:pt x="475" y="564"/>
                </a:cubicBezTo>
                <a:lnTo>
                  <a:pt x="465" y="561"/>
                </a:lnTo>
                <a:cubicBezTo>
                  <a:pt x="415" y="634"/>
                  <a:pt x="367" y="687"/>
                  <a:pt x="322" y="721"/>
                </a:cubicBezTo>
                <a:cubicBezTo>
                  <a:pt x="278" y="755"/>
                  <a:pt x="230" y="772"/>
                  <a:pt x="180" y="772"/>
                </a:cubicBezTo>
                <a:cubicBezTo>
                  <a:pt x="123" y="772"/>
                  <a:pt x="78" y="750"/>
                  <a:pt x="47" y="707"/>
                </a:cubicBezTo>
                <a:cubicBezTo>
                  <a:pt x="15" y="664"/>
                  <a:pt x="0" y="603"/>
                  <a:pt x="0" y="525"/>
                </a:cubicBezTo>
                <a:cubicBezTo>
                  <a:pt x="0" y="435"/>
                  <a:pt x="17" y="349"/>
                  <a:pt x="52" y="267"/>
                </a:cubicBezTo>
                <a:cubicBezTo>
                  <a:pt x="88" y="184"/>
                  <a:pt x="136" y="119"/>
                  <a:pt x="197" y="72"/>
                </a:cubicBezTo>
                <a:cubicBezTo>
                  <a:pt x="259" y="24"/>
                  <a:pt x="327" y="0"/>
                  <a:pt x="40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5" name="Freeform 128"/>
          <p:cNvSpPr>
            <a:spLocks/>
          </p:cNvSpPr>
          <p:nvPr/>
        </p:nvSpPr>
        <p:spPr bwMode="auto">
          <a:xfrm>
            <a:off x="3578226" y="5557838"/>
            <a:ext cx="95250" cy="139700"/>
          </a:xfrm>
          <a:custGeom>
            <a:avLst/>
            <a:gdLst>
              <a:gd name="T0" fmla="*/ 263 w 494"/>
              <a:gd name="T1" fmla="*/ 0 h 738"/>
              <a:gd name="T2" fmla="*/ 364 w 494"/>
              <a:gd name="T3" fmla="*/ 13 h 738"/>
              <a:gd name="T4" fmla="*/ 432 w 494"/>
              <a:gd name="T5" fmla="*/ 49 h 738"/>
              <a:gd name="T6" fmla="*/ 470 w 494"/>
              <a:gd name="T7" fmla="*/ 104 h 738"/>
              <a:gd name="T8" fmla="*/ 482 w 494"/>
              <a:gd name="T9" fmla="*/ 173 h 738"/>
              <a:gd name="T10" fmla="*/ 479 w 494"/>
              <a:gd name="T11" fmla="*/ 214 h 738"/>
              <a:gd name="T12" fmla="*/ 468 w 494"/>
              <a:gd name="T13" fmla="*/ 252 h 738"/>
              <a:gd name="T14" fmla="*/ 448 w 494"/>
              <a:gd name="T15" fmla="*/ 289 h 738"/>
              <a:gd name="T16" fmla="*/ 417 w 494"/>
              <a:gd name="T17" fmla="*/ 329 h 738"/>
              <a:gd name="T18" fmla="*/ 379 w 494"/>
              <a:gd name="T19" fmla="*/ 371 h 738"/>
              <a:gd name="T20" fmla="*/ 330 w 494"/>
              <a:gd name="T21" fmla="*/ 423 h 738"/>
              <a:gd name="T22" fmla="*/ 273 w 494"/>
              <a:gd name="T23" fmla="*/ 480 h 738"/>
              <a:gd name="T24" fmla="*/ 215 w 494"/>
              <a:gd name="T25" fmla="*/ 539 h 738"/>
              <a:gd name="T26" fmla="*/ 164 w 494"/>
              <a:gd name="T27" fmla="*/ 595 h 738"/>
              <a:gd name="T28" fmla="*/ 126 w 494"/>
              <a:gd name="T29" fmla="*/ 645 h 738"/>
              <a:gd name="T30" fmla="*/ 337 w 494"/>
              <a:gd name="T31" fmla="*/ 645 h 738"/>
              <a:gd name="T32" fmla="*/ 379 w 494"/>
              <a:gd name="T33" fmla="*/ 643 h 738"/>
              <a:gd name="T34" fmla="*/ 406 w 494"/>
              <a:gd name="T35" fmla="*/ 634 h 738"/>
              <a:gd name="T36" fmla="*/ 424 w 494"/>
              <a:gd name="T37" fmla="*/ 614 h 738"/>
              <a:gd name="T38" fmla="*/ 441 w 494"/>
              <a:gd name="T39" fmla="*/ 575 h 738"/>
              <a:gd name="T40" fmla="*/ 494 w 494"/>
              <a:gd name="T41" fmla="*/ 575 h 738"/>
              <a:gd name="T42" fmla="*/ 489 w 494"/>
              <a:gd name="T43" fmla="*/ 657 h 738"/>
              <a:gd name="T44" fmla="*/ 483 w 494"/>
              <a:gd name="T45" fmla="*/ 738 h 738"/>
              <a:gd name="T46" fmla="*/ 0 w 494"/>
              <a:gd name="T47" fmla="*/ 738 h 738"/>
              <a:gd name="T48" fmla="*/ 0 w 494"/>
              <a:gd name="T49" fmla="*/ 709 h 738"/>
              <a:gd name="T50" fmla="*/ 32 w 494"/>
              <a:gd name="T51" fmla="*/ 648 h 738"/>
              <a:gd name="T52" fmla="*/ 73 w 494"/>
              <a:gd name="T53" fmla="*/ 587 h 738"/>
              <a:gd name="T54" fmla="*/ 125 w 494"/>
              <a:gd name="T55" fmla="*/ 523 h 738"/>
              <a:gd name="T56" fmla="*/ 190 w 494"/>
              <a:gd name="T57" fmla="*/ 455 h 738"/>
              <a:gd name="T58" fmla="*/ 277 w 494"/>
              <a:gd name="T59" fmla="*/ 364 h 738"/>
              <a:gd name="T60" fmla="*/ 330 w 494"/>
              <a:gd name="T61" fmla="*/ 296 h 738"/>
              <a:gd name="T62" fmla="*/ 356 w 494"/>
              <a:gd name="T63" fmla="*/ 241 h 738"/>
              <a:gd name="T64" fmla="*/ 363 w 494"/>
              <a:gd name="T65" fmla="*/ 188 h 738"/>
              <a:gd name="T66" fmla="*/ 355 w 494"/>
              <a:gd name="T67" fmla="*/ 134 h 738"/>
              <a:gd name="T68" fmla="*/ 332 w 494"/>
              <a:gd name="T69" fmla="*/ 93 h 738"/>
              <a:gd name="T70" fmla="*/ 292 w 494"/>
              <a:gd name="T71" fmla="*/ 66 h 738"/>
              <a:gd name="T72" fmla="*/ 238 w 494"/>
              <a:gd name="T73" fmla="*/ 56 h 738"/>
              <a:gd name="T74" fmla="*/ 149 w 494"/>
              <a:gd name="T75" fmla="*/ 85 h 738"/>
              <a:gd name="T76" fmla="*/ 93 w 494"/>
              <a:gd name="T77" fmla="*/ 168 h 738"/>
              <a:gd name="T78" fmla="*/ 18 w 494"/>
              <a:gd name="T79" fmla="*/ 168 h 738"/>
              <a:gd name="T80" fmla="*/ 18 w 494"/>
              <a:gd name="T81" fmla="*/ 57 h 738"/>
              <a:gd name="T82" fmla="*/ 153 w 494"/>
              <a:gd name="T83" fmla="*/ 13 h 738"/>
              <a:gd name="T84" fmla="*/ 263 w 494"/>
              <a:gd name="T85" fmla="*/ 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4" h="738">
                <a:moveTo>
                  <a:pt x="263" y="0"/>
                </a:moveTo>
                <a:cubicBezTo>
                  <a:pt x="303" y="0"/>
                  <a:pt x="336" y="4"/>
                  <a:pt x="364" y="13"/>
                </a:cubicBezTo>
                <a:cubicBezTo>
                  <a:pt x="392" y="22"/>
                  <a:pt x="415" y="34"/>
                  <a:pt x="432" y="49"/>
                </a:cubicBezTo>
                <a:cubicBezTo>
                  <a:pt x="450" y="64"/>
                  <a:pt x="463" y="83"/>
                  <a:pt x="470" y="104"/>
                </a:cubicBezTo>
                <a:cubicBezTo>
                  <a:pt x="478" y="125"/>
                  <a:pt x="482" y="148"/>
                  <a:pt x="482" y="173"/>
                </a:cubicBezTo>
                <a:cubicBezTo>
                  <a:pt x="482" y="188"/>
                  <a:pt x="481" y="202"/>
                  <a:pt x="479" y="214"/>
                </a:cubicBezTo>
                <a:cubicBezTo>
                  <a:pt x="477" y="227"/>
                  <a:pt x="473" y="240"/>
                  <a:pt x="468" y="252"/>
                </a:cubicBezTo>
                <a:cubicBezTo>
                  <a:pt x="463" y="264"/>
                  <a:pt x="456" y="277"/>
                  <a:pt x="448" y="289"/>
                </a:cubicBezTo>
                <a:cubicBezTo>
                  <a:pt x="440" y="302"/>
                  <a:pt x="429" y="315"/>
                  <a:pt x="417" y="329"/>
                </a:cubicBezTo>
                <a:cubicBezTo>
                  <a:pt x="407" y="341"/>
                  <a:pt x="395" y="356"/>
                  <a:pt x="379" y="371"/>
                </a:cubicBezTo>
                <a:cubicBezTo>
                  <a:pt x="364" y="387"/>
                  <a:pt x="348" y="405"/>
                  <a:pt x="330" y="423"/>
                </a:cubicBezTo>
                <a:cubicBezTo>
                  <a:pt x="311" y="441"/>
                  <a:pt x="293" y="460"/>
                  <a:pt x="273" y="480"/>
                </a:cubicBezTo>
                <a:cubicBezTo>
                  <a:pt x="253" y="500"/>
                  <a:pt x="234" y="519"/>
                  <a:pt x="215" y="539"/>
                </a:cubicBezTo>
                <a:cubicBezTo>
                  <a:pt x="197" y="558"/>
                  <a:pt x="179" y="577"/>
                  <a:pt x="164" y="595"/>
                </a:cubicBezTo>
                <a:cubicBezTo>
                  <a:pt x="148" y="613"/>
                  <a:pt x="136" y="630"/>
                  <a:pt x="126" y="645"/>
                </a:cubicBezTo>
                <a:lnTo>
                  <a:pt x="337" y="645"/>
                </a:lnTo>
                <a:cubicBezTo>
                  <a:pt x="355" y="645"/>
                  <a:pt x="369" y="645"/>
                  <a:pt x="379" y="643"/>
                </a:cubicBezTo>
                <a:cubicBezTo>
                  <a:pt x="390" y="642"/>
                  <a:pt x="399" y="639"/>
                  <a:pt x="406" y="634"/>
                </a:cubicBezTo>
                <a:cubicBezTo>
                  <a:pt x="413" y="630"/>
                  <a:pt x="419" y="623"/>
                  <a:pt x="424" y="614"/>
                </a:cubicBezTo>
                <a:cubicBezTo>
                  <a:pt x="429" y="604"/>
                  <a:pt x="435" y="591"/>
                  <a:pt x="441" y="575"/>
                </a:cubicBezTo>
                <a:lnTo>
                  <a:pt x="494" y="575"/>
                </a:lnTo>
                <a:cubicBezTo>
                  <a:pt x="492" y="602"/>
                  <a:pt x="490" y="629"/>
                  <a:pt x="489" y="657"/>
                </a:cubicBezTo>
                <a:cubicBezTo>
                  <a:pt x="487" y="684"/>
                  <a:pt x="485" y="711"/>
                  <a:pt x="483" y="738"/>
                </a:cubicBezTo>
                <a:lnTo>
                  <a:pt x="0" y="738"/>
                </a:lnTo>
                <a:lnTo>
                  <a:pt x="0" y="709"/>
                </a:lnTo>
                <a:cubicBezTo>
                  <a:pt x="9" y="688"/>
                  <a:pt x="20" y="668"/>
                  <a:pt x="32" y="648"/>
                </a:cubicBezTo>
                <a:cubicBezTo>
                  <a:pt x="44" y="628"/>
                  <a:pt x="58" y="608"/>
                  <a:pt x="73" y="587"/>
                </a:cubicBezTo>
                <a:cubicBezTo>
                  <a:pt x="88" y="567"/>
                  <a:pt x="106" y="545"/>
                  <a:pt x="125" y="523"/>
                </a:cubicBezTo>
                <a:cubicBezTo>
                  <a:pt x="144" y="502"/>
                  <a:pt x="166" y="479"/>
                  <a:pt x="190" y="455"/>
                </a:cubicBezTo>
                <a:cubicBezTo>
                  <a:pt x="225" y="420"/>
                  <a:pt x="254" y="389"/>
                  <a:pt x="277" y="364"/>
                </a:cubicBezTo>
                <a:cubicBezTo>
                  <a:pt x="299" y="339"/>
                  <a:pt x="317" y="316"/>
                  <a:pt x="330" y="296"/>
                </a:cubicBezTo>
                <a:cubicBezTo>
                  <a:pt x="343" y="276"/>
                  <a:pt x="352" y="258"/>
                  <a:pt x="356" y="241"/>
                </a:cubicBezTo>
                <a:cubicBezTo>
                  <a:pt x="361" y="225"/>
                  <a:pt x="363" y="207"/>
                  <a:pt x="363" y="188"/>
                </a:cubicBezTo>
                <a:cubicBezTo>
                  <a:pt x="363" y="168"/>
                  <a:pt x="361" y="151"/>
                  <a:pt x="355" y="134"/>
                </a:cubicBezTo>
                <a:cubicBezTo>
                  <a:pt x="350" y="118"/>
                  <a:pt x="342" y="104"/>
                  <a:pt x="332" y="93"/>
                </a:cubicBezTo>
                <a:cubicBezTo>
                  <a:pt x="321" y="81"/>
                  <a:pt x="308" y="72"/>
                  <a:pt x="292" y="66"/>
                </a:cubicBezTo>
                <a:cubicBezTo>
                  <a:pt x="277" y="59"/>
                  <a:pt x="259" y="56"/>
                  <a:pt x="238" y="56"/>
                </a:cubicBezTo>
                <a:cubicBezTo>
                  <a:pt x="203" y="56"/>
                  <a:pt x="173" y="66"/>
                  <a:pt x="149" y="85"/>
                </a:cubicBezTo>
                <a:cubicBezTo>
                  <a:pt x="125" y="104"/>
                  <a:pt x="106" y="132"/>
                  <a:pt x="93" y="168"/>
                </a:cubicBezTo>
                <a:lnTo>
                  <a:pt x="18" y="168"/>
                </a:lnTo>
                <a:lnTo>
                  <a:pt x="18" y="57"/>
                </a:lnTo>
                <a:cubicBezTo>
                  <a:pt x="67" y="37"/>
                  <a:pt x="112" y="22"/>
                  <a:pt x="153" y="13"/>
                </a:cubicBezTo>
                <a:cubicBezTo>
                  <a:pt x="194" y="4"/>
                  <a:pt x="230" y="0"/>
                  <a:pt x="263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6" name="Rectangle 129"/>
          <p:cNvSpPr>
            <a:spLocks noChangeArrowheads="1"/>
          </p:cNvSpPr>
          <p:nvPr/>
        </p:nvSpPr>
        <p:spPr bwMode="auto">
          <a:xfrm>
            <a:off x="5386388" y="5511800"/>
            <a:ext cx="5254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27" name="Rectangle 130"/>
          <p:cNvSpPr>
            <a:spLocks noChangeArrowheads="1"/>
          </p:cNvSpPr>
          <p:nvPr/>
        </p:nvSpPr>
        <p:spPr bwMode="auto">
          <a:xfrm>
            <a:off x="7327901" y="5511800"/>
            <a:ext cx="749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28" name="Freeform 131"/>
          <p:cNvSpPr>
            <a:spLocks/>
          </p:cNvSpPr>
          <p:nvPr/>
        </p:nvSpPr>
        <p:spPr bwMode="auto">
          <a:xfrm>
            <a:off x="1366838" y="6142038"/>
            <a:ext cx="153988" cy="147637"/>
          </a:xfrm>
          <a:custGeom>
            <a:avLst/>
            <a:gdLst>
              <a:gd name="T0" fmla="*/ 285 w 804"/>
              <a:gd name="T1" fmla="*/ 0 h 772"/>
              <a:gd name="T2" fmla="*/ 328 w 804"/>
              <a:gd name="T3" fmla="*/ 5 h 772"/>
              <a:gd name="T4" fmla="*/ 360 w 804"/>
              <a:gd name="T5" fmla="*/ 22 h 772"/>
              <a:gd name="T6" fmla="*/ 385 w 804"/>
              <a:gd name="T7" fmla="*/ 51 h 772"/>
              <a:gd name="T8" fmla="*/ 406 w 804"/>
              <a:gd name="T9" fmla="*/ 100 h 772"/>
              <a:gd name="T10" fmla="*/ 425 w 804"/>
              <a:gd name="T11" fmla="*/ 177 h 772"/>
              <a:gd name="T12" fmla="*/ 441 w 804"/>
              <a:gd name="T13" fmla="*/ 271 h 772"/>
              <a:gd name="T14" fmla="*/ 449 w 804"/>
              <a:gd name="T15" fmla="*/ 271 h 772"/>
              <a:gd name="T16" fmla="*/ 563 w 804"/>
              <a:gd name="T17" fmla="*/ 117 h 772"/>
              <a:gd name="T18" fmla="*/ 628 w 804"/>
              <a:gd name="T19" fmla="*/ 44 h 772"/>
              <a:gd name="T20" fmla="*/ 679 w 804"/>
              <a:gd name="T21" fmla="*/ 11 h 772"/>
              <a:gd name="T22" fmla="*/ 744 w 804"/>
              <a:gd name="T23" fmla="*/ 1 h 772"/>
              <a:gd name="T24" fmla="*/ 804 w 804"/>
              <a:gd name="T25" fmla="*/ 11 h 772"/>
              <a:gd name="T26" fmla="*/ 773 w 804"/>
              <a:gd name="T27" fmla="*/ 152 h 772"/>
              <a:gd name="T28" fmla="*/ 719 w 804"/>
              <a:gd name="T29" fmla="*/ 152 h 772"/>
              <a:gd name="T30" fmla="*/ 691 w 804"/>
              <a:gd name="T31" fmla="*/ 119 h 772"/>
              <a:gd name="T32" fmla="*/ 676 w 804"/>
              <a:gd name="T33" fmla="*/ 121 h 772"/>
              <a:gd name="T34" fmla="*/ 657 w 804"/>
              <a:gd name="T35" fmla="*/ 132 h 772"/>
              <a:gd name="T36" fmla="*/ 624 w 804"/>
              <a:gd name="T37" fmla="*/ 162 h 772"/>
              <a:gd name="T38" fmla="*/ 575 w 804"/>
              <a:gd name="T39" fmla="*/ 218 h 772"/>
              <a:gd name="T40" fmla="*/ 519 w 804"/>
              <a:gd name="T41" fmla="*/ 286 h 772"/>
              <a:gd name="T42" fmla="*/ 465 w 804"/>
              <a:gd name="T43" fmla="*/ 353 h 772"/>
              <a:gd name="T44" fmla="*/ 492 w 804"/>
              <a:gd name="T45" fmla="*/ 482 h 772"/>
              <a:gd name="T46" fmla="*/ 514 w 804"/>
              <a:gd name="T47" fmla="*/ 573 h 772"/>
              <a:gd name="T48" fmla="*/ 531 w 804"/>
              <a:gd name="T49" fmla="*/ 631 h 772"/>
              <a:gd name="T50" fmla="*/ 547 w 804"/>
              <a:gd name="T51" fmla="*/ 662 h 772"/>
              <a:gd name="T52" fmla="*/ 565 w 804"/>
              <a:gd name="T53" fmla="*/ 677 h 772"/>
              <a:gd name="T54" fmla="*/ 586 w 804"/>
              <a:gd name="T55" fmla="*/ 682 h 772"/>
              <a:gd name="T56" fmla="*/ 627 w 804"/>
              <a:gd name="T57" fmla="*/ 665 h 772"/>
              <a:gd name="T58" fmla="*/ 684 w 804"/>
              <a:gd name="T59" fmla="*/ 591 h 772"/>
              <a:gd name="T60" fmla="*/ 735 w 804"/>
              <a:gd name="T61" fmla="*/ 625 h 772"/>
              <a:gd name="T62" fmla="*/ 636 w 804"/>
              <a:gd name="T63" fmla="*/ 739 h 772"/>
              <a:gd name="T64" fmla="*/ 531 w 804"/>
              <a:gd name="T65" fmla="*/ 772 h 772"/>
              <a:gd name="T66" fmla="*/ 474 w 804"/>
              <a:gd name="T67" fmla="*/ 760 h 772"/>
              <a:gd name="T68" fmla="*/ 433 w 804"/>
              <a:gd name="T69" fmla="*/ 721 h 772"/>
              <a:gd name="T70" fmla="*/ 403 w 804"/>
              <a:gd name="T71" fmla="*/ 639 h 772"/>
              <a:gd name="T72" fmla="*/ 373 w 804"/>
              <a:gd name="T73" fmla="*/ 486 h 772"/>
              <a:gd name="T74" fmla="*/ 365 w 804"/>
              <a:gd name="T75" fmla="*/ 486 h 772"/>
              <a:gd name="T76" fmla="*/ 242 w 804"/>
              <a:gd name="T77" fmla="*/ 653 h 772"/>
              <a:gd name="T78" fmla="*/ 176 w 804"/>
              <a:gd name="T79" fmla="*/ 728 h 772"/>
              <a:gd name="T80" fmla="*/ 125 w 804"/>
              <a:gd name="T81" fmla="*/ 762 h 772"/>
              <a:gd name="T82" fmla="*/ 60 w 804"/>
              <a:gd name="T83" fmla="*/ 771 h 772"/>
              <a:gd name="T84" fmla="*/ 0 w 804"/>
              <a:gd name="T85" fmla="*/ 762 h 772"/>
              <a:gd name="T86" fmla="*/ 31 w 804"/>
              <a:gd name="T87" fmla="*/ 621 h 772"/>
              <a:gd name="T88" fmla="*/ 86 w 804"/>
              <a:gd name="T89" fmla="*/ 621 h 772"/>
              <a:gd name="T90" fmla="*/ 113 w 804"/>
              <a:gd name="T91" fmla="*/ 653 h 772"/>
              <a:gd name="T92" fmla="*/ 136 w 804"/>
              <a:gd name="T93" fmla="*/ 648 h 772"/>
              <a:gd name="T94" fmla="*/ 171 w 804"/>
              <a:gd name="T95" fmla="*/ 619 h 772"/>
              <a:gd name="T96" fmla="*/ 233 w 804"/>
              <a:gd name="T97" fmla="*/ 550 h 772"/>
              <a:gd name="T98" fmla="*/ 349 w 804"/>
              <a:gd name="T99" fmla="*/ 407 h 772"/>
              <a:gd name="T100" fmla="*/ 325 w 804"/>
              <a:gd name="T101" fmla="*/ 288 h 772"/>
              <a:gd name="T102" fmla="*/ 299 w 804"/>
              <a:gd name="T103" fmla="*/ 182 h 772"/>
              <a:gd name="T104" fmla="*/ 277 w 804"/>
              <a:gd name="T105" fmla="*/ 117 h 772"/>
              <a:gd name="T106" fmla="*/ 259 w 804"/>
              <a:gd name="T107" fmla="*/ 96 h 772"/>
              <a:gd name="T108" fmla="*/ 234 w 804"/>
              <a:gd name="T109" fmla="*/ 90 h 772"/>
              <a:gd name="T110" fmla="*/ 204 w 804"/>
              <a:gd name="T111" fmla="*/ 98 h 772"/>
              <a:gd name="T112" fmla="*/ 176 w 804"/>
              <a:gd name="T113" fmla="*/ 123 h 772"/>
              <a:gd name="T114" fmla="*/ 134 w 804"/>
              <a:gd name="T115" fmla="*/ 181 h 772"/>
              <a:gd name="T116" fmla="*/ 83 w 804"/>
              <a:gd name="T117" fmla="*/ 147 h 772"/>
              <a:gd name="T118" fmla="*/ 178 w 804"/>
              <a:gd name="T119" fmla="*/ 36 h 772"/>
              <a:gd name="T120" fmla="*/ 285 w 804"/>
              <a:gd name="T121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04" h="772">
                <a:moveTo>
                  <a:pt x="285" y="0"/>
                </a:moveTo>
                <a:cubicBezTo>
                  <a:pt x="301" y="0"/>
                  <a:pt x="315" y="1"/>
                  <a:pt x="328" y="5"/>
                </a:cubicBezTo>
                <a:cubicBezTo>
                  <a:pt x="340" y="9"/>
                  <a:pt x="351" y="14"/>
                  <a:pt x="360" y="22"/>
                </a:cubicBezTo>
                <a:cubicBezTo>
                  <a:pt x="369" y="29"/>
                  <a:pt x="378" y="39"/>
                  <a:pt x="385" y="51"/>
                </a:cubicBezTo>
                <a:cubicBezTo>
                  <a:pt x="392" y="63"/>
                  <a:pt x="399" y="79"/>
                  <a:pt x="406" y="100"/>
                </a:cubicBezTo>
                <a:cubicBezTo>
                  <a:pt x="413" y="121"/>
                  <a:pt x="419" y="146"/>
                  <a:pt x="425" y="177"/>
                </a:cubicBezTo>
                <a:cubicBezTo>
                  <a:pt x="431" y="207"/>
                  <a:pt x="437" y="239"/>
                  <a:pt x="441" y="271"/>
                </a:cubicBezTo>
                <a:lnTo>
                  <a:pt x="449" y="271"/>
                </a:lnTo>
                <a:cubicBezTo>
                  <a:pt x="499" y="201"/>
                  <a:pt x="537" y="150"/>
                  <a:pt x="563" y="117"/>
                </a:cubicBezTo>
                <a:cubicBezTo>
                  <a:pt x="588" y="85"/>
                  <a:pt x="610" y="60"/>
                  <a:pt x="628" y="44"/>
                </a:cubicBezTo>
                <a:cubicBezTo>
                  <a:pt x="646" y="29"/>
                  <a:pt x="663" y="17"/>
                  <a:pt x="679" y="11"/>
                </a:cubicBezTo>
                <a:cubicBezTo>
                  <a:pt x="696" y="4"/>
                  <a:pt x="717" y="1"/>
                  <a:pt x="744" y="1"/>
                </a:cubicBezTo>
                <a:cubicBezTo>
                  <a:pt x="769" y="1"/>
                  <a:pt x="789" y="4"/>
                  <a:pt x="804" y="11"/>
                </a:cubicBezTo>
                <a:lnTo>
                  <a:pt x="773" y="152"/>
                </a:lnTo>
                <a:lnTo>
                  <a:pt x="719" y="152"/>
                </a:lnTo>
                <a:cubicBezTo>
                  <a:pt x="715" y="130"/>
                  <a:pt x="706" y="119"/>
                  <a:pt x="691" y="119"/>
                </a:cubicBezTo>
                <a:cubicBezTo>
                  <a:pt x="687" y="119"/>
                  <a:pt x="682" y="120"/>
                  <a:pt x="676" y="121"/>
                </a:cubicBezTo>
                <a:cubicBezTo>
                  <a:pt x="671" y="123"/>
                  <a:pt x="665" y="126"/>
                  <a:pt x="657" y="132"/>
                </a:cubicBezTo>
                <a:cubicBezTo>
                  <a:pt x="650" y="137"/>
                  <a:pt x="639" y="147"/>
                  <a:pt x="624" y="162"/>
                </a:cubicBezTo>
                <a:cubicBezTo>
                  <a:pt x="609" y="177"/>
                  <a:pt x="593" y="196"/>
                  <a:pt x="575" y="218"/>
                </a:cubicBezTo>
                <a:cubicBezTo>
                  <a:pt x="557" y="239"/>
                  <a:pt x="538" y="262"/>
                  <a:pt x="519" y="286"/>
                </a:cubicBezTo>
                <a:lnTo>
                  <a:pt x="465" y="353"/>
                </a:lnTo>
                <a:cubicBezTo>
                  <a:pt x="475" y="403"/>
                  <a:pt x="484" y="446"/>
                  <a:pt x="492" y="482"/>
                </a:cubicBezTo>
                <a:cubicBezTo>
                  <a:pt x="500" y="519"/>
                  <a:pt x="508" y="549"/>
                  <a:pt x="514" y="573"/>
                </a:cubicBezTo>
                <a:cubicBezTo>
                  <a:pt x="521" y="598"/>
                  <a:pt x="526" y="617"/>
                  <a:pt x="531" y="631"/>
                </a:cubicBezTo>
                <a:cubicBezTo>
                  <a:pt x="536" y="645"/>
                  <a:pt x="542" y="655"/>
                  <a:pt x="547" y="662"/>
                </a:cubicBezTo>
                <a:cubicBezTo>
                  <a:pt x="553" y="669"/>
                  <a:pt x="559" y="674"/>
                  <a:pt x="565" y="677"/>
                </a:cubicBezTo>
                <a:cubicBezTo>
                  <a:pt x="571" y="680"/>
                  <a:pt x="578" y="682"/>
                  <a:pt x="586" y="682"/>
                </a:cubicBezTo>
                <a:cubicBezTo>
                  <a:pt x="600" y="682"/>
                  <a:pt x="613" y="676"/>
                  <a:pt x="627" y="665"/>
                </a:cubicBezTo>
                <a:cubicBezTo>
                  <a:pt x="640" y="654"/>
                  <a:pt x="659" y="630"/>
                  <a:pt x="684" y="591"/>
                </a:cubicBezTo>
                <a:lnTo>
                  <a:pt x="735" y="625"/>
                </a:lnTo>
                <a:cubicBezTo>
                  <a:pt x="699" y="679"/>
                  <a:pt x="666" y="717"/>
                  <a:pt x="636" y="739"/>
                </a:cubicBezTo>
                <a:cubicBezTo>
                  <a:pt x="607" y="761"/>
                  <a:pt x="572" y="772"/>
                  <a:pt x="531" y="772"/>
                </a:cubicBezTo>
                <a:cubicBezTo>
                  <a:pt x="509" y="772"/>
                  <a:pt x="490" y="768"/>
                  <a:pt x="474" y="760"/>
                </a:cubicBezTo>
                <a:cubicBezTo>
                  <a:pt x="458" y="752"/>
                  <a:pt x="445" y="739"/>
                  <a:pt x="433" y="721"/>
                </a:cubicBezTo>
                <a:cubicBezTo>
                  <a:pt x="422" y="704"/>
                  <a:pt x="412" y="676"/>
                  <a:pt x="403" y="639"/>
                </a:cubicBezTo>
                <a:cubicBezTo>
                  <a:pt x="387" y="572"/>
                  <a:pt x="377" y="521"/>
                  <a:pt x="373" y="486"/>
                </a:cubicBezTo>
                <a:lnTo>
                  <a:pt x="365" y="486"/>
                </a:lnTo>
                <a:cubicBezTo>
                  <a:pt x="310" y="563"/>
                  <a:pt x="269" y="619"/>
                  <a:pt x="242" y="653"/>
                </a:cubicBezTo>
                <a:cubicBezTo>
                  <a:pt x="216" y="687"/>
                  <a:pt x="193" y="712"/>
                  <a:pt x="176" y="728"/>
                </a:cubicBezTo>
                <a:cubicBezTo>
                  <a:pt x="159" y="744"/>
                  <a:pt x="142" y="755"/>
                  <a:pt x="125" y="762"/>
                </a:cubicBezTo>
                <a:cubicBezTo>
                  <a:pt x="109" y="768"/>
                  <a:pt x="87" y="771"/>
                  <a:pt x="60" y="771"/>
                </a:cubicBezTo>
                <a:cubicBezTo>
                  <a:pt x="35" y="771"/>
                  <a:pt x="15" y="768"/>
                  <a:pt x="0" y="762"/>
                </a:cubicBezTo>
                <a:lnTo>
                  <a:pt x="31" y="621"/>
                </a:lnTo>
                <a:lnTo>
                  <a:pt x="86" y="621"/>
                </a:lnTo>
                <a:cubicBezTo>
                  <a:pt x="89" y="643"/>
                  <a:pt x="98" y="653"/>
                  <a:pt x="113" y="653"/>
                </a:cubicBezTo>
                <a:cubicBezTo>
                  <a:pt x="120" y="653"/>
                  <a:pt x="128" y="652"/>
                  <a:pt x="136" y="648"/>
                </a:cubicBezTo>
                <a:cubicBezTo>
                  <a:pt x="144" y="644"/>
                  <a:pt x="156" y="634"/>
                  <a:pt x="171" y="619"/>
                </a:cubicBezTo>
                <a:cubicBezTo>
                  <a:pt x="186" y="605"/>
                  <a:pt x="207" y="581"/>
                  <a:pt x="233" y="550"/>
                </a:cubicBezTo>
                <a:cubicBezTo>
                  <a:pt x="260" y="518"/>
                  <a:pt x="299" y="470"/>
                  <a:pt x="349" y="407"/>
                </a:cubicBezTo>
                <a:cubicBezTo>
                  <a:pt x="341" y="365"/>
                  <a:pt x="333" y="326"/>
                  <a:pt x="325" y="288"/>
                </a:cubicBezTo>
                <a:cubicBezTo>
                  <a:pt x="316" y="250"/>
                  <a:pt x="308" y="214"/>
                  <a:pt x="299" y="182"/>
                </a:cubicBezTo>
                <a:cubicBezTo>
                  <a:pt x="290" y="149"/>
                  <a:pt x="283" y="127"/>
                  <a:pt x="277" y="117"/>
                </a:cubicBezTo>
                <a:cubicBezTo>
                  <a:pt x="271" y="107"/>
                  <a:pt x="265" y="100"/>
                  <a:pt x="259" y="96"/>
                </a:cubicBezTo>
                <a:cubicBezTo>
                  <a:pt x="252" y="92"/>
                  <a:pt x="244" y="90"/>
                  <a:pt x="234" y="90"/>
                </a:cubicBezTo>
                <a:cubicBezTo>
                  <a:pt x="223" y="90"/>
                  <a:pt x="213" y="93"/>
                  <a:pt x="204" y="98"/>
                </a:cubicBezTo>
                <a:cubicBezTo>
                  <a:pt x="196" y="103"/>
                  <a:pt x="186" y="111"/>
                  <a:pt x="176" y="123"/>
                </a:cubicBezTo>
                <a:cubicBezTo>
                  <a:pt x="165" y="136"/>
                  <a:pt x="151" y="155"/>
                  <a:pt x="134" y="181"/>
                </a:cubicBezTo>
                <a:lnTo>
                  <a:pt x="83" y="147"/>
                </a:lnTo>
                <a:cubicBezTo>
                  <a:pt x="116" y="98"/>
                  <a:pt x="148" y="61"/>
                  <a:pt x="178" y="36"/>
                </a:cubicBezTo>
                <a:cubicBezTo>
                  <a:pt x="208" y="12"/>
                  <a:pt x="244" y="0"/>
                  <a:pt x="285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9" name="Freeform 132"/>
          <p:cNvSpPr>
            <a:spLocks/>
          </p:cNvSpPr>
          <p:nvPr/>
        </p:nvSpPr>
        <p:spPr bwMode="auto">
          <a:xfrm>
            <a:off x="3319463" y="6054725"/>
            <a:ext cx="365125" cy="293687"/>
          </a:xfrm>
          <a:custGeom>
            <a:avLst/>
            <a:gdLst>
              <a:gd name="T0" fmla="*/ 110 w 230"/>
              <a:gd name="T1" fmla="*/ 0 h 185"/>
              <a:gd name="T2" fmla="*/ 134 w 230"/>
              <a:gd name="T3" fmla="*/ 0 h 185"/>
              <a:gd name="T4" fmla="*/ 134 w 230"/>
              <a:gd name="T5" fmla="*/ 0 h 185"/>
              <a:gd name="T6" fmla="*/ 230 w 230"/>
              <a:gd name="T7" fmla="*/ 0 h 185"/>
              <a:gd name="T8" fmla="*/ 230 w 230"/>
              <a:gd name="T9" fmla="*/ 13 h 185"/>
              <a:gd name="T10" fmla="*/ 122 w 230"/>
              <a:gd name="T11" fmla="*/ 13 h 185"/>
              <a:gd name="T12" fmla="*/ 122 w 230"/>
              <a:gd name="T13" fmla="*/ 13 h 185"/>
              <a:gd name="T14" fmla="*/ 117 w 230"/>
              <a:gd name="T15" fmla="*/ 13 h 185"/>
              <a:gd name="T16" fmla="*/ 67 w 230"/>
              <a:gd name="T17" fmla="*/ 185 h 185"/>
              <a:gd name="T18" fmla="*/ 57 w 230"/>
              <a:gd name="T19" fmla="*/ 185 h 185"/>
              <a:gd name="T20" fmla="*/ 19 w 230"/>
              <a:gd name="T21" fmla="*/ 102 h 185"/>
              <a:gd name="T22" fmla="*/ 3 w 230"/>
              <a:gd name="T23" fmla="*/ 109 h 185"/>
              <a:gd name="T24" fmla="*/ 0 w 230"/>
              <a:gd name="T25" fmla="*/ 102 h 185"/>
              <a:gd name="T26" fmla="*/ 31 w 230"/>
              <a:gd name="T27" fmla="*/ 88 h 185"/>
              <a:gd name="T28" fmla="*/ 64 w 230"/>
              <a:gd name="T29" fmla="*/ 160 h 185"/>
              <a:gd name="T30" fmla="*/ 110 w 230"/>
              <a:gd name="T31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0" h="185">
                <a:moveTo>
                  <a:pt x="110" y="0"/>
                </a:moveTo>
                <a:lnTo>
                  <a:pt x="134" y="0"/>
                </a:lnTo>
                <a:lnTo>
                  <a:pt x="134" y="0"/>
                </a:lnTo>
                <a:lnTo>
                  <a:pt x="230" y="0"/>
                </a:lnTo>
                <a:lnTo>
                  <a:pt x="230" y="13"/>
                </a:lnTo>
                <a:lnTo>
                  <a:pt x="122" y="13"/>
                </a:lnTo>
                <a:lnTo>
                  <a:pt x="122" y="13"/>
                </a:lnTo>
                <a:lnTo>
                  <a:pt x="117" y="13"/>
                </a:lnTo>
                <a:lnTo>
                  <a:pt x="67" y="185"/>
                </a:lnTo>
                <a:lnTo>
                  <a:pt x="57" y="185"/>
                </a:lnTo>
                <a:lnTo>
                  <a:pt x="19" y="102"/>
                </a:lnTo>
                <a:lnTo>
                  <a:pt x="3" y="109"/>
                </a:lnTo>
                <a:lnTo>
                  <a:pt x="0" y="102"/>
                </a:lnTo>
                <a:lnTo>
                  <a:pt x="31" y="88"/>
                </a:lnTo>
                <a:lnTo>
                  <a:pt x="64" y="160"/>
                </a:lnTo>
                <a:lnTo>
                  <a:pt x="11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0" name="Freeform 133"/>
          <p:cNvSpPr>
            <a:spLocks/>
          </p:cNvSpPr>
          <p:nvPr/>
        </p:nvSpPr>
        <p:spPr bwMode="auto">
          <a:xfrm>
            <a:off x="3517901" y="6146800"/>
            <a:ext cx="153988" cy="147637"/>
          </a:xfrm>
          <a:custGeom>
            <a:avLst/>
            <a:gdLst>
              <a:gd name="T0" fmla="*/ 285 w 804"/>
              <a:gd name="T1" fmla="*/ 0 h 772"/>
              <a:gd name="T2" fmla="*/ 327 w 804"/>
              <a:gd name="T3" fmla="*/ 5 h 772"/>
              <a:gd name="T4" fmla="*/ 360 w 804"/>
              <a:gd name="T5" fmla="*/ 22 h 772"/>
              <a:gd name="T6" fmla="*/ 385 w 804"/>
              <a:gd name="T7" fmla="*/ 51 h 772"/>
              <a:gd name="T8" fmla="*/ 406 w 804"/>
              <a:gd name="T9" fmla="*/ 100 h 772"/>
              <a:gd name="T10" fmla="*/ 425 w 804"/>
              <a:gd name="T11" fmla="*/ 177 h 772"/>
              <a:gd name="T12" fmla="*/ 441 w 804"/>
              <a:gd name="T13" fmla="*/ 271 h 772"/>
              <a:gd name="T14" fmla="*/ 449 w 804"/>
              <a:gd name="T15" fmla="*/ 271 h 772"/>
              <a:gd name="T16" fmla="*/ 563 w 804"/>
              <a:gd name="T17" fmla="*/ 117 h 772"/>
              <a:gd name="T18" fmla="*/ 628 w 804"/>
              <a:gd name="T19" fmla="*/ 44 h 772"/>
              <a:gd name="T20" fmla="*/ 679 w 804"/>
              <a:gd name="T21" fmla="*/ 11 h 772"/>
              <a:gd name="T22" fmla="*/ 744 w 804"/>
              <a:gd name="T23" fmla="*/ 1 h 772"/>
              <a:gd name="T24" fmla="*/ 804 w 804"/>
              <a:gd name="T25" fmla="*/ 11 h 772"/>
              <a:gd name="T26" fmla="*/ 773 w 804"/>
              <a:gd name="T27" fmla="*/ 152 h 772"/>
              <a:gd name="T28" fmla="*/ 718 w 804"/>
              <a:gd name="T29" fmla="*/ 152 h 772"/>
              <a:gd name="T30" fmla="*/ 691 w 804"/>
              <a:gd name="T31" fmla="*/ 119 h 772"/>
              <a:gd name="T32" fmla="*/ 676 w 804"/>
              <a:gd name="T33" fmla="*/ 121 h 772"/>
              <a:gd name="T34" fmla="*/ 657 w 804"/>
              <a:gd name="T35" fmla="*/ 132 h 772"/>
              <a:gd name="T36" fmla="*/ 624 w 804"/>
              <a:gd name="T37" fmla="*/ 162 h 772"/>
              <a:gd name="T38" fmla="*/ 575 w 804"/>
              <a:gd name="T39" fmla="*/ 218 h 772"/>
              <a:gd name="T40" fmla="*/ 518 w 804"/>
              <a:gd name="T41" fmla="*/ 286 h 772"/>
              <a:gd name="T42" fmla="*/ 465 w 804"/>
              <a:gd name="T43" fmla="*/ 353 h 772"/>
              <a:gd name="T44" fmla="*/ 492 w 804"/>
              <a:gd name="T45" fmla="*/ 482 h 772"/>
              <a:gd name="T46" fmla="*/ 514 w 804"/>
              <a:gd name="T47" fmla="*/ 573 h 772"/>
              <a:gd name="T48" fmla="*/ 531 w 804"/>
              <a:gd name="T49" fmla="*/ 631 h 772"/>
              <a:gd name="T50" fmla="*/ 547 w 804"/>
              <a:gd name="T51" fmla="*/ 662 h 772"/>
              <a:gd name="T52" fmla="*/ 565 w 804"/>
              <a:gd name="T53" fmla="*/ 677 h 772"/>
              <a:gd name="T54" fmla="*/ 586 w 804"/>
              <a:gd name="T55" fmla="*/ 682 h 772"/>
              <a:gd name="T56" fmla="*/ 627 w 804"/>
              <a:gd name="T57" fmla="*/ 665 h 772"/>
              <a:gd name="T58" fmla="*/ 684 w 804"/>
              <a:gd name="T59" fmla="*/ 591 h 772"/>
              <a:gd name="T60" fmla="*/ 735 w 804"/>
              <a:gd name="T61" fmla="*/ 625 h 772"/>
              <a:gd name="T62" fmla="*/ 636 w 804"/>
              <a:gd name="T63" fmla="*/ 739 h 772"/>
              <a:gd name="T64" fmla="*/ 531 w 804"/>
              <a:gd name="T65" fmla="*/ 772 h 772"/>
              <a:gd name="T66" fmla="*/ 474 w 804"/>
              <a:gd name="T67" fmla="*/ 760 h 772"/>
              <a:gd name="T68" fmla="*/ 433 w 804"/>
              <a:gd name="T69" fmla="*/ 721 h 772"/>
              <a:gd name="T70" fmla="*/ 403 w 804"/>
              <a:gd name="T71" fmla="*/ 639 h 772"/>
              <a:gd name="T72" fmla="*/ 373 w 804"/>
              <a:gd name="T73" fmla="*/ 486 h 772"/>
              <a:gd name="T74" fmla="*/ 365 w 804"/>
              <a:gd name="T75" fmla="*/ 486 h 772"/>
              <a:gd name="T76" fmla="*/ 242 w 804"/>
              <a:gd name="T77" fmla="*/ 653 h 772"/>
              <a:gd name="T78" fmla="*/ 176 w 804"/>
              <a:gd name="T79" fmla="*/ 728 h 772"/>
              <a:gd name="T80" fmla="*/ 125 w 804"/>
              <a:gd name="T81" fmla="*/ 762 h 772"/>
              <a:gd name="T82" fmla="*/ 60 w 804"/>
              <a:gd name="T83" fmla="*/ 771 h 772"/>
              <a:gd name="T84" fmla="*/ 0 w 804"/>
              <a:gd name="T85" fmla="*/ 762 h 772"/>
              <a:gd name="T86" fmla="*/ 31 w 804"/>
              <a:gd name="T87" fmla="*/ 621 h 772"/>
              <a:gd name="T88" fmla="*/ 86 w 804"/>
              <a:gd name="T89" fmla="*/ 621 h 772"/>
              <a:gd name="T90" fmla="*/ 113 w 804"/>
              <a:gd name="T91" fmla="*/ 653 h 772"/>
              <a:gd name="T92" fmla="*/ 136 w 804"/>
              <a:gd name="T93" fmla="*/ 648 h 772"/>
              <a:gd name="T94" fmla="*/ 171 w 804"/>
              <a:gd name="T95" fmla="*/ 619 h 772"/>
              <a:gd name="T96" fmla="*/ 233 w 804"/>
              <a:gd name="T97" fmla="*/ 550 h 772"/>
              <a:gd name="T98" fmla="*/ 349 w 804"/>
              <a:gd name="T99" fmla="*/ 407 h 772"/>
              <a:gd name="T100" fmla="*/ 325 w 804"/>
              <a:gd name="T101" fmla="*/ 288 h 772"/>
              <a:gd name="T102" fmla="*/ 299 w 804"/>
              <a:gd name="T103" fmla="*/ 182 h 772"/>
              <a:gd name="T104" fmla="*/ 277 w 804"/>
              <a:gd name="T105" fmla="*/ 117 h 772"/>
              <a:gd name="T106" fmla="*/ 259 w 804"/>
              <a:gd name="T107" fmla="*/ 96 h 772"/>
              <a:gd name="T108" fmla="*/ 234 w 804"/>
              <a:gd name="T109" fmla="*/ 90 h 772"/>
              <a:gd name="T110" fmla="*/ 204 w 804"/>
              <a:gd name="T111" fmla="*/ 98 h 772"/>
              <a:gd name="T112" fmla="*/ 175 w 804"/>
              <a:gd name="T113" fmla="*/ 123 h 772"/>
              <a:gd name="T114" fmla="*/ 134 w 804"/>
              <a:gd name="T115" fmla="*/ 181 h 772"/>
              <a:gd name="T116" fmla="*/ 83 w 804"/>
              <a:gd name="T117" fmla="*/ 147 h 772"/>
              <a:gd name="T118" fmla="*/ 178 w 804"/>
              <a:gd name="T119" fmla="*/ 36 h 772"/>
              <a:gd name="T120" fmla="*/ 285 w 804"/>
              <a:gd name="T121" fmla="*/ 0 h 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04" h="772">
                <a:moveTo>
                  <a:pt x="285" y="0"/>
                </a:moveTo>
                <a:cubicBezTo>
                  <a:pt x="301" y="0"/>
                  <a:pt x="315" y="1"/>
                  <a:pt x="327" y="5"/>
                </a:cubicBezTo>
                <a:cubicBezTo>
                  <a:pt x="340" y="9"/>
                  <a:pt x="350" y="14"/>
                  <a:pt x="360" y="22"/>
                </a:cubicBezTo>
                <a:cubicBezTo>
                  <a:pt x="369" y="29"/>
                  <a:pt x="378" y="39"/>
                  <a:pt x="385" y="51"/>
                </a:cubicBezTo>
                <a:cubicBezTo>
                  <a:pt x="392" y="63"/>
                  <a:pt x="399" y="79"/>
                  <a:pt x="406" y="100"/>
                </a:cubicBezTo>
                <a:cubicBezTo>
                  <a:pt x="413" y="121"/>
                  <a:pt x="419" y="146"/>
                  <a:pt x="425" y="177"/>
                </a:cubicBezTo>
                <a:cubicBezTo>
                  <a:pt x="431" y="207"/>
                  <a:pt x="436" y="239"/>
                  <a:pt x="441" y="271"/>
                </a:cubicBezTo>
                <a:lnTo>
                  <a:pt x="449" y="271"/>
                </a:lnTo>
                <a:cubicBezTo>
                  <a:pt x="499" y="201"/>
                  <a:pt x="537" y="150"/>
                  <a:pt x="563" y="117"/>
                </a:cubicBezTo>
                <a:cubicBezTo>
                  <a:pt x="588" y="85"/>
                  <a:pt x="610" y="60"/>
                  <a:pt x="628" y="44"/>
                </a:cubicBezTo>
                <a:cubicBezTo>
                  <a:pt x="645" y="29"/>
                  <a:pt x="663" y="17"/>
                  <a:pt x="679" y="11"/>
                </a:cubicBezTo>
                <a:cubicBezTo>
                  <a:pt x="695" y="4"/>
                  <a:pt x="717" y="1"/>
                  <a:pt x="744" y="1"/>
                </a:cubicBezTo>
                <a:cubicBezTo>
                  <a:pt x="769" y="1"/>
                  <a:pt x="789" y="4"/>
                  <a:pt x="804" y="11"/>
                </a:cubicBezTo>
                <a:lnTo>
                  <a:pt x="773" y="152"/>
                </a:lnTo>
                <a:lnTo>
                  <a:pt x="718" y="152"/>
                </a:lnTo>
                <a:cubicBezTo>
                  <a:pt x="715" y="130"/>
                  <a:pt x="706" y="119"/>
                  <a:pt x="691" y="119"/>
                </a:cubicBezTo>
                <a:cubicBezTo>
                  <a:pt x="686" y="119"/>
                  <a:pt x="681" y="120"/>
                  <a:pt x="676" y="121"/>
                </a:cubicBezTo>
                <a:cubicBezTo>
                  <a:pt x="671" y="123"/>
                  <a:pt x="665" y="126"/>
                  <a:pt x="657" y="132"/>
                </a:cubicBezTo>
                <a:cubicBezTo>
                  <a:pt x="650" y="137"/>
                  <a:pt x="638" y="147"/>
                  <a:pt x="624" y="162"/>
                </a:cubicBezTo>
                <a:cubicBezTo>
                  <a:pt x="609" y="177"/>
                  <a:pt x="593" y="196"/>
                  <a:pt x="575" y="218"/>
                </a:cubicBezTo>
                <a:cubicBezTo>
                  <a:pt x="556" y="239"/>
                  <a:pt x="538" y="262"/>
                  <a:pt x="518" y="286"/>
                </a:cubicBezTo>
                <a:lnTo>
                  <a:pt x="465" y="353"/>
                </a:lnTo>
                <a:cubicBezTo>
                  <a:pt x="475" y="403"/>
                  <a:pt x="484" y="446"/>
                  <a:pt x="492" y="482"/>
                </a:cubicBezTo>
                <a:cubicBezTo>
                  <a:pt x="500" y="519"/>
                  <a:pt x="508" y="549"/>
                  <a:pt x="514" y="573"/>
                </a:cubicBezTo>
                <a:cubicBezTo>
                  <a:pt x="521" y="598"/>
                  <a:pt x="526" y="617"/>
                  <a:pt x="531" y="631"/>
                </a:cubicBezTo>
                <a:cubicBezTo>
                  <a:pt x="536" y="645"/>
                  <a:pt x="542" y="655"/>
                  <a:pt x="547" y="662"/>
                </a:cubicBezTo>
                <a:cubicBezTo>
                  <a:pt x="553" y="669"/>
                  <a:pt x="559" y="674"/>
                  <a:pt x="565" y="677"/>
                </a:cubicBezTo>
                <a:cubicBezTo>
                  <a:pt x="571" y="680"/>
                  <a:pt x="578" y="682"/>
                  <a:pt x="586" y="682"/>
                </a:cubicBezTo>
                <a:cubicBezTo>
                  <a:pt x="600" y="682"/>
                  <a:pt x="613" y="676"/>
                  <a:pt x="627" y="665"/>
                </a:cubicBezTo>
                <a:cubicBezTo>
                  <a:pt x="640" y="654"/>
                  <a:pt x="659" y="630"/>
                  <a:pt x="684" y="591"/>
                </a:cubicBezTo>
                <a:lnTo>
                  <a:pt x="735" y="625"/>
                </a:lnTo>
                <a:cubicBezTo>
                  <a:pt x="698" y="679"/>
                  <a:pt x="665" y="717"/>
                  <a:pt x="636" y="739"/>
                </a:cubicBezTo>
                <a:cubicBezTo>
                  <a:pt x="607" y="761"/>
                  <a:pt x="572" y="772"/>
                  <a:pt x="531" y="772"/>
                </a:cubicBezTo>
                <a:cubicBezTo>
                  <a:pt x="509" y="772"/>
                  <a:pt x="490" y="768"/>
                  <a:pt x="474" y="760"/>
                </a:cubicBezTo>
                <a:cubicBezTo>
                  <a:pt x="458" y="752"/>
                  <a:pt x="445" y="739"/>
                  <a:pt x="433" y="721"/>
                </a:cubicBezTo>
                <a:cubicBezTo>
                  <a:pt x="422" y="704"/>
                  <a:pt x="412" y="676"/>
                  <a:pt x="403" y="639"/>
                </a:cubicBezTo>
                <a:cubicBezTo>
                  <a:pt x="387" y="572"/>
                  <a:pt x="377" y="521"/>
                  <a:pt x="373" y="486"/>
                </a:cubicBezTo>
                <a:lnTo>
                  <a:pt x="365" y="486"/>
                </a:lnTo>
                <a:cubicBezTo>
                  <a:pt x="310" y="563"/>
                  <a:pt x="269" y="619"/>
                  <a:pt x="242" y="653"/>
                </a:cubicBezTo>
                <a:cubicBezTo>
                  <a:pt x="215" y="687"/>
                  <a:pt x="193" y="712"/>
                  <a:pt x="176" y="728"/>
                </a:cubicBezTo>
                <a:cubicBezTo>
                  <a:pt x="158" y="744"/>
                  <a:pt x="141" y="755"/>
                  <a:pt x="125" y="762"/>
                </a:cubicBezTo>
                <a:cubicBezTo>
                  <a:pt x="109" y="768"/>
                  <a:pt x="87" y="771"/>
                  <a:pt x="60" y="771"/>
                </a:cubicBezTo>
                <a:cubicBezTo>
                  <a:pt x="35" y="771"/>
                  <a:pt x="15" y="768"/>
                  <a:pt x="0" y="762"/>
                </a:cubicBezTo>
                <a:lnTo>
                  <a:pt x="31" y="621"/>
                </a:lnTo>
                <a:lnTo>
                  <a:pt x="86" y="621"/>
                </a:lnTo>
                <a:cubicBezTo>
                  <a:pt x="89" y="643"/>
                  <a:pt x="98" y="653"/>
                  <a:pt x="113" y="653"/>
                </a:cubicBezTo>
                <a:cubicBezTo>
                  <a:pt x="120" y="653"/>
                  <a:pt x="128" y="652"/>
                  <a:pt x="136" y="648"/>
                </a:cubicBezTo>
                <a:cubicBezTo>
                  <a:pt x="144" y="644"/>
                  <a:pt x="156" y="634"/>
                  <a:pt x="171" y="619"/>
                </a:cubicBezTo>
                <a:cubicBezTo>
                  <a:pt x="186" y="605"/>
                  <a:pt x="207" y="581"/>
                  <a:pt x="233" y="550"/>
                </a:cubicBezTo>
                <a:cubicBezTo>
                  <a:pt x="260" y="518"/>
                  <a:pt x="298" y="470"/>
                  <a:pt x="349" y="407"/>
                </a:cubicBezTo>
                <a:cubicBezTo>
                  <a:pt x="341" y="365"/>
                  <a:pt x="333" y="326"/>
                  <a:pt x="325" y="288"/>
                </a:cubicBezTo>
                <a:cubicBezTo>
                  <a:pt x="316" y="250"/>
                  <a:pt x="308" y="214"/>
                  <a:pt x="299" y="182"/>
                </a:cubicBezTo>
                <a:cubicBezTo>
                  <a:pt x="290" y="149"/>
                  <a:pt x="283" y="127"/>
                  <a:pt x="277" y="117"/>
                </a:cubicBezTo>
                <a:cubicBezTo>
                  <a:pt x="271" y="107"/>
                  <a:pt x="265" y="100"/>
                  <a:pt x="259" y="96"/>
                </a:cubicBezTo>
                <a:cubicBezTo>
                  <a:pt x="252" y="92"/>
                  <a:pt x="244" y="90"/>
                  <a:pt x="234" y="90"/>
                </a:cubicBezTo>
                <a:cubicBezTo>
                  <a:pt x="223" y="90"/>
                  <a:pt x="213" y="93"/>
                  <a:pt x="204" y="98"/>
                </a:cubicBezTo>
                <a:cubicBezTo>
                  <a:pt x="195" y="103"/>
                  <a:pt x="186" y="111"/>
                  <a:pt x="175" y="123"/>
                </a:cubicBezTo>
                <a:cubicBezTo>
                  <a:pt x="165" y="136"/>
                  <a:pt x="151" y="155"/>
                  <a:pt x="134" y="181"/>
                </a:cubicBezTo>
                <a:lnTo>
                  <a:pt x="83" y="147"/>
                </a:lnTo>
                <a:cubicBezTo>
                  <a:pt x="116" y="98"/>
                  <a:pt x="148" y="61"/>
                  <a:pt x="178" y="36"/>
                </a:cubicBezTo>
                <a:cubicBezTo>
                  <a:pt x="208" y="12"/>
                  <a:pt x="244" y="0"/>
                  <a:pt x="285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1" name="Rectangle 134"/>
          <p:cNvSpPr>
            <a:spLocks noChangeArrowheads="1"/>
          </p:cNvSpPr>
          <p:nvPr/>
        </p:nvSpPr>
        <p:spPr bwMode="auto">
          <a:xfrm>
            <a:off x="5386388" y="5989638"/>
            <a:ext cx="5254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Like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32" name="Rectangle 135"/>
          <p:cNvSpPr>
            <a:spLocks noChangeArrowheads="1"/>
          </p:cNvSpPr>
          <p:nvPr/>
        </p:nvSpPr>
        <p:spPr bwMode="auto">
          <a:xfrm>
            <a:off x="7327901" y="5989638"/>
            <a:ext cx="749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t>Unlike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704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0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1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200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9" dur="200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000" fill="hold"/>
                                        <p:tgtEl>
                                          <p:spTgt spid="1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2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9" dur="2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1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1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1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1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" grpId="0" animBg="1"/>
      <p:bldP spid="1070" grpId="0" animBg="1"/>
      <p:bldP spid="1071" grpId="0"/>
      <p:bldP spid="1072" grpId="0"/>
      <p:bldP spid="1073" grpId="0" animBg="1"/>
      <p:bldP spid="1074" grpId="0" animBg="1"/>
      <p:bldP spid="1075" grpId="0"/>
      <p:bldP spid="1076" grpId="0"/>
      <p:bldP spid="1077" grpId="0" animBg="1"/>
      <p:bldP spid="1078" grpId="0" animBg="1"/>
      <p:bldP spid="1079" grpId="0"/>
      <p:bldP spid="1080" grpId="0"/>
      <p:bldP spid="1081" grpId="0" animBg="1"/>
      <p:bldP spid="1082" grpId="0" animBg="1"/>
      <p:bldP spid="1083" grpId="0" animBg="1"/>
      <p:bldP spid="1084" grpId="0"/>
      <p:bldP spid="1085" grpId="0"/>
      <p:bldP spid="1086" grpId="0" animBg="1"/>
      <p:bldP spid="1087" grpId="0" animBg="1"/>
      <p:bldP spid="1088" grpId="0"/>
      <p:bldP spid="1089" grpId="0"/>
      <p:bldP spid="1090" grpId="0" animBg="1"/>
      <p:bldP spid="1091" grpId="0" animBg="1"/>
      <p:bldP spid="1092" grpId="0" animBg="1"/>
      <p:bldP spid="1093" grpId="0" animBg="1"/>
      <p:bldP spid="1094" grpId="0"/>
      <p:bldP spid="1095" grpId="0"/>
      <p:bldP spid="1096" grpId="0" animBg="1"/>
      <p:bldP spid="1097" grpId="0" animBg="1"/>
      <p:bldP spid="1098" grpId="0" animBg="1"/>
      <p:bldP spid="1099" grpId="0" animBg="1"/>
      <p:bldP spid="1100" grpId="0" animBg="1"/>
      <p:bldP spid="1101" grpId="0" animBg="1"/>
      <p:bldP spid="1102" grpId="0"/>
      <p:bldP spid="1103" grpId="0"/>
      <p:bldP spid="1104" grpId="0" animBg="1"/>
      <p:bldP spid="1105" grpId="0" animBg="1"/>
      <p:bldP spid="1106" grpId="0" animBg="1"/>
      <p:bldP spid="1107" grpId="0" animBg="1"/>
      <p:bldP spid="1108" grpId="0" animBg="1"/>
      <p:bldP spid="1109" grpId="0" animBg="1"/>
      <p:bldP spid="1110" grpId="0" animBg="1"/>
      <p:bldP spid="1111" grpId="0"/>
      <p:bldP spid="1112" grpId="0"/>
      <p:bldP spid="1113" grpId="0" animBg="1"/>
      <p:bldP spid="1114" grpId="0" animBg="1"/>
      <p:bldP spid="1115" grpId="0" animBg="1"/>
      <p:bldP spid="1116" grpId="0" animBg="1"/>
      <p:bldP spid="1117" grpId="0" animBg="1"/>
      <p:bldP spid="1118" grpId="0" animBg="1"/>
      <p:bldP spid="1119" grpId="0" animBg="1"/>
      <p:bldP spid="1120" grpId="0"/>
      <p:bldP spid="1121" grpId="0"/>
      <p:bldP spid="1122" grpId="0" animBg="1"/>
      <p:bldP spid="1123" grpId="0" animBg="1"/>
      <p:bldP spid="1124" grpId="0" animBg="1"/>
      <p:bldP spid="1125" grpId="0" animBg="1"/>
      <p:bldP spid="1126" grpId="0"/>
      <p:bldP spid="1127" grpId="0"/>
      <p:bldP spid="1128" grpId="0" animBg="1"/>
      <p:bldP spid="1129" grpId="0" animBg="1"/>
      <p:bldP spid="1130" grpId="0" animBg="1"/>
      <p:bldP spid="1131" grpId="0"/>
      <p:bldP spid="1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D1B697C-73DE-458E-A3A3-164C1087202C}"/>
              </a:ext>
            </a:extLst>
          </p:cNvPr>
          <p:cNvSpPr txBox="1">
            <a:spLocks/>
          </p:cNvSpPr>
          <p:nvPr/>
        </p:nvSpPr>
        <p:spPr>
          <a:xfrm>
            <a:off x="0" y="2382"/>
            <a:ext cx="9144000" cy="5463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Arial" panose="020B0604020202020204" pitchFamily="34" charset="0"/>
              </a:rPr>
              <a:t>Collecting Like Terms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7A86558-91E9-453A-8EAA-9A69EF031A45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AE979E6-774E-486D-9641-78F56AC3E01E}"/>
              </a:ext>
            </a:extLst>
          </p:cNvPr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Your turn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CD87596-23DB-40A7-AC9D-9BFDFE6FF11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3528" y="1268760"/>
              <a:ext cx="8208912" cy="238935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522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7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/>
                                    <a:cs typeface="Traditional Arabic" panose="02020603050405020304" pitchFamily="18" charset="-78"/>
                                  </a:rPr>
                                  <m:t>3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  <a:cs typeface="Traditional Arabic" panose="02020603050405020304" pitchFamily="18" charset="-78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Trebuchet MS" panose="020B0603020202020204" pitchFamily="34" charset="0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  <a:cs typeface="Traditional Arabic" panose="02020603050405020304" pitchFamily="18" charset="-78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Trebuchet MS" panose="020B0603020202020204" pitchFamily="34" charset="0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latin typeface="Trebuchet MS" panose="020B0603020202020204" pitchFamily="34" charset="0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3</m:t>
                                    </m:r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latin typeface="Trebuchet MS" panose="020B0603020202020204" pitchFamily="34" charset="0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2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kumimoji="0" lang="en-GB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−3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raditional Arabic" panose="02020603050405020304" pitchFamily="18" charset="-78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raditional Arabic" panose="02020603050405020304" pitchFamily="18" charset="-78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2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7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raditional Arabic" panose="02020603050405020304" pitchFamily="18" charset="-78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raditional Arabic" panose="02020603050405020304" pitchFamily="18" charset="-78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7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7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CD87596-23DB-40A7-AC9D-9BFDFE6FF11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3528" y="1268760"/>
              <a:ext cx="8208912" cy="238935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522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7595" r="-299703" b="-397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7595" r="-199703" b="-397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108974" r="-299703" b="-3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8974" r="-199703" b="-3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206329" r="-299703" b="-1987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06329" r="-199703" b="-1987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310256" r="-299703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10256" r="-199703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405063" r="-29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405063" r="-19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8371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A26E2F0-437D-45CD-8D8D-0B9E6FA768EB}"/>
              </a:ext>
            </a:extLst>
          </p:cNvPr>
          <p:cNvSpPr txBox="1">
            <a:spLocks/>
          </p:cNvSpPr>
          <p:nvPr/>
        </p:nvSpPr>
        <p:spPr>
          <a:xfrm>
            <a:off x="0" y="2382"/>
            <a:ext cx="9144000" cy="5463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Arial" panose="020B0604020202020204" pitchFamily="34" charset="0"/>
              </a:rPr>
              <a:t>Collecting Like Terms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CB372A-9AA2-4AA8-B9FB-B02D4C417A4D}"/>
              </a:ext>
            </a:extLst>
          </p:cNvPr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3B15A01-80DF-4C58-B2F0-210540E37044}"/>
              </a:ext>
            </a:extLst>
          </p:cNvPr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3877691-D66C-499F-BCE9-260CFC3DDC8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3528" y="1268760"/>
              <a:ext cx="8208912" cy="238935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522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7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/>
                                    <a:cs typeface="Traditional Arabic" panose="02020603050405020304" pitchFamily="18" charset="-78"/>
                                  </a:rPr>
                                  <m:t>3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  <a:cs typeface="Traditional Arabic" panose="02020603050405020304" pitchFamily="18" charset="-78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Trebuchet MS" panose="020B0603020202020204" pitchFamily="34" charset="0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  <a:cs typeface="Traditional Arabic" panose="02020603050405020304" pitchFamily="18" charset="-78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Trebuchet MS" panose="020B0603020202020204" pitchFamily="34" charset="0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latin typeface="Trebuchet MS" panose="020B0603020202020204" pitchFamily="34" charset="0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3</m:t>
                                    </m:r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latin typeface="Trebuchet MS" panose="020B0603020202020204" pitchFamily="34" charset="0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  <a:cs typeface="Traditional Arabic" panose="02020603050405020304" pitchFamily="18" charset="-78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2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kumimoji="0" lang="en-GB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−3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raditional Arabic" panose="02020603050405020304" pitchFamily="18" charset="-78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raditional Arabic" panose="02020603050405020304" pitchFamily="18" charset="-78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2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7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raditional Arabic" panose="02020603050405020304" pitchFamily="18" charset="-78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raditional Arabic" panose="02020603050405020304" pitchFamily="18" charset="-78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7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7</m:t>
                                </m:r>
                                <m:r>
                                  <a:rPr kumimoji="0" lang="en-GB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Traditional Arabic" panose="02020603050405020304" pitchFamily="18" charset="-78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rebuchet MS" panose="020B0603020202020204" pitchFamily="34" charset="0"/>
                            <a:ea typeface="+mn-ea"/>
                            <a:cs typeface="Traditional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3877691-D66C-499F-BCE9-260CFC3DDC8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323528" y="1268760"/>
              <a:ext cx="8208912" cy="238935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522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222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7595" r="-299703" b="-397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7595" r="-199703" b="-397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108974" r="-299703" b="-3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8974" r="-199703" b="-3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206329" r="-299703" b="-1987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06329" r="-199703" b="-1987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310256" r="-299703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10256" r="-199703" b="-101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7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t="-405063" r="-29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405063" r="-199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Like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latin typeface="Trebuchet MS" panose="020B0603020202020204" pitchFamily="34" charset="0"/>
                              <a:cs typeface="Traditional Arabic" panose="02020603050405020304" pitchFamily="18" charset="-78"/>
                            </a:rPr>
                            <a:t>Unlike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8B391377-FE9C-44CA-B202-B54FBE3C5467}"/>
              </a:ext>
            </a:extLst>
          </p:cNvPr>
          <p:cNvSpPr/>
          <p:nvPr/>
        </p:nvSpPr>
        <p:spPr>
          <a:xfrm>
            <a:off x="5088835" y="1268760"/>
            <a:ext cx="805069" cy="3711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28EF71E-58C7-46B0-8D38-C228136F188F}"/>
              </a:ext>
            </a:extLst>
          </p:cNvPr>
          <p:cNvSpPr/>
          <p:nvPr/>
        </p:nvSpPr>
        <p:spPr>
          <a:xfrm>
            <a:off x="5012635" y="1705589"/>
            <a:ext cx="805069" cy="3711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1D30DEF-9157-4A8F-8646-39F6000AFB67}"/>
              </a:ext>
            </a:extLst>
          </p:cNvPr>
          <p:cNvSpPr/>
          <p:nvPr/>
        </p:nvSpPr>
        <p:spPr>
          <a:xfrm>
            <a:off x="7070035" y="2206351"/>
            <a:ext cx="805069" cy="3711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1066DBF-2F1A-4F36-8CD0-5DF62EC9BCF7}"/>
              </a:ext>
            </a:extLst>
          </p:cNvPr>
          <p:cNvSpPr/>
          <p:nvPr/>
        </p:nvSpPr>
        <p:spPr>
          <a:xfrm>
            <a:off x="5088835" y="2681852"/>
            <a:ext cx="805069" cy="3711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A357637-0A65-4192-8044-FA7601F51DB7}"/>
              </a:ext>
            </a:extLst>
          </p:cNvPr>
          <p:cNvSpPr/>
          <p:nvPr/>
        </p:nvSpPr>
        <p:spPr>
          <a:xfrm>
            <a:off x="7070035" y="3143942"/>
            <a:ext cx="805069" cy="3711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64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147</Words>
  <Application>Microsoft Office PowerPoint</Application>
  <PresentationFormat>On-screen Show (4:3)</PresentationFormat>
  <Paragraphs>79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Trebuchet MS</vt:lpstr>
      <vt:lpstr>Office Theme</vt:lpstr>
      <vt:lpstr>2_Office Theme</vt:lpstr>
      <vt:lpstr>Simplifying Expressions:  What are like terms? – version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53</cp:revision>
  <dcterms:created xsi:type="dcterms:W3CDTF">2018-01-26T08:52:52Z</dcterms:created>
  <dcterms:modified xsi:type="dcterms:W3CDTF">2018-12-12T08:18:35Z</dcterms:modified>
</cp:coreProperties>
</file>