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40" r:id="rId2"/>
    <p:sldId id="341" r:id="rId3"/>
    <p:sldId id="1858" r:id="rId4"/>
    <p:sldId id="18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89362" autoAdjust="0"/>
  </p:normalViewPr>
  <p:slideViewPr>
    <p:cSldViewPr snapToGrid="0">
      <p:cViewPr varScale="1">
        <p:scale>
          <a:sx n="86" d="100"/>
          <a:sy n="86" d="100"/>
        </p:scale>
        <p:origin x="1243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Ratio: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 : b, b : c, a : c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D6C9A62-E788-48C2-87B9-3F08ABE00380}"/>
              </a:ext>
            </a:extLst>
          </p:cNvPr>
          <p:cNvSpPr/>
          <p:nvPr/>
        </p:nvSpPr>
        <p:spPr>
          <a:xfrm>
            <a:off x="2293142" y="3995678"/>
            <a:ext cx="49746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dirty="0">
                <a:solidFill>
                  <a:schemeClr val="bg1"/>
                </a:solidFill>
              </a:rPr>
              <a:t>The ratio of a : b is 4 : 1</a:t>
            </a:r>
          </a:p>
          <a:p>
            <a:pPr lvl="0" algn="ctr">
              <a:defRPr/>
            </a:pPr>
            <a:r>
              <a:rPr lang="en-GB" dirty="0">
                <a:solidFill>
                  <a:schemeClr val="bg1"/>
                </a:solidFill>
              </a:rPr>
              <a:t>The ratio of b : c is 6 : 3</a:t>
            </a:r>
          </a:p>
          <a:p>
            <a:pPr lvl="0" algn="ctr">
              <a:defRPr/>
            </a:pPr>
            <a:r>
              <a:rPr lang="en-GB" dirty="0">
                <a:solidFill>
                  <a:schemeClr val="bg1"/>
                </a:solidFill>
              </a:rPr>
              <a:t>What is the ratio of a : c?</a:t>
            </a:r>
          </a:p>
          <a:p>
            <a:pPr lvl="0" algn="ctr">
              <a:defRPr/>
            </a:pPr>
            <a:endParaRPr lang="en-GB" dirty="0">
              <a:solidFill>
                <a:schemeClr val="bg1"/>
              </a:solidFill>
            </a:endParaRPr>
          </a:p>
          <a:p>
            <a:pPr lvl="0" algn="ctr">
              <a:defRPr/>
            </a:pPr>
            <a:r>
              <a:rPr lang="en-GB" dirty="0">
                <a:solidFill>
                  <a:schemeClr val="bg1"/>
                </a:solidFill>
              </a:rPr>
              <a:t>The ratio of a : b is 4 : 1</a:t>
            </a:r>
          </a:p>
          <a:p>
            <a:pPr lvl="0" algn="ctr">
              <a:defRPr/>
            </a:pPr>
            <a:r>
              <a:rPr lang="en-GB" dirty="0">
                <a:solidFill>
                  <a:schemeClr val="bg1"/>
                </a:solidFill>
              </a:rPr>
              <a:t>The ratio of b : c is 5 : 3</a:t>
            </a:r>
          </a:p>
          <a:p>
            <a:pPr lvl="0" algn="ctr">
              <a:defRPr/>
            </a:pPr>
            <a:r>
              <a:rPr lang="en-GB" dirty="0">
                <a:solidFill>
                  <a:schemeClr val="bg1"/>
                </a:solidFill>
              </a:rPr>
              <a:t>What is the ratio of a : c?</a:t>
            </a:r>
          </a:p>
          <a:p>
            <a:pPr lvl="0" algn="ctr">
              <a:defRPr/>
            </a:pPr>
            <a:endParaRPr lang="en-GB" dirty="0">
              <a:solidFill>
                <a:schemeClr val="bg1"/>
              </a:solidFill>
            </a:endParaRPr>
          </a:p>
          <a:p>
            <a:pPr lvl="0" algn="ctr">
              <a:defRPr/>
            </a:pPr>
            <a:endParaRPr lang="en-GB" dirty="0">
              <a:solidFill>
                <a:schemeClr val="bg1"/>
              </a:solidFill>
            </a:endParaRPr>
          </a:p>
          <a:p>
            <a:pPr lvl="0" algn="ctr"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622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460B414-114B-4C8A-A820-7B5C5C59B80C}"/>
              </a:ext>
            </a:extLst>
          </p:cNvPr>
          <p:cNvSpPr txBox="1"/>
          <p:nvPr/>
        </p:nvSpPr>
        <p:spPr>
          <a:xfrm>
            <a:off x="87271" y="844752"/>
            <a:ext cx="4147363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/>
            </a:pPr>
            <a:r>
              <a:rPr lang="en-GB" sz="1600" dirty="0"/>
              <a:t>The ratio of a : b is 2 : 3</a:t>
            </a:r>
          </a:p>
          <a:p>
            <a:pPr lvl="0" algn="ctr">
              <a:defRPr/>
            </a:pPr>
            <a:r>
              <a:rPr lang="en-GB" sz="1600" dirty="0"/>
              <a:t>The ratio of b : c is 1 : 4</a:t>
            </a:r>
          </a:p>
          <a:p>
            <a:pPr lvl="0" algn="ctr">
              <a:defRPr/>
            </a:pPr>
            <a:r>
              <a:rPr lang="en-GB" sz="1600" dirty="0"/>
              <a:t>What is the ratio of a : c?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FF0F80-5EEB-452A-BD27-6E7FBB66B62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8CD1EF-AFFE-4412-A576-7BAFB31F92FA}"/>
              </a:ext>
            </a:extLst>
          </p:cNvPr>
          <p:cNvSpPr txBox="1"/>
          <p:nvPr/>
        </p:nvSpPr>
        <p:spPr>
          <a:xfrm>
            <a:off x="4485290" y="844752"/>
            <a:ext cx="4147363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defRPr/>
            </a:pPr>
            <a:r>
              <a:rPr lang="en-GB" sz="1600" dirty="0"/>
              <a:t>The ratio of a : b is 2 : 5</a:t>
            </a:r>
          </a:p>
          <a:p>
            <a:pPr lvl="0" algn="ctr">
              <a:defRPr/>
            </a:pPr>
            <a:r>
              <a:rPr lang="en-GB" sz="1600" dirty="0"/>
              <a:t>The ratio of b : c is 1 : 4</a:t>
            </a:r>
          </a:p>
          <a:p>
            <a:pPr lvl="0" algn="ctr">
              <a:defRPr/>
            </a:pPr>
            <a:r>
              <a:rPr lang="en-GB" sz="1600" dirty="0"/>
              <a:t>What is the ratio of a : c?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288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179124" y="117064"/>
            <a:ext cx="3043470" cy="66479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	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ratio of a : b is 1 : 2</a:t>
            </a:r>
          </a:p>
          <a:p>
            <a:pPr>
              <a:defRPr/>
            </a:pPr>
            <a:r>
              <a:rPr lang="en-GB" dirty="0"/>
              <a:t>	The ratio of b : c is 2 : 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What is the ratio of a : c?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2.	</a:t>
            </a:r>
            <a:r>
              <a:rPr lang="en-GB" dirty="0"/>
              <a:t>The ratio of a : b is 1 : 2</a:t>
            </a:r>
          </a:p>
          <a:p>
            <a:pPr>
              <a:defRPr/>
            </a:pPr>
            <a:r>
              <a:rPr lang="en-GB" dirty="0"/>
              <a:t>	The ratio of b : c is 2 : 4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3.	</a:t>
            </a:r>
            <a:r>
              <a:rPr lang="en-GB" dirty="0"/>
              <a:t>The ratio of a : b is 3 : 2</a:t>
            </a:r>
          </a:p>
          <a:p>
            <a:pPr>
              <a:defRPr/>
            </a:pPr>
            <a:r>
              <a:rPr lang="en-GB" dirty="0"/>
              <a:t>	The ratio of b : c is 2 : 4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4.	</a:t>
            </a:r>
            <a:r>
              <a:rPr lang="en-GB" dirty="0"/>
              <a:t>The ratio of a : b is 4 : 2</a:t>
            </a:r>
          </a:p>
          <a:p>
            <a:pPr>
              <a:defRPr/>
            </a:pPr>
            <a:r>
              <a:rPr lang="en-GB" dirty="0"/>
              <a:t>	The ratio of b : c is 2 : 3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5.	</a:t>
            </a:r>
            <a:r>
              <a:rPr lang="en-GB" dirty="0"/>
              <a:t>The ratio of a : b is 4 : 1</a:t>
            </a:r>
          </a:p>
          <a:p>
            <a:pPr>
              <a:defRPr/>
            </a:pPr>
            <a:r>
              <a:rPr lang="en-GB" dirty="0"/>
              <a:t>	The ratio of b : c is 1 : 3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6.	</a:t>
            </a:r>
            <a:r>
              <a:rPr lang="en-GB" dirty="0"/>
              <a:t>The ratio of a : b is 4 : 6</a:t>
            </a:r>
          </a:p>
          <a:p>
            <a:pPr>
              <a:defRPr/>
            </a:pPr>
            <a:r>
              <a:rPr lang="en-GB" dirty="0"/>
              <a:t>	The ratio of b : c is 6 : 3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lvl="0">
              <a:defRPr/>
            </a:pPr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4130DBD-0E29-4014-9F1A-BB04CBA6D58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DA7D6C-27D9-4B55-9B64-076238ED6D64}"/>
              </a:ext>
            </a:extLst>
          </p:cNvPr>
          <p:cNvSpPr txBox="1"/>
          <p:nvPr/>
        </p:nvSpPr>
        <p:spPr>
          <a:xfrm>
            <a:off x="3222594" y="92962"/>
            <a:ext cx="2877936" cy="66479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7.	</a:t>
            </a:r>
            <a:r>
              <a:rPr lang="en-GB" dirty="0"/>
              <a:t>The ratio of a : b is 4 : 3</a:t>
            </a:r>
          </a:p>
          <a:p>
            <a:pPr>
              <a:defRPr/>
            </a:pPr>
            <a:r>
              <a:rPr lang="en-GB" dirty="0"/>
              <a:t>	The ratio of b : c is 6 : 3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8.	</a:t>
            </a:r>
            <a:r>
              <a:rPr lang="en-GB" dirty="0"/>
              <a:t>The ratio of a : b is 4 : 2</a:t>
            </a:r>
          </a:p>
          <a:p>
            <a:pPr>
              <a:defRPr/>
            </a:pPr>
            <a:r>
              <a:rPr lang="en-GB" dirty="0"/>
              <a:t>	The ratio of b : c is 6 : 3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9.	</a:t>
            </a:r>
            <a:r>
              <a:rPr lang="en-GB" dirty="0"/>
              <a:t>The ratio of a : b is 4 : 1</a:t>
            </a:r>
          </a:p>
          <a:p>
            <a:pPr>
              <a:defRPr/>
            </a:pPr>
            <a:r>
              <a:rPr lang="en-GB" dirty="0"/>
              <a:t>	The ratio of b : c is 6 : 3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10.	</a:t>
            </a:r>
            <a:r>
              <a:rPr lang="en-GB" dirty="0"/>
              <a:t>The ratio of a : b is 4 : 1</a:t>
            </a:r>
          </a:p>
          <a:p>
            <a:pPr>
              <a:defRPr/>
            </a:pPr>
            <a:r>
              <a:rPr lang="en-GB" dirty="0"/>
              <a:t>	The ratio of b : c is 5 : 3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11.	</a:t>
            </a:r>
            <a:r>
              <a:rPr lang="en-GB" dirty="0"/>
              <a:t>The ratio of a : b is 4 : 2</a:t>
            </a:r>
          </a:p>
          <a:p>
            <a:pPr>
              <a:defRPr/>
            </a:pPr>
            <a:r>
              <a:rPr lang="en-GB" dirty="0"/>
              <a:t>	The ratio of b : c is 5 : 3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12.	</a:t>
            </a:r>
            <a:r>
              <a:rPr lang="en-GB" dirty="0"/>
              <a:t>The ratio of a : b is 4 : 3</a:t>
            </a:r>
          </a:p>
          <a:p>
            <a:pPr>
              <a:defRPr/>
            </a:pPr>
            <a:r>
              <a:rPr lang="en-GB" dirty="0"/>
              <a:t>	The ratio of b : c is 5 : 3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lvl="0">
              <a:defRPr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B66F2C-3533-4314-A16A-5C4820EAAA45}"/>
              </a:ext>
            </a:extLst>
          </p:cNvPr>
          <p:cNvSpPr txBox="1"/>
          <p:nvPr/>
        </p:nvSpPr>
        <p:spPr>
          <a:xfrm>
            <a:off x="6201226" y="117064"/>
            <a:ext cx="3043470" cy="66479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13.	</a:t>
            </a:r>
            <a:r>
              <a:rPr lang="en-GB" dirty="0"/>
              <a:t>The ratio of a : b is 4 : 6</a:t>
            </a:r>
          </a:p>
          <a:p>
            <a:pPr>
              <a:defRPr/>
            </a:pPr>
            <a:r>
              <a:rPr lang="en-GB" dirty="0"/>
              <a:t>	The ratio of b : c is 10 : 3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14.	</a:t>
            </a:r>
            <a:r>
              <a:rPr lang="en-GB" dirty="0"/>
              <a:t>The ratio of a : b is 4 : 4</a:t>
            </a:r>
          </a:p>
          <a:p>
            <a:pPr>
              <a:defRPr/>
            </a:pPr>
            <a:r>
              <a:rPr lang="en-GB" dirty="0"/>
              <a:t>	The ratio of b : c is 10 : 3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15.	</a:t>
            </a:r>
            <a:r>
              <a:rPr lang="en-GB" dirty="0"/>
              <a:t>The ratio of a : b is 4 : 2</a:t>
            </a:r>
          </a:p>
          <a:p>
            <a:pPr>
              <a:defRPr/>
            </a:pPr>
            <a:r>
              <a:rPr lang="en-GB" dirty="0"/>
              <a:t>	The ratio of b : c is 5 : 3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16.	</a:t>
            </a:r>
            <a:r>
              <a:rPr lang="en-GB" dirty="0"/>
              <a:t>The ratio of a : b is 3 : 2</a:t>
            </a:r>
          </a:p>
          <a:p>
            <a:pPr>
              <a:defRPr/>
            </a:pPr>
            <a:r>
              <a:rPr lang="en-GB" dirty="0"/>
              <a:t>	The ratio of b : c is 5 : 3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17.	</a:t>
            </a:r>
            <a:r>
              <a:rPr lang="en-GB" dirty="0"/>
              <a:t>The ratio of a : b is 3 : 5</a:t>
            </a:r>
          </a:p>
          <a:p>
            <a:pPr>
              <a:defRPr/>
            </a:pPr>
            <a:r>
              <a:rPr lang="en-GB" dirty="0"/>
              <a:t>	The ratio of b : c is 2 : 3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18.	</a:t>
            </a:r>
            <a:r>
              <a:rPr lang="en-GB" dirty="0"/>
              <a:t>The ratio of a : b is 9 : 5</a:t>
            </a:r>
          </a:p>
          <a:p>
            <a:pPr>
              <a:defRPr/>
            </a:pPr>
            <a:r>
              <a:rPr lang="en-GB" dirty="0"/>
              <a:t>	The ratio of b : c is 2 : 9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lvl="0"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569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179124" y="117064"/>
            <a:ext cx="3043470" cy="66479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	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ratio of a : b is 1 : 2</a:t>
            </a:r>
          </a:p>
          <a:p>
            <a:pPr>
              <a:defRPr/>
            </a:pPr>
            <a:r>
              <a:rPr lang="en-GB" dirty="0"/>
              <a:t>	The ratio of b : c is 2 : 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What is the ratio of a : c?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2.	</a:t>
            </a:r>
            <a:r>
              <a:rPr lang="en-GB" dirty="0"/>
              <a:t>The ratio of a : b is 1 : 2</a:t>
            </a:r>
          </a:p>
          <a:p>
            <a:pPr>
              <a:defRPr/>
            </a:pPr>
            <a:r>
              <a:rPr lang="en-GB" dirty="0"/>
              <a:t>	The ratio of b : c is 2 : 4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3.	</a:t>
            </a:r>
            <a:r>
              <a:rPr lang="en-GB" dirty="0"/>
              <a:t>The ratio of a : b is 3 : 2</a:t>
            </a:r>
          </a:p>
          <a:p>
            <a:pPr>
              <a:defRPr/>
            </a:pPr>
            <a:r>
              <a:rPr lang="en-GB" dirty="0"/>
              <a:t>	The ratio of b : c is 2 : 4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4.	</a:t>
            </a:r>
            <a:r>
              <a:rPr lang="en-GB" dirty="0"/>
              <a:t>The ratio of a : b is 4 : 2</a:t>
            </a:r>
          </a:p>
          <a:p>
            <a:pPr>
              <a:defRPr/>
            </a:pPr>
            <a:r>
              <a:rPr lang="en-GB" dirty="0"/>
              <a:t>	The ratio of b : c is 2 : 3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5.	</a:t>
            </a:r>
            <a:r>
              <a:rPr lang="en-GB" dirty="0"/>
              <a:t>The ratio of a : b is 4 : 1</a:t>
            </a:r>
          </a:p>
          <a:p>
            <a:pPr>
              <a:defRPr/>
            </a:pPr>
            <a:r>
              <a:rPr lang="en-GB" dirty="0"/>
              <a:t>	The ratio of b : c is 1 : 3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6.	</a:t>
            </a:r>
            <a:r>
              <a:rPr lang="en-GB" dirty="0"/>
              <a:t>The ratio of a : b is 4 : 6</a:t>
            </a:r>
          </a:p>
          <a:p>
            <a:pPr>
              <a:defRPr/>
            </a:pPr>
            <a:r>
              <a:rPr lang="en-GB" dirty="0"/>
              <a:t>	The ratio of b : c is 6 : 3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lvl="0">
              <a:defRPr/>
            </a:pPr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4130DBD-0E29-4014-9F1A-BB04CBA6D58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DA7D6C-27D9-4B55-9B64-076238ED6D64}"/>
              </a:ext>
            </a:extLst>
          </p:cNvPr>
          <p:cNvSpPr txBox="1"/>
          <p:nvPr/>
        </p:nvSpPr>
        <p:spPr>
          <a:xfrm>
            <a:off x="3222594" y="92962"/>
            <a:ext cx="2877936" cy="66479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7.	</a:t>
            </a:r>
            <a:r>
              <a:rPr lang="en-GB" dirty="0"/>
              <a:t>The ratio of a : b is 4 : 3</a:t>
            </a:r>
          </a:p>
          <a:p>
            <a:pPr>
              <a:defRPr/>
            </a:pPr>
            <a:r>
              <a:rPr lang="en-GB" dirty="0"/>
              <a:t>	The ratio of b : c is 6 : 3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8.	</a:t>
            </a:r>
            <a:r>
              <a:rPr lang="en-GB" dirty="0"/>
              <a:t>The ratio of a : b is 4 : 2</a:t>
            </a:r>
          </a:p>
          <a:p>
            <a:pPr>
              <a:defRPr/>
            </a:pPr>
            <a:r>
              <a:rPr lang="en-GB" dirty="0"/>
              <a:t>	The ratio of b : c is 6 : 3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9.	</a:t>
            </a:r>
            <a:r>
              <a:rPr lang="en-GB" dirty="0"/>
              <a:t>The ratio of a : b is 4 : 1</a:t>
            </a:r>
          </a:p>
          <a:p>
            <a:pPr>
              <a:defRPr/>
            </a:pPr>
            <a:r>
              <a:rPr lang="en-GB" dirty="0"/>
              <a:t>	The ratio of b : c is 6 : 3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10.	</a:t>
            </a:r>
            <a:r>
              <a:rPr lang="en-GB" dirty="0"/>
              <a:t>The ratio of a : b is 4 : 1</a:t>
            </a:r>
          </a:p>
          <a:p>
            <a:pPr>
              <a:defRPr/>
            </a:pPr>
            <a:r>
              <a:rPr lang="en-GB" dirty="0"/>
              <a:t>	The ratio of b : c is 5 : 3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11.	</a:t>
            </a:r>
            <a:r>
              <a:rPr lang="en-GB" dirty="0"/>
              <a:t>The ratio of a : b is 4 : 2</a:t>
            </a:r>
          </a:p>
          <a:p>
            <a:pPr>
              <a:defRPr/>
            </a:pPr>
            <a:r>
              <a:rPr lang="en-GB" dirty="0"/>
              <a:t>	The ratio of b : c is 5 : 3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12.	</a:t>
            </a:r>
            <a:r>
              <a:rPr lang="en-GB" dirty="0"/>
              <a:t>The ratio of a : b is 4 : 3</a:t>
            </a:r>
          </a:p>
          <a:p>
            <a:pPr>
              <a:defRPr/>
            </a:pPr>
            <a:r>
              <a:rPr lang="en-GB" dirty="0"/>
              <a:t>	The ratio of b : c is 5 : 3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lvl="0">
              <a:defRPr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B66F2C-3533-4314-A16A-5C4820EAAA45}"/>
              </a:ext>
            </a:extLst>
          </p:cNvPr>
          <p:cNvSpPr txBox="1"/>
          <p:nvPr/>
        </p:nvSpPr>
        <p:spPr>
          <a:xfrm>
            <a:off x="6201226" y="117064"/>
            <a:ext cx="3043470" cy="66479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13.	</a:t>
            </a:r>
            <a:r>
              <a:rPr lang="en-GB" dirty="0"/>
              <a:t>The ratio of a : b is 4 : 6</a:t>
            </a:r>
          </a:p>
          <a:p>
            <a:pPr>
              <a:defRPr/>
            </a:pPr>
            <a:r>
              <a:rPr lang="en-GB" dirty="0"/>
              <a:t>	The ratio of b : c is 10 : 3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14.	</a:t>
            </a:r>
            <a:r>
              <a:rPr lang="en-GB" dirty="0"/>
              <a:t>The ratio of a : b is 4 : 4</a:t>
            </a:r>
          </a:p>
          <a:p>
            <a:pPr>
              <a:defRPr/>
            </a:pPr>
            <a:r>
              <a:rPr lang="en-GB" dirty="0"/>
              <a:t>	The ratio of b : c is 10 : 3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15.	</a:t>
            </a:r>
            <a:r>
              <a:rPr lang="en-GB" dirty="0"/>
              <a:t>The ratio of a : b is 4 : 2</a:t>
            </a:r>
          </a:p>
          <a:p>
            <a:pPr>
              <a:defRPr/>
            </a:pPr>
            <a:r>
              <a:rPr lang="en-GB" dirty="0"/>
              <a:t>	The ratio of b : c is 5 : 3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16.	</a:t>
            </a:r>
            <a:r>
              <a:rPr lang="en-GB" dirty="0"/>
              <a:t>The ratio of a : b is 3 : 2</a:t>
            </a:r>
          </a:p>
          <a:p>
            <a:pPr>
              <a:defRPr/>
            </a:pPr>
            <a:r>
              <a:rPr lang="en-GB" dirty="0"/>
              <a:t>	The ratio of b : c is 5 : 3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17.	</a:t>
            </a:r>
            <a:r>
              <a:rPr lang="en-GB" dirty="0"/>
              <a:t>The ratio of a : b is 3 : 5</a:t>
            </a:r>
          </a:p>
          <a:p>
            <a:pPr>
              <a:defRPr/>
            </a:pPr>
            <a:r>
              <a:rPr lang="en-GB" dirty="0"/>
              <a:t>	The ratio of b : c is 2 : 3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18.	</a:t>
            </a:r>
            <a:r>
              <a:rPr lang="en-GB" dirty="0"/>
              <a:t>The ratio of a : b is 9 : 5</a:t>
            </a:r>
          </a:p>
          <a:p>
            <a:pPr>
              <a:defRPr/>
            </a:pPr>
            <a:r>
              <a:rPr lang="en-GB" dirty="0"/>
              <a:t>	The ratio of b : c is 2 : 9</a:t>
            </a:r>
          </a:p>
          <a:p>
            <a:pPr lvl="0">
              <a:defRPr/>
            </a:pPr>
            <a:r>
              <a:rPr lang="en-GB" dirty="0"/>
              <a:t>	What is the ratio of a : c?</a:t>
            </a:r>
          </a:p>
          <a:p>
            <a:pPr lvl="0">
              <a:defRPr/>
            </a:pP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F539F7B-671C-4CE6-8A5D-782B0A4AEF43}"/>
                  </a:ext>
                </a:extLst>
              </p:cNvPr>
              <p:cNvSpPr txBox="1"/>
              <p:nvPr/>
            </p:nvSpPr>
            <p:spPr>
              <a:xfrm>
                <a:off x="78428" y="479394"/>
                <a:ext cx="4552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 smtClean="0">
                          <a:solidFill>
                            <a:srgbClr val="FF0000"/>
                          </a:solidFill>
                        </a:rPr>
                        <m:t>1 : </m:t>
                      </m:r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F539F7B-671C-4CE6-8A5D-782B0A4AEF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28" y="479394"/>
                <a:ext cx="455253" cy="276999"/>
              </a:xfrm>
              <a:prstGeom prst="rect">
                <a:avLst/>
              </a:prstGeom>
              <a:blipFill>
                <a:blip r:embed="rId2"/>
                <a:stretch>
                  <a:fillRect l="-10667" r="-12000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AB2C028-6B94-4B94-AB1E-671D2B28C980}"/>
                  </a:ext>
                </a:extLst>
              </p:cNvPr>
              <p:cNvSpPr txBox="1"/>
              <p:nvPr/>
            </p:nvSpPr>
            <p:spPr>
              <a:xfrm>
                <a:off x="61693" y="1581704"/>
                <a:ext cx="4552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 smtClean="0">
                          <a:solidFill>
                            <a:srgbClr val="FF0000"/>
                          </a:solidFill>
                        </a:rPr>
                        <m:t>1 : </m:t>
                      </m:r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AB2C028-6B94-4B94-AB1E-671D2B28C9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93" y="1581704"/>
                <a:ext cx="455253" cy="276999"/>
              </a:xfrm>
              <a:prstGeom prst="rect">
                <a:avLst/>
              </a:prstGeom>
              <a:blipFill>
                <a:blip r:embed="rId3"/>
                <a:stretch>
                  <a:fillRect l="-10667" r="-12000"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93E0C0E-DB43-4BC3-B129-02D1A3F729D3}"/>
                  </a:ext>
                </a:extLst>
              </p:cNvPr>
              <p:cNvSpPr txBox="1"/>
              <p:nvPr/>
            </p:nvSpPr>
            <p:spPr>
              <a:xfrm>
                <a:off x="61693" y="2684014"/>
                <a:ext cx="4552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3</m:t>
                      </m:r>
                      <m:r>
                        <m:rPr>
                          <m:nor/>
                        </m:rPr>
                        <a:rPr lang="en-GB" dirty="0" smtClean="0">
                          <a:solidFill>
                            <a:srgbClr val="FF0000"/>
                          </a:solidFill>
                        </a:rPr>
                        <m:t> : </m:t>
                      </m:r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93E0C0E-DB43-4BC3-B129-02D1A3F729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93" y="2684014"/>
                <a:ext cx="455253" cy="276999"/>
              </a:xfrm>
              <a:prstGeom prst="rect">
                <a:avLst/>
              </a:prstGeom>
              <a:blipFill>
                <a:blip r:embed="rId4"/>
                <a:stretch>
                  <a:fillRect l="-10667" r="-12000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FE3C4FA-A8D7-485C-8D57-7513C526BA29}"/>
                  </a:ext>
                </a:extLst>
              </p:cNvPr>
              <p:cNvSpPr txBox="1"/>
              <p:nvPr/>
            </p:nvSpPr>
            <p:spPr>
              <a:xfrm>
                <a:off x="44958" y="3786324"/>
                <a:ext cx="4552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4</m:t>
                      </m:r>
                      <m:r>
                        <m:rPr>
                          <m:nor/>
                        </m:rPr>
                        <a:rPr lang="en-GB" dirty="0" smtClean="0">
                          <a:solidFill>
                            <a:srgbClr val="FF0000"/>
                          </a:solidFill>
                        </a:rPr>
                        <m:t> : </m:t>
                      </m:r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FE3C4FA-A8D7-485C-8D57-7513C526BA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" y="3786324"/>
                <a:ext cx="455253" cy="276999"/>
              </a:xfrm>
              <a:prstGeom prst="rect">
                <a:avLst/>
              </a:prstGeom>
              <a:blipFill>
                <a:blip r:embed="rId5"/>
                <a:stretch>
                  <a:fillRect l="-10667" r="-13333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5640046-E757-45AA-B274-323CD3978D09}"/>
                  </a:ext>
                </a:extLst>
              </p:cNvPr>
              <p:cNvSpPr txBox="1"/>
              <p:nvPr/>
            </p:nvSpPr>
            <p:spPr>
              <a:xfrm>
                <a:off x="44958" y="4888634"/>
                <a:ext cx="4552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4</m:t>
                      </m:r>
                      <m:r>
                        <m:rPr>
                          <m:nor/>
                        </m:rPr>
                        <a:rPr lang="en-GB" dirty="0" smtClean="0">
                          <a:solidFill>
                            <a:srgbClr val="FF0000"/>
                          </a:solidFill>
                        </a:rPr>
                        <m:t> : </m:t>
                      </m:r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5640046-E757-45AA-B274-323CD3978D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" y="4888634"/>
                <a:ext cx="455253" cy="276999"/>
              </a:xfrm>
              <a:prstGeom prst="rect">
                <a:avLst/>
              </a:prstGeom>
              <a:blipFill>
                <a:blip r:embed="rId6"/>
                <a:stretch>
                  <a:fillRect l="-10667" r="-13333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12886C8-FFE8-4B30-8F47-B5AAF7D94A05}"/>
                  </a:ext>
                </a:extLst>
              </p:cNvPr>
              <p:cNvSpPr txBox="1"/>
              <p:nvPr/>
            </p:nvSpPr>
            <p:spPr>
              <a:xfrm>
                <a:off x="78428" y="5990944"/>
                <a:ext cx="4552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4</m:t>
                      </m:r>
                      <m:r>
                        <m:rPr>
                          <m:nor/>
                        </m:rPr>
                        <a:rPr lang="en-GB" dirty="0" smtClean="0">
                          <a:solidFill>
                            <a:srgbClr val="FF0000"/>
                          </a:solidFill>
                        </a:rPr>
                        <m:t> : </m:t>
                      </m:r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12886C8-FFE8-4B30-8F47-B5AAF7D94A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28" y="5990944"/>
                <a:ext cx="455253" cy="276999"/>
              </a:xfrm>
              <a:prstGeom prst="rect">
                <a:avLst/>
              </a:prstGeom>
              <a:blipFill>
                <a:blip r:embed="rId7"/>
                <a:stretch>
                  <a:fillRect l="-10667" r="-12000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015DA94-E15C-47C6-8E18-AAE115242435}"/>
                  </a:ext>
                </a:extLst>
              </p:cNvPr>
              <p:cNvSpPr txBox="1"/>
              <p:nvPr/>
            </p:nvSpPr>
            <p:spPr>
              <a:xfrm>
                <a:off x="3121898" y="479394"/>
                <a:ext cx="4552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8</m:t>
                      </m:r>
                      <m:r>
                        <m:rPr>
                          <m:nor/>
                        </m:rPr>
                        <a:rPr lang="en-GB" dirty="0" smtClean="0">
                          <a:solidFill>
                            <a:srgbClr val="FF0000"/>
                          </a:solidFill>
                        </a:rPr>
                        <m:t> : </m:t>
                      </m:r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015DA94-E15C-47C6-8E18-AAE1152424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1898" y="479394"/>
                <a:ext cx="455253" cy="276999"/>
              </a:xfrm>
              <a:prstGeom prst="rect">
                <a:avLst/>
              </a:prstGeom>
              <a:blipFill>
                <a:blip r:embed="rId8"/>
                <a:stretch>
                  <a:fillRect l="-10667" r="-13333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F1342DE-30F8-4F41-89FD-2C5A5B2C139E}"/>
                  </a:ext>
                </a:extLst>
              </p:cNvPr>
              <p:cNvSpPr txBox="1"/>
              <p:nvPr/>
            </p:nvSpPr>
            <p:spPr>
              <a:xfrm>
                <a:off x="3078529" y="1581704"/>
                <a:ext cx="5722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12</m:t>
                      </m:r>
                      <m:r>
                        <m:rPr>
                          <m:nor/>
                        </m:rPr>
                        <a:rPr lang="en-GB" dirty="0" smtClean="0">
                          <a:solidFill>
                            <a:srgbClr val="FF0000"/>
                          </a:solidFill>
                        </a:rPr>
                        <m:t> : </m:t>
                      </m:r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F1342DE-30F8-4F41-89FD-2C5A5B2C1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8529" y="1581704"/>
                <a:ext cx="572273" cy="276999"/>
              </a:xfrm>
              <a:prstGeom prst="rect">
                <a:avLst/>
              </a:prstGeom>
              <a:blipFill>
                <a:blip r:embed="rId9"/>
                <a:stretch>
                  <a:fillRect l="-8511" r="-10638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7013319-C023-4D3D-AC8F-C73D7CFB990C}"/>
                  </a:ext>
                </a:extLst>
              </p:cNvPr>
              <p:cNvSpPr txBox="1"/>
              <p:nvPr/>
            </p:nvSpPr>
            <p:spPr>
              <a:xfrm>
                <a:off x="3037154" y="2684014"/>
                <a:ext cx="5722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24</m:t>
                      </m:r>
                      <m:r>
                        <m:rPr>
                          <m:nor/>
                        </m:rPr>
                        <a:rPr lang="en-GB" dirty="0" smtClean="0">
                          <a:solidFill>
                            <a:srgbClr val="FF0000"/>
                          </a:solidFill>
                        </a:rPr>
                        <m:t> : </m:t>
                      </m:r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7013319-C023-4D3D-AC8F-C73D7CFB99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7154" y="2684014"/>
                <a:ext cx="572272" cy="276999"/>
              </a:xfrm>
              <a:prstGeom prst="rect">
                <a:avLst/>
              </a:prstGeom>
              <a:blipFill>
                <a:blip r:embed="rId10"/>
                <a:stretch>
                  <a:fillRect l="-8511" r="-10638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D8F4B5B-AD08-488F-9045-F13A25B69241}"/>
                  </a:ext>
                </a:extLst>
              </p:cNvPr>
              <p:cNvSpPr txBox="1"/>
              <p:nvPr/>
            </p:nvSpPr>
            <p:spPr>
              <a:xfrm>
                <a:off x="3061794" y="3786324"/>
                <a:ext cx="5722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20</m:t>
                      </m:r>
                      <m:r>
                        <m:rPr>
                          <m:nor/>
                        </m:rPr>
                        <a:rPr lang="en-GB" dirty="0" smtClean="0">
                          <a:solidFill>
                            <a:srgbClr val="FF0000"/>
                          </a:solidFill>
                        </a:rPr>
                        <m:t> : </m:t>
                      </m:r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D8F4B5B-AD08-488F-9045-F13A25B692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1794" y="3786324"/>
                <a:ext cx="572273" cy="276999"/>
              </a:xfrm>
              <a:prstGeom prst="rect">
                <a:avLst/>
              </a:prstGeom>
              <a:blipFill>
                <a:blip r:embed="rId11"/>
                <a:stretch>
                  <a:fillRect l="-8511" r="-10638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D0744CC-2539-4B8C-B617-A44078F0B4FE}"/>
                  </a:ext>
                </a:extLst>
              </p:cNvPr>
              <p:cNvSpPr txBox="1"/>
              <p:nvPr/>
            </p:nvSpPr>
            <p:spPr>
              <a:xfrm>
                <a:off x="3037153" y="4860798"/>
                <a:ext cx="5722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20</m:t>
                      </m:r>
                      <m:r>
                        <m:rPr>
                          <m:nor/>
                        </m:rPr>
                        <a:rPr lang="en-GB" dirty="0" smtClean="0">
                          <a:solidFill>
                            <a:srgbClr val="FF0000"/>
                          </a:solidFill>
                        </a:rPr>
                        <m:t> : </m:t>
                      </m:r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D0744CC-2539-4B8C-B617-A44078F0B4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7153" y="4860798"/>
                <a:ext cx="572273" cy="276999"/>
              </a:xfrm>
              <a:prstGeom prst="rect">
                <a:avLst/>
              </a:prstGeom>
              <a:blipFill>
                <a:blip r:embed="rId12"/>
                <a:stretch>
                  <a:fillRect l="-8511" r="-10638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0F85003-844F-4BED-898E-82E5E70E4699}"/>
                  </a:ext>
                </a:extLst>
              </p:cNvPr>
              <p:cNvSpPr txBox="1"/>
              <p:nvPr/>
            </p:nvSpPr>
            <p:spPr>
              <a:xfrm>
                <a:off x="3059752" y="5973188"/>
                <a:ext cx="5722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20</m:t>
                      </m:r>
                      <m:r>
                        <m:rPr>
                          <m:nor/>
                        </m:rPr>
                        <a:rPr lang="en-GB" dirty="0" smtClean="0">
                          <a:solidFill>
                            <a:srgbClr val="FF0000"/>
                          </a:solidFill>
                        </a:rPr>
                        <m:t> : </m:t>
                      </m:r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0F85003-844F-4BED-898E-82E5E70E46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752" y="5973188"/>
                <a:ext cx="572273" cy="276999"/>
              </a:xfrm>
              <a:prstGeom prst="rect">
                <a:avLst/>
              </a:prstGeom>
              <a:blipFill>
                <a:blip r:embed="rId13"/>
                <a:stretch>
                  <a:fillRect l="-9574" r="-9574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2A7020A-12F1-4BC2-A0DC-6ABF657A9AB2}"/>
                  </a:ext>
                </a:extLst>
              </p:cNvPr>
              <p:cNvSpPr txBox="1"/>
              <p:nvPr/>
            </p:nvSpPr>
            <p:spPr>
              <a:xfrm>
                <a:off x="6081325" y="479394"/>
                <a:ext cx="5722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20</m:t>
                      </m:r>
                      <m:r>
                        <m:rPr>
                          <m:nor/>
                        </m:rPr>
                        <a:rPr lang="en-GB" dirty="0" smtClean="0">
                          <a:solidFill>
                            <a:srgbClr val="FF0000"/>
                          </a:solidFill>
                        </a:rPr>
                        <m:t> : </m:t>
                      </m:r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2A7020A-12F1-4BC2-A0DC-6ABF657A9A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1325" y="479394"/>
                <a:ext cx="572273" cy="276999"/>
              </a:xfrm>
              <a:prstGeom prst="rect">
                <a:avLst/>
              </a:prstGeom>
              <a:blipFill>
                <a:blip r:embed="rId14"/>
                <a:stretch>
                  <a:fillRect l="-9677" r="-10753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D1C116E-FCE6-4404-AD3E-05D16793A2B1}"/>
                  </a:ext>
                </a:extLst>
              </p:cNvPr>
              <p:cNvSpPr txBox="1"/>
              <p:nvPr/>
            </p:nvSpPr>
            <p:spPr>
              <a:xfrm>
                <a:off x="6064590" y="1581704"/>
                <a:ext cx="5722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20</m:t>
                      </m:r>
                      <m:r>
                        <m:rPr>
                          <m:nor/>
                        </m:rPr>
                        <a:rPr lang="en-GB" dirty="0" smtClean="0">
                          <a:solidFill>
                            <a:srgbClr val="FF0000"/>
                          </a:solidFill>
                        </a:rPr>
                        <m:t> : </m:t>
                      </m:r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D1C116E-FCE6-4404-AD3E-05D16793A2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4590" y="1581704"/>
                <a:ext cx="572273" cy="276999"/>
              </a:xfrm>
              <a:prstGeom prst="rect">
                <a:avLst/>
              </a:prstGeom>
              <a:blipFill>
                <a:blip r:embed="rId15"/>
                <a:stretch>
                  <a:fillRect l="-9574" r="-9574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0671D4D-33E3-4CB4-A9D8-4F99576DFEB5}"/>
                  </a:ext>
                </a:extLst>
              </p:cNvPr>
              <p:cNvSpPr txBox="1"/>
              <p:nvPr/>
            </p:nvSpPr>
            <p:spPr>
              <a:xfrm>
                <a:off x="6064590" y="2684014"/>
                <a:ext cx="5722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20</m:t>
                      </m:r>
                      <m:r>
                        <m:rPr>
                          <m:nor/>
                        </m:rPr>
                        <a:rPr lang="en-GB" dirty="0" smtClean="0">
                          <a:solidFill>
                            <a:srgbClr val="FF0000"/>
                          </a:solidFill>
                        </a:rPr>
                        <m:t> : </m:t>
                      </m:r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0671D4D-33E3-4CB4-A9D8-4F99576DFE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4590" y="2684014"/>
                <a:ext cx="572273" cy="276999"/>
              </a:xfrm>
              <a:prstGeom prst="rect">
                <a:avLst/>
              </a:prstGeom>
              <a:blipFill>
                <a:blip r:embed="rId16"/>
                <a:stretch>
                  <a:fillRect l="-9574" r="-9574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CE9A0E8-F3F4-42ED-BA8D-11349ED5F9A6}"/>
                  </a:ext>
                </a:extLst>
              </p:cNvPr>
              <p:cNvSpPr txBox="1"/>
              <p:nvPr/>
            </p:nvSpPr>
            <p:spPr>
              <a:xfrm>
                <a:off x="6047855" y="3786324"/>
                <a:ext cx="5722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15</m:t>
                      </m:r>
                      <m:r>
                        <m:rPr>
                          <m:nor/>
                        </m:rPr>
                        <a:rPr lang="en-GB" dirty="0" smtClean="0">
                          <a:solidFill>
                            <a:srgbClr val="FF0000"/>
                          </a:solidFill>
                        </a:rPr>
                        <m:t> : </m:t>
                      </m:r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CE9A0E8-F3F4-42ED-BA8D-11349ED5F9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7855" y="3786324"/>
                <a:ext cx="572273" cy="276999"/>
              </a:xfrm>
              <a:prstGeom prst="rect">
                <a:avLst/>
              </a:prstGeom>
              <a:blipFill>
                <a:blip r:embed="rId17"/>
                <a:stretch>
                  <a:fillRect l="-8511" r="-10638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469DA26-64C8-4FF7-8794-38711EB64F9E}"/>
                  </a:ext>
                </a:extLst>
              </p:cNvPr>
              <p:cNvSpPr txBox="1"/>
              <p:nvPr/>
            </p:nvSpPr>
            <p:spPr>
              <a:xfrm>
                <a:off x="6047855" y="4888634"/>
                <a:ext cx="5722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6</m:t>
                      </m:r>
                      <m:r>
                        <m:rPr>
                          <m:nor/>
                        </m:rPr>
                        <a:rPr lang="en-GB" dirty="0" smtClean="0">
                          <a:solidFill>
                            <a:srgbClr val="FF0000"/>
                          </a:solidFill>
                        </a:rPr>
                        <m:t> : </m:t>
                      </m:r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15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469DA26-64C8-4FF7-8794-38711EB64F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7855" y="4888634"/>
                <a:ext cx="572273" cy="276999"/>
              </a:xfrm>
              <a:prstGeom prst="rect">
                <a:avLst/>
              </a:prstGeom>
              <a:blipFill>
                <a:blip r:embed="rId18"/>
                <a:stretch>
                  <a:fillRect l="-8511" r="-10638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290672F-7D34-4070-BB07-A6C8A3116598}"/>
                  </a:ext>
                </a:extLst>
              </p:cNvPr>
              <p:cNvSpPr txBox="1"/>
              <p:nvPr/>
            </p:nvSpPr>
            <p:spPr>
              <a:xfrm>
                <a:off x="6045813" y="5990944"/>
                <a:ext cx="6892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18</m:t>
                      </m:r>
                      <m:r>
                        <m:rPr>
                          <m:nor/>
                        </m:rPr>
                        <a:rPr lang="en-GB" dirty="0" smtClean="0">
                          <a:solidFill>
                            <a:srgbClr val="FF0000"/>
                          </a:solidFill>
                        </a:rPr>
                        <m:t> : </m:t>
                      </m:r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srgbClr val="FF0000"/>
                          </a:solidFill>
                        </a:rPr>
                        <m:t>45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290672F-7D34-4070-BB07-A6C8A31165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5813" y="5990944"/>
                <a:ext cx="689291" cy="276999"/>
              </a:xfrm>
              <a:prstGeom prst="rect">
                <a:avLst/>
              </a:prstGeom>
              <a:blipFill>
                <a:blip r:embed="rId19"/>
                <a:stretch>
                  <a:fillRect l="-7965" r="-7965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2271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203</Words>
  <Application>Microsoft Office PowerPoint</Application>
  <PresentationFormat>On-screen Show (4:3)</PresentationFormat>
  <Paragraphs>183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86</cp:revision>
  <dcterms:created xsi:type="dcterms:W3CDTF">2018-01-26T08:52:52Z</dcterms:created>
  <dcterms:modified xsi:type="dcterms:W3CDTF">2018-12-23T11:07:02Z</dcterms:modified>
</cp:coreProperties>
</file>