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61" r:id="rId2"/>
    <p:sldId id="362" r:id="rId3"/>
    <p:sldId id="363" r:id="rId4"/>
    <p:sldId id="364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80427" autoAdjust="0"/>
  </p:normalViewPr>
  <p:slideViewPr>
    <p:cSldViewPr snapToGrid="0">
      <p:cViewPr varScale="1">
        <p:scale>
          <a:sx n="69" d="100"/>
          <a:sy n="69" d="100"/>
        </p:scale>
        <p:origin x="216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14/12/2018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319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0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5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4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2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8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9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32" y="179977"/>
            <a:ext cx="866413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Fractions, Decimals, Percentages: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a decimal to a fraction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44086" y="3585234"/>
                <a:ext cx="4809541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0.03=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0.003=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prstClr val="white"/>
                  </a:solidFill>
                  <a:latin typeface="Calibri" panose="020F0502020204030204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3.3=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086" y="3585234"/>
                <a:ext cx="4809541" cy="2677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94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10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099" y="649480"/>
            <a:ext cx="400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Convert to a fraction</a:t>
            </a: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 in its simplest form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07309" y="635138"/>
            <a:ext cx="400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marR="0" lvl="0" indent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cs typeface="+mn-cs"/>
              </a:defRPr>
            </a:lvl1pPr>
          </a:lstStyle>
          <a:p>
            <a:r>
              <a:rPr lang="en-GB" dirty="0">
                <a:latin typeface="+mn-lt"/>
              </a:rPr>
              <a:t>Convert to a fraction in its simplest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38554" y="1097456"/>
                <a:ext cx="1189748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554" y="1097456"/>
                <a:ext cx="1189748" cy="6127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3801" y="1097456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01" y="1097456"/>
                <a:ext cx="54213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4729" y="3113338"/>
                <a:ext cx="670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0.08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9" y="3113338"/>
                <a:ext cx="67037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4729" y="4687034"/>
                <a:ext cx="798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0.085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9" y="4687034"/>
                <a:ext cx="79861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68928" y="1097456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928" y="1097456"/>
                <a:ext cx="54213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45361" y="3109376"/>
                <a:ext cx="670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0.02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361" y="3109376"/>
                <a:ext cx="67037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45361" y="4683072"/>
                <a:ext cx="798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0.025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361" y="4683072"/>
                <a:ext cx="79861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38554" y="2987644"/>
                <a:ext cx="146546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554" y="2987644"/>
                <a:ext cx="1465466" cy="6127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49252" y="4561340"/>
                <a:ext cx="1603324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252" y="4561340"/>
                <a:ext cx="1603324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52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1647" y="677255"/>
                <a:ext cx="1007007" cy="6247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0.6</m:t>
                      </m:r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0.06</m:t>
                      </m:r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0.66</m:t>
                      </m:r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0.65</m:t>
                      </m:r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0.56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0.55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0.006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47" y="677255"/>
                <a:ext cx="1007007" cy="62478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7155" y="152401"/>
            <a:ext cx="502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Convert to a fraction in its simplest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4683" y="677255"/>
                <a:ext cx="980525" cy="6247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0.0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55</m:t>
                      </m:r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0.065</m:t>
                      </m:r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0.605</m:t>
                      </m:r>
                    </m:oMath>
                  </m:oMathPara>
                </a14:m>
                <a:endParaRPr lang="en-GB" sz="2000" dirty="0"/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6.5</m:t>
                      </m:r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6.05</m:t>
                      </m:r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6.005</m:t>
                      </m:r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5.06</m:t>
                      </m:r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683" y="677255"/>
                <a:ext cx="980525" cy="624786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74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1647" y="677255"/>
                <a:ext cx="1007007" cy="6247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0.6</m:t>
                      </m:r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0.06</m:t>
                      </m:r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0.66</m:t>
                      </m:r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0.65</m:t>
                      </m:r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0.56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0.55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0.006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47" y="677255"/>
                <a:ext cx="1007007" cy="62478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7155" y="152401"/>
            <a:ext cx="502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Convert to a fraction in its simplest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78185" y="736210"/>
                <a:ext cx="1343637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736210"/>
                <a:ext cx="1343637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78185" y="1687047"/>
                <a:ext cx="1619354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1687047"/>
                <a:ext cx="1619354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178185" y="2423886"/>
                <a:ext cx="1465465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𝟔𝟔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𝟑𝟑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2423886"/>
                <a:ext cx="1465465" cy="6127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86126" y="3313504"/>
                <a:ext cx="1465465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126" y="3313504"/>
                <a:ext cx="1465465" cy="6183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72010" y="4193944"/>
                <a:ext cx="1465465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𝟓𝟔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010" y="4193944"/>
                <a:ext cx="1465465" cy="6183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78185" y="5144781"/>
                <a:ext cx="1619354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5144781"/>
                <a:ext cx="1619354" cy="6183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178185" y="5984337"/>
                <a:ext cx="1741181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5984337"/>
                <a:ext cx="1741181" cy="6127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282214" y="549282"/>
                <a:ext cx="174118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214" y="549282"/>
                <a:ext cx="1741182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289043" y="1472573"/>
                <a:ext cx="1895071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043" y="1472573"/>
                <a:ext cx="1895071" cy="6183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289044" y="2354279"/>
                <a:ext cx="1895070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𝟔𝟎𝟓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044" y="2354279"/>
                <a:ext cx="1895070" cy="61831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214888" y="3256777"/>
                <a:ext cx="148149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888" y="3256777"/>
                <a:ext cx="1481496" cy="6183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214888" y="4180068"/>
                <a:ext cx="175721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𝟔𝟎𝟓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888" y="4180068"/>
                <a:ext cx="1757212" cy="6183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273197" y="5144780"/>
                <a:ext cx="2032929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𝟔𝟎𝟎𝟓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𝟏𝟐𝟎𝟏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197" y="5144780"/>
                <a:ext cx="2032929" cy="61831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248551" y="6026486"/>
                <a:ext cx="1808508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𝟓𝟎𝟔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𝟐𝟓𝟑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551" y="6026486"/>
                <a:ext cx="1808508" cy="61837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4683" y="677255"/>
                <a:ext cx="980525" cy="6247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0.0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55</m:t>
                      </m:r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0.065</m:t>
                      </m:r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0.605</m:t>
                      </m:r>
                    </m:oMath>
                  </m:oMathPara>
                </a14:m>
                <a:endParaRPr lang="en-GB" sz="2000" dirty="0"/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6.5</m:t>
                      </m:r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6.05</m:t>
                      </m:r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6.005</m:t>
                      </m:r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5.06</m:t>
                      </m:r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683" y="677255"/>
                <a:ext cx="980525" cy="624786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11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3216</TotalTime>
  <Words>161</Words>
  <Application>Microsoft Office PowerPoint</Application>
  <PresentationFormat>On-screen Show (4:3)</PresentationFormat>
  <Paragraphs>120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Fractions, Decimals, Percentages: Converting a decimal to a fraction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145</cp:revision>
  <dcterms:created xsi:type="dcterms:W3CDTF">2018-01-26T08:52:52Z</dcterms:created>
  <dcterms:modified xsi:type="dcterms:W3CDTF">2018-12-14T17:03:49Z</dcterms:modified>
</cp:coreProperties>
</file>