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8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116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10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" Type="http://schemas.openxmlformats.org/officeDocument/2006/relationships/image" Target="../media/image50.png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12.png"/><Relationship Id="rId18" Type="http://schemas.openxmlformats.org/officeDocument/2006/relationships/image" Target="../media/image18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11.png"/><Relationship Id="rId17" Type="http://schemas.openxmlformats.org/officeDocument/2006/relationships/image" Target="../media/image17.png"/><Relationship Id="rId2" Type="http://schemas.openxmlformats.org/officeDocument/2006/relationships/image" Target="../media/image19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10.png"/><Relationship Id="rId5" Type="http://schemas.openxmlformats.org/officeDocument/2006/relationships/image" Target="../media/image22.png"/><Relationship Id="rId15" Type="http://schemas.openxmlformats.org/officeDocument/2006/relationships/image" Target="../media/image14.png"/><Relationship Id="rId10" Type="http://schemas.openxmlformats.org/officeDocument/2006/relationships/image" Target="../media/image27.png"/><Relationship Id="rId19" Type="http://schemas.openxmlformats.org/officeDocument/2006/relationships/image" Target="../media/image16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615775" y="419916"/>
                <a:ext cx="8064215" cy="138686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GB" sz="4400" b="1" dirty="0">
                    <a:solidFill>
                      <a:schemeClr val="bg1"/>
                    </a:solidFill>
                  </a:rPr>
                  <a:t>Expanding Brackets:</a:t>
                </a:r>
                <a:br>
                  <a:rPr lang="en-GB" sz="4400" b="1" dirty="0">
                    <a:solidFill>
                      <a:schemeClr val="bg1"/>
                    </a:solidFill>
                  </a:rPr>
                </a:br>
                <a:r>
                  <a:rPr lang="en-GB" sz="4400" b="1" dirty="0">
                    <a:solidFill>
                      <a:schemeClr val="bg1"/>
                    </a:solidFill>
                  </a:rPr>
                  <a:t>Single brackets with </a:t>
                </a:r>
                <a14:m>
                  <m:oMath xmlns:m="http://schemas.openxmlformats.org/officeDocument/2006/math">
                    <m:r>
                      <a:rPr lang="en-GB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 outside</a:t>
                </a:r>
                <a:br>
                  <a:rPr lang="en-GB" sz="4400" b="1" dirty="0">
                    <a:solidFill>
                      <a:schemeClr val="bg1"/>
                    </a:solidFill>
                  </a:rPr>
                </a:br>
                <a:r>
                  <a:rPr lang="en-GB" sz="4400" b="1" dirty="0">
                    <a:solidFill>
                      <a:schemeClr val="bg1"/>
                    </a:solidFill>
                  </a:rPr>
                  <a:t>(3 exercises)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15775" y="419916"/>
                <a:ext cx="8064215" cy="1386864"/>
              </a:xfrm>
              <a:blipFill>
                <a:blip r:embed="rId3"/>
                <a:stretch>
                  <a:fillRect t="-37885" b="-18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201936" y="4108900"/>
                <a:ext cx="15206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936" y="4108900"/>
                <a:ext cx="152067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000" r="-120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201936" y="4710014"/>
                <a:ext cx="15206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936" y="4710014"/>
                <a:ext cx="152067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000" r="-12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134610" y="5319549"/>
                <a:ext cx="15879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−1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610" y="5319549"/>
                <a:ext cx="158799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916" r="-114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18067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180677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2" y="1035678"/>
                <a:ext cx="18853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35678"/>
                <a:ext cx="1885324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1" y="1774487"/>
                <a:ext cx="18067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(4+3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774487"/>
                <a:ext cx="1806777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41" y="2513296"/>
                <a:ext cx="18853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(4 −3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13296"/>
                <a:ext cx="1885324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40" y="3213556"/>
                <a:ext cx="19766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(−3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+4)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213556"/>
                <a:ext cx="1976695" cy="430887"/>
              </a:xfrm>
              <a:prstGeom prst="rect">
                <a:avLst/>
              </a:prstGeom>
              <a:blipFill rotWithShape="0">
                <a:blip r:embed="rId6"/>
                <a:stretch>
                  <a:fillRect l="-10769"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40" y="3913816"/>
                <a:ext cx="20744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913816"/>
                <a:ext cx="2074479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459139" y="5314336"/>
                <a:ext cx="21530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5314336"/>
                <a:ext cx="215302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459139" y="4614076"/>
                <a:ext cx="20744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4614076"/>
                <a:ext cx="2074479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9139" y="6014596"/>
                <a:ext cx="20744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(4+3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6014596"/>
                <a:ext cx="2074479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5104607" y="279190"/>
                <a:ext cx="16166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3000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279190"/>
                <a:ext cx="1616661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CB14462-5A9F-4FCF-BD78-EAF6D792B154}"/>
                  </a:ext>
                </a:extLst>
              </p:cNvPr>
              <p:cNvSpPr/>
              <p:nvPr/>
            </p:nvSpPr>
            <p:spPr>
              <a:xfrm>
                <a:off x="5104607" y="943345"/>
                <a:ext cx="16695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baseline="30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CB14462-5A9F-4FCF-BD78-EAF6D792B1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943345"/>
                <a:ext cx="1669560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FB5ECA3-0059-453F-B6AE-6CD49EDAD6EA}"/>
                  </a:ext>
                </a:extLst>
              </p:cNvPr>
              <p:cNvSpPr/>
              <p:nvPr/>
            </p:nvSpPr>
            <p:spPr>
              <a:xfrm>
                <a:off x="5104607" y="1690980"/>
                <a:ext cx="16166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FB5ECA3-0059-453F-B6AE-6CD49EDAD6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1690980"/>
                <a:ext cx="1616661" cy="5232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F77857B-3CBA-4C3F-9200-B691775760DB}"/>
                  </a:ext>
                </a:extLst>
              </p:cNvPr>
              <p:cNvSpPr/>
              <p:nvPr/>
            </p:nvSpPr>
            <p:spPr>
              <a:xfrm>
                <a:off x="5104607" y="2438615"/>
                <a:ext cx="16952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−6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F77857B-3CBA-4C3F-9200-B691775760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2438615"/>
                <a:ext cx="1695208" cy="52322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DB7CB67-B131-4555-A2D1-3DAA0F499E15}"/>
                  </a:ext>
                </a:extLst>
              </p:cNvPr>
              <p:cNvSpPr/>
              <p:nvPr/>
            </p:nvSpPr>
            <p:spPr>
              <a:xfrm>
                <a:off x="5104607" y="3186250"/>
                <a:ext cx="19372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baseline="30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DB7CB67-B131-4555-A2D1-3DAA0F499E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3186250"/>
                <a:ext cx="1937262" cy="52322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F9560BE-CCAD-4E5A-A087-1AA6B1044F41}"/>
                  </a:ext>
                </a:extLst>
              </p:cNvPr>
              <p:cNvSpPr/>
              <p:nvPr/>
            </p:nvSpPr>
            <p:spPr>
              <a:xfrm>
                <a:off x="5104607" y="3877079"/>
                <a:ext cx="19372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F9560BE-CCAD-4E5A-A087-1AA6B1044F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3877079"/>
                <a:ext cx="1937262" cy="52322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6D0E9CF-CA7E-4E5F-82C5-F5F046064E29}"/>
                  </a:ext>
                </a:extLst>
              </p:cNvPr>
              <p:cNvSpPr/>
              <p:nvPr/>
            </p:nvSpPr>
            <p:spPr>
              <a:xfrm>
                <a:off x="5104607" y="4567909"/>
                <a:ext cx="19372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6D0E9CF-CA7E-4E5F-82C5-F5F046064E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4567909"/>
                <a:ext cx="1937262" cy="52322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634EC2B-B91E-41D8-87F1-DF9723DBA55B}"/>
                  </a:ext>
                </a:extLst>
              </p:cNvPr>
              <p:cNvSpPr/>
              <p:nvPr/>
            </p:nvSpPr>
            <p:spPr>
              <a:xfrm>
                <a:off x="5104607" y="5257668"/>
                <a:ext cx="19372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634EC2B-B91E-41D8-87F1-DF9723DBA5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5257668"/>
                <a:ext cx="1937262" cy="52322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4024F5A-15C4-4C19-BE64-C3003BFA54CF}"/>
                  </a:ext>
                </a:extLst>
              </p:cNvPr>
              <p:cNvSpPr/>
              <p:nvPr/>
            </p:nvSpPr>
            <p:spPr>
              <a:xfrm>
                <a:off x="5104607" y="5973945"/>
                <a:ext cx="20158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−6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4024F5A-15C4-4C19-BE64-C3003BFA54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5973945"/>
                <a:ext cx="2015808" cy="523220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45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14092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140923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14092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140923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14092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140923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2" y="1035678"/>
                <a:ext cx="1487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35678"/>
                <a:ext cx="148778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1" y="1774487"/>
                <a:ext cx="14092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774487"/>
                <a:ext cx="1409232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41" y="2513296"/>
                <a:ext cx="1487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(4 −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13296"/>
                <a:ext cx="1487780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40" y="3213556"/>
                <a:ext cx="1676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213556"/>
                <a:ext cx="1676934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40" y="3913816"/>
                <a:ext cx="16769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913816"/>
                <a:ext cx="1676933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459139" y="5314336"/>
                <a:ext cx="17554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5314336"/>
                <a:ext cx="1755481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459139" y="4614076"/>
                <a:ext cx="1676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4614076"/>
                <a:ext cx="1676934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9139" y="6014596"/>
                <a:ext cx="1676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6014596"/>
                <a:ext cx="1676934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5104607" y="279190"/>
                <a:ext cx="14178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3000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279190"/>
                <a:ext cx="1417889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CB14462-5A9F-4FCF-BD78-EAF6D792B154}"/>
                  </a:ext>
                </a:extLst>
              </p:cNvPr>
              <p:cNvSpPr/>
              <p:nvPr/>
            </p:nvSpPr>
            <p:spPr>
              <a:xfrm>
                <a:off x="5104607" y="943345"/>
                <a:ext cx="14707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baseline="30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CB14462-5A9F-4FCF-BD78-EAF6D792B1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943345"/>
                <a:ext cx="1470787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FB5ECA3-0059-453F-B6AE-6CD49EDAD6EA}"/>
                  </a:ext>
                </a:extLst>
              </p:cNvPr>
              <p:cNvSpPr/>
              <p:nvPr/>
            </p:nvSpPr>
            <p:spPr>
              <a:xfrm>
                <a:off x="5104607" y="1690980"/>
                <a:ext cx="14964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FB5ECA3-0059-453F-B6AE-6CD49EDAD6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1690980"/>
                <a:ext cx="1496435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F77857B-3CBA-4C3F-9200-B691775760DB}"/>
                  </a:ext>
                </a:extLst>
              </p:cNvPr>
              <p:cNvSpPr/>
              <p:nvPr/>
            </p:nvSpPr>
            <p:spPr>
              <a:xfrm>
                <a:off x="5104607" y="2438615"/>
                <a:ext cx="15749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F77857B-3CBA-4C3F-9200-B691775760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2438615"/>
                <a:ext cx="1574982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DB7CB67-B131-4555-A2D1-3DAA0F499E15}"/>
                  </a:ext>
                </a:extLst>
              </p:cNvPr>
              <p:cNvSpPr/>
              <p:nvPr/>
            </p:nvSpPr>
            <p:spPr>
              <a:xfrm>
                <a:off x="5104607" y="3186250"/>
                <a:ext cx="17384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baseline="30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DB7CB67-B131-4555-A2D1-3DAA0F499E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3186250"/>
                <a:ext cx="1738488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F9560BE-CCAD-4E5A-A087-1AA6B1044F41}"/>
                  </a:ext>
                </a:extLst>
              </p:cNvPr>
              <p:cNvSpPr/>
              <p:nvPr/>
            </p:nvSpPr>
            <p:spPr>
              <a:xfrm>
                <a:off x="5104607" y="3877079"/>
                <a:ext cx="17384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F9560BE-CCAD-4E5A-A087-1AA6B1044F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3877079"/>
                <a:ext cx="1738489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6D0E9CF-CA7E-4E5F-82C5-F5F046064E29}"/>
                  </a:ext>
                </a:extLst>
              </p:cNvPr>
              <p:cNvSpPr/>
              <p:nvPr/>
            </p:nvSpPr>
            <p:spPr>
              <a:xfrm>
                <a:off x="5104607" y="4567909"/>
                <a:ext cx="17384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6D0E9CF-CA7E-4E5F-82C5-F5F046064E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4567909"/>
                <a:ext cx="1738489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634EC2B-B91E-41D8-87F1-DF9723DBA55B}"/>
                  </a:ext>
                </a:extLst>
              </p:cNvPr>
              <p:cNvSpPr/>
              <p:nvPr/>
            </p:nvSpPr>
            <p:spPr>
              <a:xfrm>
                <a:off x="5104607" y="5257668"/>
                <a:ext cx="17384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634EC2B-B91E-41D8-87F1-DF9723DBA5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5257668"/>
                <a:ext cx="1738488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4024F5A-15C4-4C19-BE64-C3003BFA54CF}"/>
                  </a:ext>
                </a:extLst>
              </p:cNvPr>
              <p:cNvSpPr/>
              <p:nvPr/>
            </p:nvSpPr>
            <p:spPr>
              <a:xfrm>
                <a:off x="5104607" y="5973945"/>
                <a:ext cx="1895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4024F5A-15C4-4C19-BE64-C3003BFA54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5973945"/>
                <a:ext cx="1895584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14092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1409232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2" y="1035678"/>
                <a:ext cx="1487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35678"/>
                <a:ext cx="1487780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1" y="1774487"/>
                <a:ext cx="14092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774487"/>
                <a:ext cx="1409232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41" y="2513296"/>
                <a:ext cx="1487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(4 −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13296"/>
                <a:ext cx="1487780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40" y="3213556"/>
                <a:ext cx="1676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213556"/>
                <a:ext cx="1676934" cy="43088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40" y="3913816"/>
                <a:ext cx="16769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913816"/>
                <a:ext cx="1676933" cy="43088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459139" y="4614076"/>
                <a:ext cx="1676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4614076"/>
                <a:ext cx="1676934" cy="43088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9139" y="6014596"/>
                <a:ext cx="1676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6014596"/>
                <a:ext cx="1676934" cy="43088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459139" y="5314336"/>
                <a:ext cx="17554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5314336"/>
                <a:ext cx="1755481" cy="430887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16080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1608004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16080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1608004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9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16080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1608004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2" y="1035678"/>
                <a:ext cx="16865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35678"/>
                <a:ext cx="168655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1" y="1774487"/>
                <a:ext cx="16080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(4+3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774487"/>
                <a:ext cx="1608004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41" y="2513296"/>
                <a:ext cx="16865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(4 −3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13296"/>
                <a:ext cx="168655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40" y="3213556"/>
                <a:ext cx="18757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213556"/>
                <a:ext cx="1875706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40" y="3913816"/>
                <a:ext cx="18757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913816"/>
                <a:ext cx="1875706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459139" y="5314336"/>
                <a:ext cx="1954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5314336"/>
                <a:ext cx="1954253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459139" y="4614076"/>
                <a:ext cx="18757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4614076"/>
                <a:ext cx="1875706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9139" y="6014596"/>
                <a:ext cx="18757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(4+3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6014596"/>
                <a:ext cx="1875706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345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16080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1608004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2" y="1035678"/>
                <a:ext cx="16865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35678"/>
                <a:ext cx="168655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1" y="1774487"/>
                <a:ext cx="16080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(4+3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774487"/>
                <a:ext cx="1608004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41" y="2513296"/>
                <a:ext cx="16865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(4 −3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13296"/>
                <a:ext cx="168655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40" y="3213556"/>
                <a:ext cx="18757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213556"/>
                <a:ext cx="1875706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40" y="3913816"/>
                <a:ext cx="18757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913816"/>
                <a:ext cx="1875706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459139" y="5314336"/>
                <a:ext cx="1954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5314336"/>
                <a:ext cx="1954253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459139" y="4614076"/>
                <a:ext cx="18757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4614076"/>
                <a:ext cx="1875706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9139" y="6014596"/>
                <a:ext cx="18757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(4+3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6014596"/>
                <a:ext cx="1875706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5104607" y="279190"/>
                <a:ext cx="16166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3000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279190"/>
                <a:ext cx="1616661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CB14462-5A9F-4FCF-BD78-EAF6D792B154}"/>
                  </a:ext>
                </a:extLst>
              </p:cNvPr>
              <p:cNvSpPr/>
              <p:nvPr/>
            </p:nvSpPr>
            <p:spPr>
              <a:xfrm>
                <a:off x="5104607" y="943345"/>
                <a:ext cx="16695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baseline="30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CB14462-5A9F-4FCF-BD78-EAF6D792B1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943345"/>
                <a:ext cx="1669560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FB5ECA3-0059-453F-B6AE-6CD49EDAD6EA}"/>
                  </a:ext>
                </a:extLst>
              </p:cNvPr>
              <p:cNvSpPr/>
              <p:nvPr/>
            </p:nvSpPr>
            <p:spPr>
              <a:xfrm>
                <a:off x="5104607" y="1690980"/>
                <a:ext cx="16166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FB5ECA3-0059-453F-B6AE-6CD49EDAD6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1690980"/>
                <a:ext cx="1616661" cy="5232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F77857B-3CBA-4C3F-9200-B691775760DB}"/>
                  </a:ext>
                </a:extLst>
              </p:cNvPr>
              <p:cNvSpPr/>
              <p:nvPr/>
            </p:nvSpPr>
            <p:spPr>
              <a:xfrm>
                <a:off x="5104607" y="2438615"/>
                <a:ext cx="16952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−3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F77857B-3CBA-4C3F-9200-B691775760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2438615"/>
                <a:ext cx="1695208" cy="52322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DB7CB67-B131-4555-A2D1-3DAA0F499E15}"/>
                  </a:ext>
                </a:extLst>
              </p:cNvPr>
              <p:cNvSpPr/>
              <p:nvPr/>
            </p:nvSpPr>
            <p:spPr>
              <a:xfrm>
                <a:off x="5104607" y="3186250"/>
                <a:ext cx="19372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baseline="30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DB7CB67-B131-4555-A2D1-3DAA0F499E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3186250"/>
                <a:ext cx="1937262" cy="52322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F9560BE-CCAD-4E5A-A087-1AA6B1044F41}"/>
                  </a:ext>
                </a:extLst>
              </p:cNvPr>
              <p:cNvSpPr/>
              <p:nvPr/>
            </p:nvSpPr>
            <p:spPr>
              <a:xfrm>
                <a:off x="5104607" y="3877079"/>
                <a:ext cx="19372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F9560BE-CCAD-4E5A-A087-1AA6B1044F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3877079"/>
                <a:ext cx="1937262" cy="52322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6D0E9CF-CA7E-4E5F-82C5-F5F046064E29}"/>
                  </a:ext>
                </a:extLst>
              </p:cNvPr>
              <p:cNvSpPr/>
              <p:nvPr/>
            </p:nvSpPr>
            <p:spPr>
              <a:xfrm>
                <a:off x="5104607" y="4567909"/>
                <a:ext cx="19372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6D0E9CF-CA7E-4E5F-82C5-F5F046064E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4567909"/>
                <a:ext cx="1937262" cy="52322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634EC2B-B91E-41D8-87F1-DF9723DBA55B}"/>
                  </a:ext>
                </a:extLst>
              </p:cNvPr>
              <p:cNvSpPr/>
              <p:nvPr/>
            </p:nvSpPr>
            <p:spPr>
              <a:xfrm>
                <a:off x="5104607" y="5257668"/>
                <a:ext cx="19372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634EC2B-B91E-41D8-87F1-DF9723DBA5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5257668"/>
                <a:ext cx="1937262" cy="52322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4024F5A-15C4-4C19-BE64-C3003BFA54CF}"/>
                  </a:ext>
                </a:extLst>
              </p:cNvPr>
              <p:cNvSpPr/>
              <p:nvPr/>
            </p:nvSpPr>
            <p:spPr>
              <a:xfrm>
                <a:off x="5104607" y="5973945"/>
                <a:ext cx="20158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−3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baseline="30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4024F5A-15C4-4C19-BE64-C3003BFA54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5973945"/>
                <a:ext cx="2015808" cy="523220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1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18067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180677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18067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1806777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2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18067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180677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2" y="1035678"/>
                <a:ext cx="18853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35678"/>
                <a:ext cx="1885324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1" y="1774487"/>
                <a:ext cx="18067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(4+3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774487"/>
                <a:ext cx="1806777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41" y="2513296"/>
                <a:ext cx="18853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(4 −3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13296"/>
                <a:ext cx="1885324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40" y="3213556"/>
                <a:ext cx="19766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(−3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+4)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213556"/>
                <a:ext cx="1976695" cy="430887"/>
              </a:xfrm>
              <a:prstGeom prst="rect">
                <a:avLst/>
              </a:prstGeom>
              <a:blipFill rotWithShape="0">
                <a:blip r:embed="rId6"/>
                <a:stretch>
                  <a:fillRect l="-10769"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40" y="3913816"/>
                <a:ext cx="20744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913816"/>
                <a:ext cx="2074479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459139" y="5314336"/>
                <a:ext cx="21530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5314336"/>
                <a:ext cx="215302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459139" y="4614076"/>
                <a:ext cx="20744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4614076"/>
                <a:ext cx="2074479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9139" y="6014596"/>
                <a:ext cx="20744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(4+3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6014596"/>
                <a:ext cx="2074479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02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647</Words>
  <Application>Microsoft Office PowerPoint</Application>
  <PresentationFormat>On-screen Show (4:3)</PresentationFormat>
  <Paragraphs>113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Expanding Brackets: Single brackets with x outside (3 exercises)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80</cp:revision>
  <dcterms:created xsi:type="dcterms:W3CDTF">2018-01-26T08:52:52Z</dcterms:created>
  <dcterms:modified xsi:type="dcterms:W3CDTF">2018-12-04T10:13:22Z</dcterms:modified>
</cp:coreProperties>
</file>