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61" r:id="rId2"/>
    <p:sldId id="362" r:id="rId3"/>
    <p:sldId id="363" r:id="rId4"/>
    <p:sldId id="364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B89887-02CD-4737-8A86-4CA82C4AAB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1E7342-DE02-47FB-801E-0444A70224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521D41-FA44-4A52-80EE-07F2B62193D1}" type="datetimeFigureOut">
              <a:rPr lang="en-GB"/>
              <a:pPr>
                <a:defRPr/>
              </a:pPr>
              <a:t>06/12/2018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F0D2E5F-EE97-4FC8-B00F-F079DE5CA8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EE3787-D56B-4A24-8DA1-0277DAF69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1336-1643-4355-A354-5458C30ACE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6329B-F852-4C06-8AA4-DCF4CF430A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DDD309-A46B-4A8D-AAA0-545E6A8342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6319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0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85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5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79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0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64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42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23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48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99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42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4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4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32" y="179977"/>
            <a:ext cx="866413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Fractions, Decimals, Percentages: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Converting a fraction to a decimal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834424" y="3857941"/>
                <a:ext cx="2157601" cy="2402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=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50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     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500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=      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424" y="3857941"/>
                <a:ext cx="2157601" cy="2402581"/>
              </a:xfrm>
              <a:prstGeom prst="rect">
                <a:avLst/>
              </a:prstGeom>
              <a:blipFill>
                <a:blip r:embed="rId7"/>
                <a:stretch>
                  <a:fillRect b="-17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94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10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2924" y="446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8554" y="6099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099" y="649480"/>
            <a:ext cx="400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Convert to a decimal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07309" y="613872"/>
            <a:ext cx="400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marR="0" lvl="0" indent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cs typeface="+mn-cs"/>
              </a:defRPr>
            </a:lvl1pPr>
          </a:lstStyle>
          <a:p>
            <a:r>
              <a:rPr lang="en-GB" dirty="0">
                <a:latin typeface="+mn-lt"/>
              </a:rPr>
              <a:t>Convert to a decimal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3801" y="1097456"/>
                <a:ext cx="36580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01" y="1097456"/>
                <a:ext cx="365805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54433" y="1084677"/>
                <a:ext cx="36580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433" y="1084677"/>
                <a:ext cx="365805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752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551544"/>
                <a:ext cx="680764" cy="5992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30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500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51544"/>
                <a:ext cx="680764" cy="59927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67155" y="152401"/>
            <a:ext cx="502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Convert to a decimal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99429" y="551544"/>
                <a:ext cx="786562" cy="60131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600</m:t>
                          </m:r>
                        </m:den>
                      </m:f>
                    </m:oMath>
                  </m:oMathPara>
                </a14:m>
                <a:endParaRPr lang="en-GB" sz="2000" b="0" i="1" dirty="0">
                  <a:latin typeface="Cambria Math"/>
                </a:endParaRPr>
              </a:p>
              <a:p>
                <a:endParaRPr lang="en-GB" sz="2000" b="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429" y="551544"/>
                <a:ext cx="786562" cy="601318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74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551544"/>
                <a:ext cx="680764" cy="5992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30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500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51544"/>
                <a:ext cx="680764" cy="59927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67155" y="152401"/>
            <a:ext cx="502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Convert to a decimal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78185" y="736210"/>
                <a:ext cx="18950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𝟓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185" y="736210"/>
                <a:ext cx="189507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78185" y="1687047"/>
                <a:ext cx="18950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𝟓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185" y="1687047"/>
                <a:ext cx="189507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178185" y="2423886"/>
                <a:ext cx="16898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𝟓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185" y="2423886"/>
                <a:ext cx="168988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194713" y="3363243"/>
                <a:ext cx="19656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𝟓𝟎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𝟎𝟔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713" y="3363243"/>
                <a:ext cx="196560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194713" y="4153875"/>
                <a:ext cx="19656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𝟑𝟎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𝟓𝟎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713" y="4153875"/>
                <a:ext cx="196560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178185" y="5193705"/>
                <a:ext cx="24465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𝟓𝟎𝟎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𝟎𝟎𝟔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185" y="5193705"/>
                <a:ext cx="244650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178185" y="5866105"/>
                <a:ext cx="2702983" cy="379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𝟓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𝟔𝟔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…=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185" y="5866105"/>
                <a:ext cx="2702983" cy="37984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214888" y="718516"/>
                <a:ext cx="3116558" cy="379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𝟔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𝟏𝟔𝟔𝟔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…=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acc>
                        <m:accPr>
                          <m:chr m:val="̇"/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888" y="718516"/>
                <a:ext cx="3116558" cy="37984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289043" y="1485069"/>
                <a:ext cx="2968248" cy="773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𝟔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𝟑𝟑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…=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acc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</a:rPr>
                  <a:t>or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÷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acc>
                      <m:accPr>
                        <m:chr m:val="̇"/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e>
                    </m:acc>
                  </m:oMath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043" y="1485069"/>
                <a:ext cx="2968248" cy="773289"/>
              </a:xfrm>
              <a:prstGeom prst="rect">
                <a:avLst/>
              </a:prstGeom>
              <a:blipFill rotWithShape="1">
                <a:blip r:embed="rId11"/>
                <a:stretch>
                  <a:fillRect l="-1848" b="-6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289043" y="2396386"/>
                <a:ext cx="3385029" cy="773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𝟔𝟎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𝟎𝟑𝟑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…=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acc>
                        <m:accPr>
                          <m:chr m:val="̇"/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acc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</a:rPr>
                  <a:t>or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𝟔𝟎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𝟑𝟎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÷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𝟑𝟎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GB" b="1" i="1" dirty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en-GB" b="1" i="1" dirty="0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n-GB" b="1" i="1" dirty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acc>
                      <m:accPr>
                        <m:chr m:val="̇"/>
                        <m:ctrlPr>
                          <a:rPr lang="en-GB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e>
                    </m:acc>
                  </m:oMath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043" y="2396386"/>
                <a:ext cx="3385029" cy="773289"/>
              </a:xfrm>
              <a:prstGeom prst="rect">
                <a:avLst/>
              </a:prstGeom>
              <a:blipFill rotWithShape="1">
                <a:blip r:embed="rId12"/>
                <a:stretch>
                  <a:fillRect l="-1622" b="-5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214888" y="3193659"/>
                <a:ext cx="3940502" cy="773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𝟔𝟎𝟎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𝟎𝟎𝟑𝟑𝟑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…=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𝟎𝟎</m:t>
                      </m:r>
                      <m:acc>
                        <m:accPr>
                          <m:chr m:val="̇"/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acc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</a:rPr>
                  <a:t>or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𝟔𝟎𝟎</m:t>
                        </m:r>
                      </m:den>
                    </m:f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𝟑𝟎𝟎</m:t>
                        </m:r>
                      </m:den>
                    </m:f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÷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𝟑𝟎𝟎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GB" b="1" i="1" dirty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en-GB" b="1" i="1" dirty="0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n-GB" b="1" i="1" dirty="0">
                        <a:solidFill>
                          <a:srgbClr val="FF0000"/>
                        </a:solidFill>
                        <a:latin typeface="Cambria Math"/>
                      </a:rPr>
                      <m:t>𝟎𝟎</m:t>
                    </m:r>
                    <m:acc>
                      <m:accPr>
                        <m:chr m:val="̇"/>
                        <m:ctrlPr>
                          <a:rPr lang="en-GB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e>
                    </m:acc>
                  </m:oMath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888" y="3193659"/>
                <a:ext cx="3940502" cy="773289"/>
              </a:xfrm>
              <a:prstGeom prst="rect">
                <a:avLst/>
              </a:prstGeom>
              <a:blipFill rotWithShape="1">
                <a:blip r:embed="rId13"/>
                <a:stretch>
                  <a:fillRect l="-1236" b="-5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214888" y="4055448"/>
                <a:ext cx="3066032" cy="7799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𝟐𝟎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𝟔𝟎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acc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</a:rPr>
                  <a:t>or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𝟔𝟎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GB" b="1" i="1" dirty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en-GB" b="1" i="1" dirty="0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acc>
                      <m:accPr>
                        <m:chr m:val="̇"/>
                        <m:ctrlPr>
                          <a:rPr lang="en-GB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e>
                    </m:acc>
                  </m:oMath>
                </a14:m>
                <a:r>
                  <a:rPr lang="en-GB" b="1" dirty="0">
                    <a:solidFill>
                      <a:srgbClr val="FF0000"/>
                    </a:solidFill>
                  </a:rPr>
                  <a:t> from above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888" y="4055448"/>
                <a:ext cx="3066032" cy="779957"/>
              </a:xfrm>
              <a:prstGeom prst="rect">
                <a:avLst/>
              </a:prstGeom>
              <a:blipFill rotWithShape="1">
                <a:blip r:embed="rId14"/>
                <a:stretch>
                  <a:fillRect l="-1590" r="-1193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289043" y="4993651"/>
                <a:ext cx="314380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𝟔𝟎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</a:rPr>
                  <a:t>or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𝟔𝟎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𝟐𝟎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÷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𝟐𝟎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𝟎𝟓</m:t>
                    </m:r>
                  </m:oMath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043" y="4993651"/>
                <a:ext cx="3143809" cy="769441"/>
              </a:xfrm>
              <a:prstGeom prst="rect">
                <a:avLst/>
              </a:prstGeom>
              <a:blipFill rotWithShape="1">
                <a:blip r:embed="rId15"/>
                <a:stretch>
                  <a:fillRect l="-1748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214888" y="5860445"/>
                <a:ext cx="306603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 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𝟔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÷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𝟑𝟎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</a:rPr>
                  <a:t>or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𝟑𝟎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</a:rPr>
                  <a:t> from above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888" y="5860445"/>
                <a:ext cx="3066032" cy="769441"/>
              </a:xfrm>
              <a:prstGeom prst="rect">
                <a:avLst/>
              </a:prstGeom>
              <a:blipFill rotWithShape="1">
                <a:blip r:embed="rId16"/>
                <a:stretch>
                  <a:fillRect l="-1590" r="-1193" b="-3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99429" y="551544"/>
                <a:ext cx="786562" cy="60131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600</m:t>
                          </m:r>
                        </m:den>
                      </m:f>
                    </m:oMath>
                  </m:oMathPara>
                </a14:m>
                <a:endParaRPr lang="en-GB" sz="2000" b="0" i="1" dirty="0">
                  <a:latin typeface="Cambria Math"/>
                </a:endParaRPr>
              </a:p>
              <a:p>
                <a:endParaRPr lang="en-GB" sz="2000" b="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latin typeface="+mn-lt"/>
                </a:endParaRPr>
              </a:p>
              <a:p>
                <a:endParaRPr lang="en-GB" sz="20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429" y="551544"/>
                <a:ext cx="786562" cy="601318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985564" y="4526428"/>
                <a:ext cx="309674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solidFill>
                      <a:srgbClr val="FF0000"/>
                    </a:solidFill>
                  </a:rPr>
                  <a:t>or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0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𝟑𝟎</m:t>
                        </m:r>
                      </m:num>
                      <m:den>
                        <m:r>
                          <a:rPr lang="en-GB" b="1" i="0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𝟓𝟎</m:t>
                        </m:r>
                      </m:den>
                    </m:f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𝟔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from above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64" y="4526428"/>
                <a:ext cx="3096745" cy="492443"/>
              </a:xfrm>
              <a:prstGeom prst="rect">
                <a:avLst/>
              </a:prstGeom>
              <a:blipFill rotWithShape="1">
                <a:blip r:embed="rId18"/>
                <a:stretch>
                  <a:fillRect l="-1772" r="-787" b="-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18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3193</TotalTime>
  <Words>213</Words>
  <Application>Microsoft Office PowerPoint</Application>
  <PresentationFormat>On-screen Show (4:3)</PresentationFormat>
  <Paragraphs>94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1_Office Theme</vt:lpstr>
      <vt:lpstr>Fractions, Decimals, Percentages: Converting a fraction to a decimal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138</cp:revision>
  <dcterms:created xsi:type="dcterms:W3CDTF">2018-01-26T08:52:52Z</dcterms:created>
  <dcterms:modified xsi:type="dcterms:W3CDTF">2018-12-06T08:07:13Z</dcterms:modified>
</cp:coreProperties>
</file>