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7" r:id="rId4"/>
    <p:sldId id="29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83563" autoAdjust="0"/>
  </p:normalViewPr>
  <p:slideViewPr>
    <p:cSldViewPr snapToGrid="0">
      <p:cViewPr varScale="1">
        <p:scale>
          <a:sx n="72" d="100"/>
          <a:sy n="72" d="100"/>
        </p:scale>
        <p:origin x="1891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Mean: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 Finding a missing number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491584" y="4305992"/>
                <a:ext cx="5172082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Four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numbers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have</m:t>
                    </m:r>
                  </m:oMath>
                </a14:m>
                <a:r>
                  <a:rPr lang="en-GB" sz="2400" dirty="0">
                    <a:solidFill>
                      <a:prstClr val="white"/>
                    </a:solidFill>
                    <a:latin typeface="+mj-lt"/>
                  </a:rPr>
                  <a:t> a</a:t>
                </a:r>
                <a:r>
                  <a:rPr kumimoji="0" lang="en-GB" sz="240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rPr>
                  <a:t> mean of 10. The first</a:t>
                </a:r>
                <a:r>
                  <a:rPr kumimoji="0" lang="en-GB" sz="2400" u="none" strike="noStrike" kern="1200" cap="none" spc="0" normalizeH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rPr>
                  <a:t> three numbers are </a:t>
                </a:r>
                <a14:m>
                  <m:oMath xmlns:m="http://schemas.openxmlformats.org/officeDocument/2006/math"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12,9,10</m:t>
                    </m:r>
                  </m:oMath>
                </a14:m>
                <a:r>
                  <a:rPr kumimoji="0" lang="en-GB" sz="240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</a:rPr>
                  <a:t>.</a:t>
                </a:r>
              </a:p>
              <a:p>
                <a:pPr lvl="0">
                  <a:defRPr/>
                </a:pPr>
                <a:r>
                  <a:rPr lang="en-GB" sz="2400" dirty="0">
                    <a:solidFill>
                      <a:prstClr val="white"/>
                    </a:solidFill>
                    <a:latin typeface="+mj-lt"/>
                  </a:rPr>
                  <a:t>What is the fourth number?</a:t>
                </a:r>
                <a:endParaRPr kumimoji="0" lang="en-GB" sz="240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1584" y="4305992"/>
                <a:ext cx="5172082" cy="1107996"/>
              </a:xfrm>
              <a:prstGeom prst="rect">
                <a:avLst/>
              </a:prstGeom>
              <a:blipFill>
                <a:blip r:embed="rId7"/>
                <a:stretch>
                  <a:fillRect l="-3656" t="-8242" b="-15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6B29BB17-2A5C-4F67-8110-320E77925CBD}"/>
              </a:ext>
            </a:extLst>
          </p:cNvPr>
          <p:cNvSpPr/>
          <p:nvPr/>
        </p:nvSpPr>
        <p:spPr>
          <a:xfrm>
            <a:off x="323329" y="712405"/>
            <a:ext cx="38287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𝐹𝑜𝑢𝑟 𝑛𝑢𝑚𝑏𝑒𝑟𝑠 ℎ𝑎𝑣𝑒 𝑎 𝑚𝑒𝑎𝑛 𝑜𝑓 10.</a:t>
            </a:r>
          </a:p>
          <a:p>
            <a:r>
              <a:rPr lang="en-GB" dirty="0"/>
              <a:t>𝑇ℎ𝑟𝑒𝑒 𝑜𝑓 𝑡ℎ𝑒 𝑛𝑢𝑚𝑏𝑒𝑟𝑠 𝑎𝑟𝑒 8, 15, 7.</a:t>
            </a:r>
          </a:p>
          <a:p>
            <a:r>
              <a:rPr lang="en-GB" dirty="0"/>
              <a:t>𝑊ℎ𝑎𝑡 𝑖𝑠 𝑡ℎ𝑒 𝑓𝑜𝑢𝑟𝑡ℎ 𝑛𝑢𝑚𝑏𝑒𝑟?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42B3319-7C11-4D32-8B32-8C7B13DDDC7F}"/>
              </a:ext>
            </a:extLst>
          </p:cNvPr>
          <p:cNvSpPr/>
          <p:nvPr/>
        </p:nvSpPr>
        <p:spPr>
          <a:xfrm>
            <a:off x="4719319" y="712405"/>
            <a:ext cx="4254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Five 𝑛𝑢𝑚𝑏𝑒𝑟𝑠 ℎ𝑎𝑣𝑒 𝑎 𝑚𝑒𝑎𝑛 𝑜𝑓 10.</a:t>
            </a:r>
          </a:p>
          <a:p>
            <a:r>
              <a:rPr lang="en-GB" dirty="0"/>
              <a:t>𝑇ℎ𝑟𝑒𝑒 𝑜𝑓 𝑡ℎ𝑒 𝑛𝑢𝑚𝑏𝑒𝑟𝑠 𝑎𝑟𝑒 8, 15, 7, 8.</a:t>
            </a:r>
          </a:p>
          <a:p>
            <a:r>
              <a:rPr lang="en-GB" dirty="0"/>
              <a:t>𝑊ℎ𝑎𝑡 𝑖𝑠 𝑡ℎ𝑒 fifth 𝑛𝑢𝑚𝑏𝑒𝑟?</a:t>
            </a: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2114B2D-F4AF-4A70-AAB3-3006CE1C1153}"/>
              </a:ext>
            </a:extLst>
          </p:cNvPr>
          <p:cNvSpPr/>
          <p:nvPr/>
        </p:nvSpPr>
        <p:spPr>
          <a:xfrm>
            <a:off x="160980" y="141544"/>
            <a:ext cx="85989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Clr>
                <a:srgbClr val="007FFF"/>
              </a:buClr>
              <a:buAutoNum type="arabicPeriod"/>
              <a:defRPr/>
            </a:pPr>
            <a:r>
              <a:rPr lang="en-GB" sz="2000" dirty="0"/>
              <a:t>Four exams, mean mark is 22. First three scores are 20, 28 and 25. What is the fourth score? </a:t>
            </a:r>
          </a:p>
          <a:p>
            <a:pPr marL="457200" indent="-457200">
              <a:buClr>
                <a:srgbClr val="007FFF"/>
              </a:buClr>
              <a:buFontTx/>
              <a:buAutoNum type="arabicPeriod"/>
              <a:defRPr/>
            </a:pPr>
            <a:r>
              <a:rPr lang="en-GB" sz="2000" dirty="0"/>
              <a:t>Four numbers have an mean of 2.2.  The first three are 2.0,2.8, 2.5 What is the fourth number? </a:t>
            </a:r>
          </a:p>
          <a:p>
            <a:pPr marL="457200" indent="-457200">
              <a:buClr>
                <a:srgbClr val="007FFF"/>
              </a:buClr>
              <a:buFontTx/>
              <a:buAutoNum type="arabicPeriod"/>
              <a:defRPr/>
            </a:pPr>
            <a:r>
              <a:rPr lang="en-GB" sz="2000" dirty="0"/>
              <a:t>Five exams, mean mark is 22. First four scores are 20, 28 and 25, 17. What is the fifth score? </a:t>
            </a:r>
          </a:p>
          <a:p>
            <a:pPr marL="457200" indent="-457200">
              <a:buClr>
                <a:srgbClr val="007FFF"/>
              </a:buClr>
              <a:buFontTx/>
              <a:buAutoNum type="arabicPeriod"/>
              <a:defRPr/>
            </a:pPr>
            <a:r>
              <a:rPr lang="en-GB" sz="2000" dirty="0"/>
              <a:t>Five exams, mean mark is 44. First four scores are 40, 56, 50 and 34. What is the fourth score? </a:t>
            </a:r>
          </a:p>
          <a:p>
            <a:pPr marL="457200" lvl="0" indent="-457200">
              <a:buClr>
                <a:srgbClr val="007FFF"/>
              </a:buClr>
              <a:buAutoNum type="arabicPeriod"/>
              <a:defRPr/>
            </a:pPr>
            <a:r>
              <a:rPr lang="en-GB" sz="2000" dirty="0"/>
              <a:t>Five numbers have an mean of 11. The first four are 10,14,12 and 9. What is the fifth number? </a:t>
            </a:r>
          </a:p>
          <a:p>
            <a:pPr marL="457200" lvl="0" indent="-457200">
              <a:buClr>
                <a:srgbClr val="007FFF"/>
              </a:buClr>
              <a:buAutoNum type="arabicPeriod"/>
              <a:defRPr/>
            </a:pPr>
            <a:r>
              <a:rPr lang="en-GB" sz="2000" dirty="0"/>
              <a:t>Four numbers have an mean of 15. The first three are 15, 15, and 15. What is the fourth number? </a:t>
            </a:r>
          </a:p>
          <a:p>
            <a:pPr marL="457200" indent="-457200">
              <a:buClr>
                <a:srgbClr val="007FFF"/>
              </a:buClr>
              <a:buFontTx/>
              <a:buAutoNum type="arabicPeriod"/>
              <a:defRPr/>
            </a:pPr>
            <a:r>
              <a:rPr lang="en-GB" sz="2000" dirty="0"/>
              <a:t>Four numbers have an mean of 15. The first three are 20, 20, and 20. What is the fourth number? </a:t>
            </a:r>
          </a:p>
          <a:p>
            <a:pPr marL="457200" lvl="0" indent="-457200">
              <a:buClr>
                <a:srgbClr val="007FFF"/>
              </a:buClr>
              <a:buAutoNum type="arabicPeriod"/>
              <a:defRPr/>
            </a:pPr>
            <a:r>
              <a:rPr lang="en-GB" sz="2000" dirty="0"/>
              <a:t>Four numbers have an mean of 15. The first three are 30,30,30. What is the fourth number? </a:t>
            </a:r>
          </a:p>
        </p:txBody>
      </p:sp>
    </p:spTree>
    <p:extLst>
      <p:ext uri="{BB962C8B-B14F-4D97-AF65-F5344CB8AC3E}">
        <p14:creationId xmlns:p14="http://schemas.microsoft.com/office/powerpoint/2010/main" val="371775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2114B2D-F4AF-4A70-AAB3-3006CE1C1153}"/>
              </a:ext>
            </a:extLst>
          </p:cNvPr>
          <p:cNvSpPr/>
          <p:nvPr/>
        </p:nvSpPr>
        <p:spPr>
          <a:xfrm>
            <a:off x="160980" y="141544"/>
            <a:ext cx="85989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Clr>
                <a:srgbClr val="007FFF"/>
              </a:buClr>
              <a:buAutoNum type="arabicPeriod"/>
              <a:defRPr/>
            </a:pPr>
            <a:r>
              <a:rPr lang="en-GB" sz="2000" dirty="0"/>
              <a:t>Four exams, mean mark is 22. First three scores are 20, 28 and 25. What is the fourth score? </a:t>
            </a:r>
            <a:r>
              <a:rPr lang="en-GB" sz="2000" dirty="0">
                <a:solidFill>
                  <a:srgbClr val="FF0000"/>
                </a:solidFill>
              </a:rPr>
              <a:t>Fourth score = 15</a:t>
            </a:r>
          </a:p>
          <a:p>
            <a:pPr marL="457200" indent="-457200">
              <a:buClr>
                <a:srgbClr val="007FFF"/>
              </a:buClr>
              <a:buFontTx/>
              <a:buAutoNum type="arabicPeriod"/>
              <a:defRPr/>
            </a:pPr>
            <a:r>
              <a:rPr lang="en-GB" sz="2000" dirty="0"/>
              <a:t>Four numbers have an mean of 2.2.  The first three are 2.0,2.8, 2.5 What is the fourth number? </a:t>
            </a:r>
            <a:r>
              <a:rPr lang="en-GB" sz="2000" dirty="0">
                <a:solidFill>
                  <a:srgbClr val="FF0000"/>
                </a:solidFill>
              </a:rPr>
              <a:t>Fourth score = 1.5</a:t>
            </a:r>
          </a:p>
          <a:p>
            <a:pPr marL="457200" lvl="0" indent="-457200">
              <a:buClr>
                <a:srgbClr val="007FFF"/>
              </a:buClr>
              <a:buFontTx/>
              <a:buAutoNum type="arabicPeriod"/>
              <a:defRPr/>
            </a:pPr>
            <a:r>
              <a:rPr lang="en-GB" sz="2000" dirty="0"/>
              <a:t>Five exams, mean mark is 22. First four scores are 20, 28 and 25, 17. What is the fifth score? </a:t>
            </a:r>
            <a:r>
              <a:rPr lang="en-GB" sz="2000" dirty="0">
                <a:solidFill>
                  <a:srgbClr val="FF0000"/>
                </a:solidFill>
              </a:rPr>
              <a:t>Fifth score = 20</a:t>
            </a:r>
          </a:p>
          <a:p>
            <a:pPr marL="457200" indent="-457200">
              <a:buClr>
                <a:srgbClr val="007FFF"/>
              </a:buClr>
              <a:buFontTx/>
              <a:buAutoNum type="arabicPeriod"/>
              <a:defRPr/>
            </a:pPr>
            <a:r>
              <a:rPr lang="en-GB" sz="2000" dirty="0"/>
              <a:t>Five exams, mean mark is 44. First four scores are 40, 56, 50 and 34. What is the fourth score? </a:t>
            </a:r>
            <a:r>
              <a:rPr lang="en-GB" sz="2000" dirty="0">
                <a:solidFill>
                  <a:srgbClr val="FF0000"/>
                </a:solidFill>
              </a:rPr>
              <a:t>Fourth score = 40</a:t>
            </a:r>
          </a:p>
          <a:p>
            <a:pPr marL="457200" lvl="0" indent="-457200">
              <a:buClr>
                <a:srgbClr val="007FFF"/>
              </a:buClr>
              <a:buAutoNum type="arabicPeriod"/>
              <a:defRPr/>
            </a:pPr>
            <a:r>
              <a:rPr lang="en-GB" sz="2000" dirty="0"/>
              <a:t>Five numbers have an mean of 11. The first four are 10,14,12 and 9. What is the fifth number? </a:t>
            </a:r>
            <a:r>
              <a:rPr lang="en-GB" sz="2000" dirty="0">
                <a:solidFill>
                  <a:srgbClr val="FF0000"/>
                </a:solidFill>
              </a:rPr>
              <a:t>Fifth number = 10.</a:t>
            </a:r>
          </a:p>
          <a:p>
            <a:pPr marL="457200" lvl="0" indent="-457200">
              <a:buClr>
                <a:srgbClr val="007FFF"/>
              </a:buClr>
              <a:buAutoNum type="arabicPeriod"/>
              <a:defRPr/>
            </a:pPr>
            <a:r>
              <a:rPr lang="en-GB" sz="2000" dirty="0"/>
              <a:t>Four numbers have an mean of 15. The first three are 15, 15, and 15. What is the fourth number? </a:t>
            </a:r>
            <a:r>
              <a:rPr lang="en-GB" sz="2000" dirty="0">
                <a:solidFill>
                  <a:srgbClr val="FF0000"/>
                </a:solidFill>
              </a:rPr>
              <a:t>Fourth number = 15.</a:t>
            </a:r>
          </a:p>
          <a:p>
            <a:pPr marL="457200" indent="-457200">
              <a:buClr>
                <a:srgbClr val="007FFF"/>
              </a:buClr>
              <a:buFontTx/>
              <a:buAutoNum type="arabicPeriod"/>
              <a:defRPr/>
            </a:pPr>
            <a:r>
              <a:rPr lang="en-GB" sz="2000" dirty="0"/>
              <a:t>Four numbers have an mean of 15. The first three are 20, 20, and 20. What is the fourth number? </a:t>
            </a:r>
            <a:r>
              <a:rPr lang="en-GB" sz="2000" dirty="0">
                <a:solidFill>
                  <a:srgbClr val="FF0000"/>
                </a:solidFill>
              </a:rPr>
              <a:t>Fourth number = 0.</a:t>
            </a:r>
          </a:p>
          <a:p>
            <a:pPr marL="457200" lvl="0" indent="-457200">
              <a:buClr>
                <a:srgbClr val="007FFF"/>
              </a:buClr>
              <a:buAutoNum type="arabicPeriod"/>
              <a:defRPr/>
            </a:pPr>
            <a:r>
              <a:rPr lang="en-GB" sz="2000" dirty="0"/>
              <a:t>Four numbers have an mean of 15. The first three are 30,30,30. What is the fourth number? </a:t>
            </a:r>
            <a:r>
              <a:rPr lang="en-GB" sz="2000" dirty="0">
                <a:solidFill>
                  <a:srgbClr val="FF0000"/>
                </a:solidFill>
              </a:rPr>
              <a:t>Fourth number = -45</a:t>
            </a:r>
          </a:p>
        </p:txBody>
      </p:sp>
    </p:spTree>
    <p:extLst>
      <p:ext uri="{BB962C8B-B14F-4D97-AF65-F5344CB8AC3E}">
        <p14:creationId xmlns:p14="http://schemas.microsoft.com/office/powerpoint/2010/main" val="2387174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521</Words>
  <Application>Microsoft Office PowerPoint</Application>
  <PresentationFormat>On-screen Show (4:3)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Mean:  Finding a missing number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115</cp:revision>
  <dcterms:created xsi:type="dcterms:W3CDTF">2018-01-26T08:52:52Z</dcterms:created>
  <dcterms:modified xsi:type="dcterms:W3CDTF">2018-12-13T10:58:51Z</dcterms:modified>
</cp:coreProperties>
</file>