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98" r:id="rId5"/>
    <p:sldId id="302" r:id="rId6"/>
    <p:sldId id="303" r:id="rId7"/>
    <p:sldId id="30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6E42C7-3CC5-4CC9-8468-09161294D6D5}" v="142" dt="2018-12-04T13:30:20.3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81556" autoAdjust="0"/>
  </p:normalViewPr>
  <p:slideViewPr>
    <p:cSldViewPr snapToGrid="0">
      <p:cViewPr varScale="1">
        <p:scale>
          <a:sx n="70" d="100"/>
          <a:sy n="70" d="100"/>
        </p:scale>
        <p:origin x="186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4339" y="151587"/>
            <a:ext cx="6721574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Multiplying with mixed numbers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4011462" y="3840124"/>
                <a:ext cx="1121076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462" y="3840124"/>
                <a:ext cx="1121076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3975506" y="4687489"/>
                <a:ext cx="1274964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506" y="4687489"/>
                <a:ext cx="1274964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3844461" y="5643237"/>
                <a:ext cx="1455077" cy="10631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4461" y="5643237"/>
                <a:ext cx="1455077" cy="10631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459995" y="783136"/>
                <a:ext cx="3007362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𝐶𝑎𝑙𝑐𝑢𝑙𝑎𝑡𝑒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:1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95" y="783136"/>
                <a:ext cx="3007362" cy="8094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/>
              <p:nvPr/>
            </p:nvSpPr>
            <p:spPr>
              <a:xfrm>
                <a:off x="5141228" y="783136"/>
                <a:ext cx="2928815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𝐶𝑎𝑙𝑐𝑢𝑙𝑎𝑡𝑒</m:t>
                      </m:r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228" y="783136"/>
                <a:ext cx="2928815" cy="8094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296869"/>
                <a:ext cx="1311000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6869"/>
                <a:ext cx="1311000" cy="8066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/>
              <p:nvPr/>
            </p:nvSpPr>
            <p:spPr>
              <a:xfrm>
                <a:off x="566887" y="2566316"/>
                <a:ext cx="1232453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887" y="2566316"/>
                <a:ext cx="1232453" cy="8066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/>
              <p:nvPr/>
            </p:nvSpPr>
            <p:spPr>
              <a:xfrm>
                <a:off x="101082" y="3649286"/>
                <a:ext cx="2027119" cy="8066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82" y="3649286"/>
                <a:ext cx="2027119" cy="8066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9DD70CE-F78E-4C34-B886-09CE5530F2DF}"/>
                  </a:ext>
                </a:extLst>
              </p:cNvPr>
              <p:cNvSpPr txBox="1"/>
              <p:nvPr/>
            </p:nvSpPr>
            <p:spPr>
              <a:xfrm>
                <a:off x="101081" y="4718612"/>
                <a:ext cx="2027119" cy="8066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9DD70CE-F78E-4C34-B886-09CE5530F2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81" y="4718612"/>
                <a:ext cx="2027119" cy="8066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70747BD-5E32-4162-9F44-6B2977BE2E6D}"/>
                  </a:ext>
                </a:extLst>
              </p:cNvPr>
              <p:cNvSpPr/>
              <p:nvPr/>
            </p:nvSpPr>
            <p:spPr>
              <a:xfrm>
                <a:off x="474555" y="1404657"/>
                <a:ext cx="1417118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70747BD-5E32-4162-9F44-6B2977BE2E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55" y="1404657"/>
                <a:ext cx="1417118" cy="8989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6A3C2F6-3AD1-4FB7-8A04-45B8D29A0DB9}"/>
                  </a:ext>
                </a:extLst>
              </p:cNvPr>
              <p:cNvSpPr txBox="1"/>
              <p:nvPr/>
            </p:nvSpPr>
            <p:spPr>
              <a:xfrm>
                <a:off x="-161418" y="5801582"/>
                <a:ext cx="2582945" cy="8094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6A3C2F6-3AD1-4FB7-8A04-45B8D29A0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1418" y="5801582"/>
                <a:ext cx="2582945" cy="8094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EEFE7F2-06D8-435C-B64B-B749751EAE80}"/>
                  </a:ext>
                </a:extLst>
              </p:cNvPr>
              <p:cNvSpPr/>
              <p:nvPr/>
            </p:nvSpPr>
            <p:spPr>
              <a:xfrm>
                <a:off x="5846685" y="296869"/>
                <a:ext cx="149566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EEFE7F2-06D8-435C-B64B-B749751EAE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685" y="296869"/>
                <a:ext cx="1495666" cy="9017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4F13DEF-D8A1-4090-B365-B2941148EC89}"/>
                  </a:ext>
                </a:extLst>
              </p:cNvPr>
              <p:cNvSpPr/>
              <p:nvPr/>
            </p:nvSpPr>
            <p:spPr>
              <a:xfrm>
                <a:off x="5749054" y="1450114"/>
                <a:ext cx="149566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4F13DEF-D8A1-4090-B365-B2941148EC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054" y="1450114"/>
                <a:ext cx="1495666" cy="9017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DEA09B8-AF8D-4EA5-A2CB-61D01C4C5078}"/>
                  </a:ext>
                </a:extLst>
              </p:cNvPr>
              <p:cNvSpPr/>
              <p:nvPr/>
            </p:nvSpPr>
            <p:spPr>
              <a:xfrm>
                <a:off x="5749054" y="2604813"/>
                <a:ext cx="1675715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DEA09B8-AF8D-4EA5-A2CB-61D01C4C50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054" y="2604813"/>
                <a:ext cx="1675715" cy="90178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D6BC6BB-0597-4714-9402-3DA6A22A2763}"/>
                  </a:ext>
                </a:extLst>
              </p:cNvPr>
              <p:cNvSpPr/>
              <p:nvPr/>
            </p:nvSpPr>
            <p:spPr>
              <a:xfrm>
                <a:off x="5749053" y="3758058"/>
                <a:ext cx="1675715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D6BC6BB-0597-4714-9402-3DA6A22A27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053" y="3758058"/>
                <a:ext cx="1675715" cy="90178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3841377-8767-4168-829B-E941C3A1D531}"/>
                  </a:ext>
                </a:extLst>
              </p:cNvPr>
              <p:cNvSpPr/>
              <p:nvPr/>
            </p:nvSpPr>
            <p:spPr>
              <a:xfrm>
                <a:off x="5788579" y="4718612"/>
                <a:ext cx="1675715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3841377-8767-4168-829B-E941C3A1D5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8579" y="4718612"/>
                <a:ext cx="1675715" cy="90178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59FD65C-E55E-4ADE-B2E1-9E1A9667E766}"/>
                  </a:ext>
                </a:extLst>
              </p:cNvPr>
              <p:cNvSpPr/>
              <p:nvPr/>
            </p:nvSpPr>
            <p:spPr>
              <a:xfrm>
                <a:off x="5846685" y="5755415"/>
                <a:ext cx="1675715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59FD65C-E55E-4ADE-B2E1-9E1A9667E7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685" y="5755415"/>
                <a:ext cx="1675715" cy="9017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296869"/>
                <a:ext cx="1713354" cy="612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 </m:t>
                    </m:r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6869"/>
                <a:ext cx="1713354" cy="612219"/>
              </a:xfrm>
              <a:prstGeom prst="rect">
                <a:avLst/>
              </a:prstGeom>
              <a:blipFill>
                <a:blip r:embed="rId2"/>
                <a:stretch>
                  <a:fillRect t="-5000" r="-3203" b="-1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/>
              <p:nvPr/>
            </p:nvSpPr>
            <p:spPr>
              <a:xfrm>
                <a:off x="566887" y="2566316"/>
                <a:ext cx="2512932" cy="612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887" y="2566316"/>
                <a:ext cx="2512932" cy="612219"/>
              </a:xfrm>
              <a:prstGeom prst="rect">
                <a:avLst/>
              </a:prstGeom>
              <a:blipFill>
                <a:blip r:embed="rId3"/>
                <a:stretch>
                  <a:fillRect l="-243" t="-5000" b="-1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/>
              <p:nvPr/>
            </p:nvSpPr>
            <p:spPr>
              <a:xfrm>
                <a:off x="387898" y="3599014"/>
                <a:ext cx="3405689" cy="6183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 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98" y="3599014"/>
                <a:ext cx="3405689" cy="618374"/>
              </a:xfrm>
              <a:prstGeom prst="rect">
                <a:avLst/>
              </a:prstGeom>
              <a:blipFill>
                <a:blip r:embed="rId4"/>
                <a:stretch>
                  <a:fillRect t="-3922" b="-176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9DD70CE-F78E-4C34-B886-09CE5530F2DF}"/>
                  </a:ext>
                </a:extLst>
              </p:cNvPr>
              <p:cNvSpPr txBox="1"/>
              <p:nvPr/>
            </p:nvSpPr>
            <p:spPr>
              <a:xfrm>
                <a:off x="387897" y="4662387"/>
                <a:ext cx="2826643" cy="6119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 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9DD70CE-F78E-4C34-B886-09CE5530F2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97" y="4662387"/>
                <a:ext cx="2826643" cy="611962"/>
              </a:xfrm>
              <a:prstGeom prst="rect">
                <a:avLst/>
              </a:prstGeom>
              <a:blipFill>
                <a:blip r:embed="rId5"/>
                <a:stretch>
                  <a:fillRect t="-5000" b="-1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70747BD-5E32-4162-9F44-6B2977BE2E6D}"/>
                  </a:ext>
                </a:extLst>
              </p:cNvPr>
              <p:cNvSpPr/>
              <p:nvPr/>
            </p:nvSpPr>
            <p:spPr>
              <a:xfrm>
                <a:off x="474555" y="1404657"/>
                <a:ext cx="1819472" cy="704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70747BD-5E32-4162-9F44-6B2977BE2E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55" y="1404657"/>
                <a:ext cx="1819472" cy="704552"/>
              </a:xfrm>
              <a:prstGeom prst="rect">
                <a:avLst/>
              </a:prstGeom>
              <a:blipFill>
                <a:blip r:embed="rId6"/>
                <a:stretch>
                  <a:fillRect b="-86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6A3C2F6-3AD1-4FB7-8A04-45B8D29A0DB9}"/>
                  </a:ext>
                </a:extLst>
              </p:cNvPr>
              <p:cNvSpPr txBox="1"/>
              <p:nvPr/>
            </p:nvSpPr>
            <p:spPr>
              <a:xfrm>
                <a:off x="474555" y="5751053"/>
                <a:ext cx="2582945" cy="6110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 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:r>
                  <a:rPr lang="en-GB" sz="2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6A3C2F6-3AD1-4FB7-8A04-45B8D29A0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55" y="5751053"/>
                <a:ext cx="2582945" cy="611065"/>
              </a:xfrm>
              <a:prstGeom prst="rect">
                <a:avLst/>
              </a:prstGeom>
              <a:blipFill>
                <a:blip r:embed="rId7"/>
                <a:stretch>
                  <a:fillRect t="-4950" b="-178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EEFE7F2-06D8-435C-B64B-B749751EAE80}"/>
                  </a:ext>
                </a:extLst>
              </p:cNvPr>
              <p:cNvSpPr/>
              <p:nvPr/>
            </p:nvSpPr>
            <p:spPr>
              <a:xfrm>
                <a:off x="5519671" y="341439"/>
                <a:ext cx="3080715" cy="704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 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8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  <m:f>
                      <m:fPr>
                        <m:ctrlP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GB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EEFE7F2-06D8-435C-B64B-B749751EAE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9671" y="341439"/>
                <a:ext cx="3080715" cy="704295"/>
              </a:xfrm>
              <a:prstGeom prst="rect">
                <a:avLst/>
              </a:prstGeom>
              <a:blipFill>
                <a:blip r:embed="rId8"/>
                <a:stretch>
                  <a:fillRect b="-86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4F13DEF-D8A1-4090-B365-B2941148EC89}"/>
                  </a:ext>
                </a:extLst>
              </p:cNvPr>
              <p:cNvSpPr/>
              <p:nvPr/>
            </p:nvSpPr>
            <p:spPr>
              <a:xfrm>
                <a:off x="5519671" y="1438442"/>
                <a:ext cx="3002169" cy="710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 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52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f>
                      <m:fPr>
                        <m:ctrlPr>
                          <a:rPr lang="en-GB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GB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4F13DEF-D8A1-4090-B365-B2941148EC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9671" y="1438442"/>
                <a:ext cx="3002169" cy="710451"/>
              </a:xfrm>
              <a:prstGeom prst="rect">
                <a:avLst/>
              </a:prstGeom>
              <a:blipFill>
                <a:blip r:embed="rId9"/>
                <a:stretch>
                  <a:fillRect b="-8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DEA09B8-AF8D-4EA5-A2CB-61D01C4C5078}"/>
                  </a:ext>
                </a:extLst>
              </p:cNvPr>
              <p:cNvSpPr/>
              <p:nvPr/>
            </p:nvSpPr>
            <p:spPr>
              <a:xfrm>
                <a:off x="5519671" y="2480974"/>
                <a:ext cx="2989343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39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DEA09B8-AF8D-4EA5-A2CB-61D01C4C50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9671" y="2480974"/>
                <a:ext cx="2989343" cy="7861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D6BC6BB-0597-4714-9402-3DA6A22A2763}"/>
                  </a:ext>
                </a:extLst>
              </p:cNvPr>
              <p:cNvSpPr/>
              <p:nvPr/>
            </p:nvSpPr>
            <p:spPr>
              <a:xfrm>
                <a:off x="5519671" y="3445925"/>
                <a:ext cx="3405035" cy="704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×1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189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=7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GB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D6BC6BB-0597-4714-9402-3DA6A22A27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9671" y="3445925"/>
                <a:ext cx="3405035" cy="704295"/>
              </a:xfrm>
              <a:prstGeom prst="rect">
                <a:avLst/>
              </a:prstGeom>
              <a:blipFill>
                <a:blip r:embed="rId11"/>
                <a:stretch>
                  <a:fillRect b="-86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3841377-8767-4168-829B-E941C3A1D531}"/>
                  </a:ext>
                </a:extLst>
              </p:cNvPr>
              <p:cNvSpPr/>
              <p:nvPr/>
            </p:nvSpPr>
            <p:spPr>
              <a:xfrm>
                <a:off x="5333211" y="4479257"/>
                <a:ext cx="305667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×1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3841377-8767-4168-829B-E941C3A1D5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3211" y="4479257"/>
                <a:ext cx="3056670" cy="7861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59FD65C-E55E-4ADE-B2E1-9E1A9667E766}"/>
                  </a:ext>
                </a:extLst>
              </p:cNvPr>
              <p:cNvSpPr/>
              <p:nvPr/>
            </p:nvSpPr>
            <p:spPr>
              <a:xfrm>
                <a:off x="5413052" y="5594471"/>
                <a:ext cx="2029722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59FD65C-E55E-4ADE-B2E1-9E1A9667E7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3052" y="5594471"/>
                <a:ext cx="2029722" cy="7861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6435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3A1DBD5027B24194199EA8A077E04E" ma:contentTypeVersion="9" ma:contentTypeDescription="Create a new document." ma:contentTypeScope="" ma:versionID="da5f5716e254418168ebd5e8116f054c">
  <xsd:schema xmlns:xsd="http://www.w3.org/2001/XMLSchema" xmlns:xs="http://www.w3.org/2001/XMLSchema" xmlns:p="http://schemas.microsoft.com/office/2006/metadata/properties" xmlns:ns2="a783645f-0b80-47a1-8e38-fe1dcfa47350" xmlns:ns3="e163f4cc-e64a-4aab-88fa-6ffdca193442" targetNamespace="http://schemas.microsoft.com/office/2006/metadata/properties" ma:root="true" ma:fieldsID="1bbae4e78e40bc3e2d42c7c07b2766f6" ns2:_="" ns3:_="">
    <xsd:import namespace="a783645f-0b80-47a1-8e38-fe1dcfa47350"/>
    <xsd:import namespace="e163f4cc-e64a-4aab-88fa-6ffdca19344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83645f-0b80-47a1-8e38-fe1dcfa473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63f4cc-e64a-4aab-88fa-6ffdca1934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7DE824-B8B2-48D7-8666-76F716253FED}">
  <ds:schemaRefs>
    <ds:schemaRef ds:uri="http://purl.org/dc/elements/1.1/"/>
    <ds:schemaRef ds:uri="http://schemas.microsoft.com/office/2006/documentManagement/types"/>
    <ds:schemaRef ds:uri="e163f4cc-e64a-4aab-88fa-6ffdca193442"/>
    <ds:schemaRef ds:uri="http://purl.org/dc/terms/"/>
    <ds:schemaRef ds:uri="a783645f-0b80-47a1-8e38-fe1dcfa47350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769DC95-C906-489A-A5E5-8AEF9313CB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83645f-0b80-47a1-8e38-fe1dcfa47350"/>
    <ds:schemaRef ds:uri="e163f4cc-e64a-4aab-88fa-6ffdca1934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DA4986A-F7FB-4735-B9AF-2E7BF85B08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1843</TotalTime>
  <Words>192</Words>
  <Application>Microsoft Office PowerPoint</Application>
  <PresentationFormat>On-screen Show (4:3)</PresentationFormat>
  <Paragraphs>39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Fractions: Multiplying with mixed numbers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80</cp:revision>
  <dcterms:created xsi:type="dcterms:W3CDTF">2018-01-26T08:52:52Z</dcterms:created>
  <dcterms:modified xsi:type="dcterms:W3CDTF">2018-12-06T08:09:16Z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0x010100143A1DBD5027B24194199EA8A077E04E</vt:lpwstr>
  </property>
</Properties>
</file>