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361" r:id="rId2"/>
    <p:sldId id="362" r:id="rId3"/>
    <p:sldId id="364" r:id="rId4"/>
    <p:sldId id="363" r:id="rId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07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90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2B89887-02CD-4737-8A86-4CA82C4AAB3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1E7342-DE02-47FB-801E-0444A702244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0521D41-FA44-4A52-80EE-07F2B62193D1}" type="datetimeFigureOut">
              <a:rPr lang="en-GB"/>
              <a:pPr>
                <a:defRPr/>
              </a:pPr>
              <a:t>01/12/2018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F0D2E5F-EE97-4FC8-B00F-F079DE5CA80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8EE3787-D56B-4A24-8DA1-0277DAF699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6E1336-1643-4355-A354-5458C30ACE9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D6329B-F852-4C06-8AA4-DCF4CF430A5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ADDD309-A46B-4A8D-AAA0-545E6A8342A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063195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01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853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53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4797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806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964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01/12/2018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421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01/12/2018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235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01/12/2018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487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01/12/2018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8997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01/12/2018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422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01/12/2018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9246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pPr/>
              <a:t>01/12/2018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045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5" Type="http://schemas.openxmlformats.org/officeDocument/2006/relationships/image" Target="../media/image3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Relationship Id="rId14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9932" y="179977"/>
            <a:ext cx="8664133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Fractions, Decimals, Percentages: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Converting a percentage to a fraction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3384481" y="3745327"/>
                <a:ext cx="4809541" cy="21246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3%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/>
                      <m:den/>
                    </m:f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30%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=      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300%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=      </a:t>
                </a: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4481" y="3745327"/>
                <a:ext cx="4809541" cy="2124684"/>
              </a:xfrm>
              <a:prstGeom prst="rect">
                <a:avLst/>
              </a:prstGeom>
              <a:blipFill>
                <a:blip r:embed="rId7"/>
                <a:stretch>
                  <a:fillRect l="-380" b="-5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866" y="3730087"/>
            <a:ext cx="361950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8701" y="4511137"/>
            <a:ext cx="361950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5391" y="5272519"/>
            <a:ext cx="361950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6943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476672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491002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32924" y="44624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438554" y="60997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5099" y="649480"/>
            <a:ext cx="400797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cs typeface="+mn-cs"/>
              </a:rPr>
              <a:t>Convert to a fraction in its simplest form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cs typeface="+mn-cs"/>
              </a:rPr>
              <a:t>6%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cs typeface="+mn-cs"/>
              </a:rPr>
              <a:t>66%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solidFill>
                <a:prstClr val="black"/>
              </a:solidFill>
              <a:latin typeface="+mn-lt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solidFill>
                <a:prstClr val="black"/>
              </a:solidFill>
              <a:latin typeface="+mn-lt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cs typeface="+mn-cs"/>
              </a:rPr>
              <a:t>600%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707309" y="613872"/>
            <a:ext cx="400797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marR="0" lvl="0" indent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itchFamily="34" charset="0"/>
                <a:cs typeface="+mn-cs"/>
              </a:defRPr>
            </a:lvl1pPr>
          </a:lstStyle>
          <a:p>
            <a:r>
              <a:rPr lang="en-GB" dirty="0">
                <a:latin typeface="+mn-lt"/>
              </a:rPr>
              <a:t>Convert to a fraction in its simplest form</a:t>
            </a:r>
          </a:p>
          <a:p>
            <a:endParaRPr lang="en-GB" dirty="0">
              <a:latin typeface="+mn-lt"/>
            </a:endParaRPr>
          </a:p>
          <a:p>
            <a:r>
              <a:rPr lang="en-GB" i="0" dirty="0">
                <a:latin typeface="+mn-lt"/>
              </a:rPr>
              <a:t>8%</a:t>
            </a:r>
            <a:endParaRPr lang="en-GB" dirty="0">
              <a:latin typeface="+mn-lt"/>
            </a:endParaRPr>
          </a:p>
          <a:p>
            <a:endParaRPr lang="en-GB" dirty="0">
              <a:latin typeface="+mn-lt"/>
            </a:endParaRPr>
          </a:p>
          <a:p>
            <a:endParaRPr lang="en-GB" dirty="0">
              <a:latin typeface="+mn-lt"/>
            </a:endParaRPr>
          </a:p>
          <a:p>
            <a:endParaRPr lang="en-GB" dirty="0">
              <a:latin typeface="+mn-lt"/>
            </a:endParaRPr>
          </a:p>
          <a:p>
            <a:endParaRPr lang="en-GB" dirty="0">
              <a:latin typeface="+mn-lt"/>
            </a:endParaRPr>
          </a:p>
          <a:p>
            <a:endParaRPr lang="en-GB" dirty="0">
              <a:latin typeface="+mn-lt"/>
            </a:endParaRPr>
          </a:p>
          <a:p>
            <a:r>
              <a:rPr lang="en-GB" dirty="0">
                <a:latin typeface="+mn-lt"/>
              </a:rPr>
              <a:t>88%</a:t>
            </a:r>
          </a:p>
          <a:p>
            <a:endParaRPr lang="en-GB" dirty="0">
              <a:latin typeface="+mn-lt"/>
            </a:endParaRPr>
          </a:p>
          <a:p>
            <a:endParaRPr lang="en-GB" dirty="0">
              <a:latin typeface="+mn-lt"/>
            </a:endParaRPr>
          </a:p>
          <a:p>
            <a:endParaRPr lang="en-GB" dirty="0">
              <a:latin typeface="+mn-lt"/>
            </a:endParaRPr>
          </a:p>
          <a:p>
            <a:endParaRPr lang="en-GB" dirty="0">
              <a:latin typeface="+mn-lt"/>
            </a:endParaRPr>
          </a:p>
          <a:p>
            <a:r>
              <a:rPr lang="en-GB" dirty="0">
                <a:latin typeface="+mn-lt"/>
              </a:rPr>
              <a:t>800%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814096" y="1443388"/>
                <a:ext cx="651139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𝟖</m:t>
                          </m:r>
                        </m:num>
                        <m:den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𝟏𝟎𝟎</m:t>
                          </m:r>
                        </m:den>
                      </m:f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4096" y="1443388"/>
                <a:ext cx="651139" cy="6127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966496" y="3122602"/>
                <a:ext cx="651140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𝟖𝟖</m:t>
                          </m:r>
                        </m:num>
                        <m:den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𝟏𝟎𝟎</m:t>
                          </m:r>
                        </m:den>
                      </m:f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6496" y="3122602"/>
                <a:ext cx="651140" cy="6127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258910" y="1097456"/>
                <a:ext cx="5998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÷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𝟒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8910" y="1097456"/>
                <a:ext cx="599844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353254" y="2014370"/>
                <a:ext cx="5998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÷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𝟒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3254" y="2014370"/>
                <a:ext cx="599844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858754" y="1466788"/>
                <a:ext cx="955711" cy="6127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>
                          <a:solidFill>
                            <a:srgbClr val="FF0000"/>
                          </a:solidFill>
                          <a:latin typeface="Cambria Math"/>
                        </a:rPr>
                        <m:t>=    </m:t>
                      </m:r>
                      <m:f>
                        <m:fPr>
                          <m:ctrlPr>
                            <a:rPr lang="en-GB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dirty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num>
                        <m:den>
                          <m:r>
                            <a:rPr lang="en-GB" b="1" i="1" dirty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𝟐𝟓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754" y="1466788"/>
                <a:ext cx="955711" cy="61279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552333" y="2798269"/>
                <a:ext cx="5998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÷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𝟒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2333" y="2798269"/>
                <a:ext cx="599844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646677" y="3715183"/>
                <a:ext cx="5998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÷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𝟒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6677" y="3715183"/>
                <a:ext cx="599844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7152177" y="3167601"/>
                <a:ext cx="955711" cy="6127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    </m:t>
                      </m:r>
                      <m:f>
                        <m:fPr>
                          <m:ctrlPr>
                            <a:rPr lang="en-GB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GB" b="1" i="1" dirty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num>
                        <m:den>
                          <m:r>
                            <a:rPr lang="en-GB" b="1" i="1" dirty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𝟐𝟓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2177" y="3167601"/>
                <a:ext cx="955711" cy="612796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825539" y="4453801"/>
                <a:ext cx="651140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𝟖𝟎𝟎</m:t>
                          </m:r>
                        </m:num>
                        <m:den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𝟏𝟎𝟎</m:t>
                          </m:r>
                        </m:den>
                      </m:f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5539" y="4453801"/>
                <a:ext cx="651140" cy="6127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411376" y="4129468"/>
                <a:ext cx="8755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÷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𝟏𝟎𝟎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1376" y="4129468"/>
                <a:ext cx="875561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505720" y="5046382"/>
                <a:ext cx="8755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÷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𝟏𝟎𝟎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5720" y="5046382"/>
                <a:ext cx="875561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7011220" y="4498800"/>
                <a:ext cx="1257074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    </m:t>
                      </m:r>
                      <m:f>
                        <m:fPr>
                          <m:ctrlPr>
                            <a:rPr lang="en-GB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𝟖</m:t>
                          </m:r>
                        </m:num>
                        <m:den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den>
                      </m:f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𝟖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1220" y="4498800"/>
                <a:ext cx="1257074" cy="610936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7523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" grpId="0"/>
      <p:bldP spid="9" grpId="0"/>
      <p:bldP spid="11" grpId="0"/>
      <p:bldP spid="14" grpId="0"/>
      <p:bldP spid="4" grpId="0"/>
      <p:bldP spid="15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51544"/>
            <a:ext cx="821059" cy="59400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+mn-lt"/>
              </a:rPr>
              <a:t>4%</a:t>
            </a:r>
          </a:p>
          <a:p>
            <a:endParaRPr lang="en-GB" sz="2000" dirty="0">
              <a:latin typeface="+mn-lt"/>
            </a:endParaRPr>
          </a:p>
          <a:p>
            <a:endParaRPr lang="en-GB" sz="2000" dirty="0">
              <a:latin typeface="+mn-lt"/>
            </a:endParaRPr>
          </a:p>
          <a:p>
            <a:r>
              <a:rPr lang="en-GB" sz="2000" dirty="0">
                <a:latin typeface="+mn-lt"/>
              </a:rPr>
              <a:t>40%</a:t>
            </a:r>
          </a:p>
          <a:p>
            <a:endParaRPr lang="en-GB" sz="2000" dirty="0">
              <a:latin typeface="+mn-lt"/>
            </a:endParaRPr>
          </a:p>
          <a:p>
            <a:endParaRPr lang="en-GB" sz="2000" dirty="0">
              <a:latin typeface="+mn-lt"/>
            </a:endParaRPr>
          </a:p>
          <a:p>
            <a:r>
              <a:rPr lang="en-GB" sz="2000" dirty="0">
                <a:latin typeface="+mn-lt"/>
              </a:rPr>
              <a:t>44%</a:t>
            </a:r>
          </a:p>
          <a:p>
            <a:endParaRPr lang="en-GB" sz="2000" dirty="0">
              <a:latin typeface="+mn-lt"/>
            </a:endParaRPr>
          </a:p>
          <a:p>
            <a:endParaRPr lang="en-GB" sz="2000" dirty="0">
              <a:latin typeface="+mn-lt"/>
            </a:endParaRPr>
          </a:p>
          <a:p>
            <a:r>
              <a:rPr lang="en-GB" sz="2000" dirty="0">
                <a:latin typeface="+mn-lt"/>
              </a:rPr>
              <a:t>400%</a:t>
            </a:r>
          </a:p>
          <a:p>
            <a:endParaRPr lang="en-GB" sz="2000" dirty="0">
              <a:latin typeface="+mn-lt"/>
            </a:endParaRPr>
          </a:p>
          <a:p>
            <a:endParaRPr lang="en-GB" sz="2000" dirty="0">
              <a:latin typeface="+mn-lt"/>
            </a:endParaRPr>
          </a:p>
          <a:p>
            <a:r>
              <a:rPr lang="en-GB" sz="2000" dirty="0">
                <a:latin typeface="+mn-lt"/>
              </a:rPr>
              <a:t>440%</a:t>
            </a:r>
          </a:p>
          <a:p>
            <a:endParaRPr lang="en-GB" sz="2000" dirty="0">
              <a:latin typeface="+mn-lt"/>
            </a:endParaRPr>
          </a:p>
          <a:p>
            <a:endParaRPr lang="en-GB" sz="2000" dirty="0">
              <a:latin typeface="+mn-lt"/>
            </a:endParaRPr>
          </a:p>
          <a:p>
            <a:r>
              <a:rPr lang="en-GB" sz="2000" dirty="0">
                <a:latin typeface="+mn-lt"/>
              </a:rPr>
              <a:t>444%</a:t>
            </a:r>
          </a:p>
          <a:p>
            <a:endParaRPr lang="en-GB" sz="2000" dirty="0">
              <a:latin typeface="+mn-lt"/>
            </a:endParaRPr>
          </a:p>
          <a:p>
            <a:endParaRPr lang="en-GB" sz="2000" dirty="0">
              <a:latin typeface="+mn-lt"/>
            </a:endParaRPr>
          </a:p>
          <a:p>
            <a:r>
              <a:rPr lang="en-GB" sz="2000" dirty="0">
                <a:latin typeface="+mn-lt"/>
              </a:rPr>
              <a:t>44.4%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7155" y="152401"/>
            <a:ext cx="5024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+mn-lt"/>
              </a:rPr>
              <a:t>Convert to a fraction in its simplest form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35714" y="551544"/>
            <a:ext cx="950901" cy="59400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+mn-lt"/>
              </a:rPr>
              <a:t>45%</a:t>
            </a:r>
          </a:p>
          <a:p>
            <a:endParaRPr lang="en-GB" sz="2000" dirty="0">
              <a:latin typeface="+mn-lt"/>
            </a:endParaRPr>
          </a:p>
          <a:p>
            <a:endParaRPr lang="en-GB" sz="2000" dirty="0">
              <a:latin typeface="+mn-lt"/>
            </a:endParaRPr>
          </a:p>
          <a:p>
            <a:r>
              <a:rPr lang="en-GB" sz="2000" dirty="0">
                <a:latin typeface="+mn-lt"/>
              </a:rPr>
              <a:t>450%</a:t>
            </a:r>
          </a:p>
          <a:p>
            <a:endParaRPr lang="en-GB" sz="2000" dirty="0">
              <a:latin typeface="+mn-lt"/>
            </a:endParaRPr>
          </a:p>
          <a:p>
            <a:endParaRPr lang="en-GB" sz="2000" dirty="0">
              <a:latin typeface="+mn-lt"/>
            </a:endParaRPr>
          </a:p>
          <a:p>
            <a:r>
              <a:rPr lang="en-GB" sz="2000" dirty="0">
                <a:latin typeface="+mn-lt"/>
              </a:rPr>
              <a:t>4.5%</a:t>
            </a:r>
          </a:p>
          <a:p>
            <a:endParaRPr lang="en-GB" sz="2000" dirty="0">
              <a:latin typeface="+mn-lt"/>
            </a:endParaRPr>
          </a:p>
          <a:p>
            <a:endParaRPr lang="en-GB" sz="2000" dirty="0">
              <a:latin typeface="+mn-lt"/>
            </a:endParaRPr>
          </a:p>
          <a:p>
            <a:r>
              <a:rPr lang="en-GB" sz="2000" dirty="0">
                <a:latin typeface="+mn-lt"/>
              </a:rPr>
              <a:t>0.45%</a:t>
            </a:r>
          </a:p>
          <a:p>
            <a:endParaRPr lang="en-GB" sz="2000" dirty="0">
              <a:latin typeface="+mn-lt"/>
            </a:endParaRPr>
          </a:p>
          <a:p>
            <a:endParaRPr lang="en-GB" sz="2000" dirty="0">
              <a:latin typeface="+mn-lt"/>
            </a:endParaRPr>
          </a:p>
          <a:p>
            <a:r>
              <a:rPr lang="en-GB" sz="2000" dirty="0">
                <a:latin typeface="+mn-lt"/>
              </a:rPr>
              <a:t>4.55%</a:t>
            </a:r>
          </a:p>
          <a:p>
            <a:endParaRPr lang="en-GB" sz="2000" dirty="0">
              <a:latin typeface="+mn-lt"/>
            </a:endParaRPr>
          </a:p>
          <a:p>
            <a:endParaRPr lang="en-GB" sz="2000" dirty="0">
              <a:latin typeface="+mn-lt"/>
            </a:endParaRPr>
          </a:p>
          <a:p>
            <a:r>
              <a:rPr lang="en-GB" sz="2000" dirty="0">
                <a:latin typeface="+mn-lt"/>
              </a:rPr>
              <a:t>45.5%</a:t>
            </a:r>
          </a:p>
          <a:p>
            <a:endParaRPr lang="en-GB" sz="2000" dirty="0">
              <a:latin typeface="+mn-lt"/>
            </a:endParaRPr>
          </a:p>
          <a:p>
            <a:endParaRPr lang="en-GB" sz="2000" dirty="0">
              <a:latin typeface="+mn-lt"/>
            </a:endParaRPr>
          </a:p>
          <a:p>
            <a:r>
              <a:rPr lang="en-GB" sz="2000" dirty="0">
                <a:latin typeface="+mn-lt"/>
              </a:rPr>
              <a:t>455.5%</a:t>
            </a:r>
          </a:p>
        </p:txBody>
      </p:sp>
    </p:spTree>
    <p:extLst>
      <p:ext uri="{BB962C8B-B14F-4D97-AF65-F5344CB8AC3E}">
        <p14:creationId xmlns:p14="http://schemas.microsoft.com/office/powerpoint/2010/main" val="3033876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51544"/>
            <a:ext cx="821059" cy="59400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+mn-lt"/>
              </a:rPr>
              <a:t>4%</a:t>
            </a:r>
          </a:p>
          <a:p>
            <a:endParaRPr lang="en-GB" sz="2000" dirty="0">
              <a:latin typeface="+mn-lt"/>
            </a:endParaRPr>
          </a:p>
          <a:p>
            <a:endParaRPr lang="en-GB" sz="2000" dirty="0">
              <a:latin typeface="+mn-lt"/>
            </a:endParaRPr>
          </a:p>
          <a:p>
            <a:r>
              <a:rPr lang="en-GB" sz="2000" dirty="0">
                <a:latin typeface="+mn-lt"/>
              </a:rPr>
              <a:t>40%</a:t>
            </a:r>
          </a:p>
          <a:p>
            <a:endParaRPr lang="en-GB" sz="2000" dirty="0">
              <a:latin typeface="+mn-lt"/>
            </a:endParaRPr>
          </a:p>
          <a:p>
            <a:endParaRPr lang="en-GB" sz="2000" dirty="0">
              <a:latin typeface="+mn-lt"/>
            </a:endParaRPr>
          </a:p>
          <a:p>
            <a:r>
              <a:rPr lang="en-GB" sz="2000" dirty="0">
                <a:latin typeface="+mn-lt"/>
              </a:rPr>
              <a:t>44%</a:t>
            </a:r>
          </a:p>
          <a:p>
            <a:endParaRPr lang="en-GB" sz="2000" dirty="0">
              <a:latin typeface="+mn-lt"/>
            </a:endParaRPr>
          </a:p>
          <a:p>
            <a:endParaRPr lang="en-GB" sz="2000" dirty="0">
              <a:latin typeface="+mn-lt"/>
            </a:endParaRPr>
          </a:p>
          <a:p>
            <a:r>
              <a:rPr lang="en-GB" sz="2000" dirty="0">
                <a:latin typeface="+mn-lt"/>
              </a:rPr>
              <a:t>400%</a:t>
            </a:r>
          </a:p>
          <a:p>
            <a:endParaRPr lang="en-GB" sz="2000" dirty="0">
              <a:latin typeface="+mn-lt"/>
            </a:endParaRPr>
          </a:p>
          <a:p>
            <a:endParaRPr lang="en-GB" sz="2000" dirty="0">
              <a:latin typeface="+mn-lt"/>
            </a:endParaRPr>
          </a:p>
          <a:p>
            <a:r>
              <a:rPr lang="en-GB" sz="2000" dirty="0">
                <a:latin typeface="+mn-lt"/>
              </a:rPr>
              <a:t>440%</a:t>
            </a:r>
          </a:p>
          <a:p>
            <a:endParaRPr lang="en-GB" sz="2000" dirty="0">
              <a:latin typeface="+mn-lt"/>
            </a:endParaRPr>
          </a:p>
          <a:p>
            <a:endParaRPr lang="en-GB" sz="2000" dirty="0">
              <a:latin typeface="+mn-lt"/>
            </a:endParaRPr>
          </a:p>
          <a:p>
            <a:r>
              <a:rPr lang="en-GB" sz="2000" dirty="0">
                <a:latin typeface="+mn-lt"/>
              </a:rPr>
              <a:t>444%</a:t>
            </a:r>
          </a:p>
          <a:p>
            <a:endParaRPr lang="en-GB" sz="2000" dirty="0">
              <a:latin typeface="+mn-lt"/>
            </a:endParaRPr>
          </a:p>
          <a:p>
            <a:endParaRPr lang="en-GB" sz="2000" dirty="0">
              <a:latin typeface="+mn-lt"/>
            </a:endParaRPr>
          </a:p>
          <a:p>
            <a:r>
              <a:rPr lang="en-GB" sz="2000" dirty="0">
                <a:latin typeface="+mn-lt"/>
              </a:rPr>
              <a:t>44.4%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7155" y="152401"/>
            <a:ext cx="5024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+mn-lt"/>
              </a:rPr>
              <a:t>Convert to a fraction in its simplest form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35714" y="551544"/>
            <a:ext cx="950901" cy="59400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+mn-lt"/>
              </a:rPr>
              <a:t>45%</a:t>
            </a:r>
          </a:p>
          <a:p>
            <a:endParaRPr lang="en-GB" sz="2000" dirty="0">
              <a:latin typeface="+mn-lt"/>
            </a:endParaRPr>
          </a:p>
          <a:p>
            <a:endParaRPr lang="en-GB" sz="2000" dirty="0">
              <a:latin typeface="+mn-lt"/>
            </a:endParaRPr>
          </a:p>
          <a:p>
            <a:r>
              <a:rPr lang="en-GB" sz="2000" dirty="0">
                <a:latin typeface="+mn-lt"/>
              </a:rPr>
              <a:t>450%</a:t>
            </a:r>
          </a:p>
          <a:p>
            <a:endParaRPr lang="en-GB" sz="2000" dirty="0">
              <a:latin typeface="+mn-lt"/>
            </a:endParaRPr>
          </a:p>
          <a:p>
            <a:endParaRPr lang="en-GB" sz="2000" dirty="0">
              <a:latin typeface="+mn-lt"/>
            </a:endParaRPr>
          </a:p>
          <a:p>
            <a:r>
              <a:rPr lang="en-GB" sz="2000" dirty="0">
                <a:latin typeface="+mn-lt"/>
              </a:rPr>
              <a:t>4.5%</a:t>
            </a:r>
          </a:p>
          <a:p>
            <a:endParaRPr lang="en-GB" sz="2000" dirty="0">
              <a:latin typeface="+mn-lt"/>
            </a:endParaRPr>
          </a:p>
          <a:p>
            <a:endParaRPr lang="en-GB" sz="2000" dirty="0">
              <a:latin typeface="+mn-lt"/>
            </a:endParaRPr>
          </a:p>
          <a:p>
            <a:r>
              <a:rPr lang="en-GB" sz="2000" dirty="0">
                <a:latin typeface="+mn-lt"/>
              </a:rPr>
              <a:t>0.45%</a:t>
            </a:r>
          </a:p>
          <a:p>
            <a:endParaRPr lang="en-GB" sz="2000" dirty="0">
              <a:latin typeface="+mn-lt"/>
            </a:endParaRPr>
          </a:p>
          <a:p>
            <a:endParaRPr lang="en-GB" sz="2000" dirty="0">
              <a:latin typeface="+mn-lt"/>
            </a:endParaRPr>
          </a:p>
          <a:p>
            <a:r>
              <a:rPr lang="en-GB" sz="2000" dirty="0">
                <a:latin typeface="+mn-lt"/>
              </a:rPr>
              <a:t>4.55%</a:t>
            </a:r>
          </a:p>
          <a:p>
            <a:endParaRPr lang="en-GB" sz="2000" dirty="0">
              <a:latin typeface="+mn-lt"/>
            </a:endParaRPr>
          </a:p>
          <a:p>
            <a:endParaRPr lang="en-GB" sz="2000" dirty="0">
              <a:latin typeface="+mn-lt"/>
            </a:endParaRPr>
          </a:p>
          <a:p>
            <a:r>
              <a:rPr lang="en-GB" sz="2000" dirty="0">
                <a:latin typeface="+mn-lt"/>
              </a:rPr>
              <a:t>45.5%</a:t>
            </a:r>
          </a:p>
          <a:p>
            <a:endParaRPr lang="en-GB" sz="2000" dirty="0">
              <a:latin typeface="+mn-lt"/>
            </a:endParaRPr>
          </a:p>
          <a:p>
            <a:endParaRPr lang="en-GB" sz="2000" dirty="0">
              <a:latin typeface="+mn-lt"/>
            </a:endParaRPr>
          </a:p>
          <a:p>
            <a:r>
              <a:rPr lang="en-GB" sz="2000" dirty="0">
                <a:latin typeface="+mn-lt"/>
              </a:rPr>
              <a:t>455.5%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546524" y="551544"/>
                <a:ext cx="1670650" cy="6127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    </m:t>
                      </m:r>
                      <m:f>
                        <m:fPr>
                          <m:ctrlPr>
                            <a:rPr lang="en-GB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𝟒</m:t>
                          </m:r>
                        </m:num>
                        <m:den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𝟏𝟎𝟎</m:t>
                          </m:r>
                        </m:den>
                      </m:f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𝟐𝟓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6524" y="551544"/>
                <a:ext cx="1670650" cy="61279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546524" y="1516744"/>
                <a:ext cx="1532792" cy="6127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    </m:t>
                      </m:r>
                      <m:f>
                        <m:fPr>
                          <m:ctrlPr>
                            <a:rPr lang="en-GB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𝟒𝟎</m:t>
                          </m:r>
                        </m:num>
                        <m:den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𝟏𝟎𝟎</m:t>
                          </m:r>
                        </m:den>
                      </m:f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num>
                        <m:den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6524" y="1516744"/>
                <a:ext cx="1532792" cy="61279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1626484" y="2423886"/>
                <a:ext cx="1670650" cy="6127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    </m:t>
                      </m:r>
                      <m:f>
                        <m:fPr>
                          <m:ctrlPr>
                            <a:rPr lang="en-GB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𝟒𝟒</m:t>
                          </m:r>
                        </m:num>
                        <m:den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𝟏𝟎𝟎</m:t>
                          </m:r>
                        </m:den>
                      </m:f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𝟏𝟏</m:t>
                          </m:r>
                        </m:num>
                        <m:den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𝟐𝟓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6484" y="2423886"/>
                <a:ext cx="1670650" cy="61279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626484" y="3189082"/>
                <a:ext cx="1972015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    </m:t>
                      </m:r>
                      <m:f>
                        <m:fPr>
                          <m:ctrlPr>
                            <a:rPr lang="en-GB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𝟒𝟎𝟎</m:t>
                          </m:r>
                        </m:num>
                        <m:den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𝟏𝟎𝟎</m:t>
                          </m:r>
                        </m:den>
                      </m:f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𝟒</m:t>
                          </m:r>
                        </m:num>
                        <m:den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den>
                      </m:f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6484" y="3189082"/>
                <a:ext cx="1972015" cy="6127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626484" y="4125254"/>
                <a:ext cx="1670650" cy="6127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    </m:t>
                      </m:r>
                      <m:f>
                        <m:fPr>
                          <m:ctrlPr>
                            <a:rPr lang="en-GB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𝟒𝟒𝟎</m:t>
                          </m:r>
                        </m:num>
                        <m:den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𝟏𝟎𝟎</m:t>
                          </m:r>
                        </m:den>
                      </m:f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𝟐𝟐</m:t>
                          </m:r>
                        </m:num>
                        <m:den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6484" y="4125254"/>
                <a:ext cx="1670650" cy="61279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1626484" y="5071881"/>
                <a:ext cx="1808508" cy="6127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    </m:t>
                      </m:r>
                      <m:f>
                        <m:fPr>
                          <m:ctrlPr>
                            <a:rPr lang="en-GB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𝟒𝟒𝟒</m:t>
                          </m:r>
                        </m:num>
                        <m:den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𝟏𝟎𝟎</m:t>
                          </m:r>
                        </m:den>
                      </m:f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𝟏𝟏𝟏</m:t>
                          </m:r>
                        </m:num>
                        <m:den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𝟐𝟓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6484" y="5071881"/>
                <a:ext cx="1808508" cy="61279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1626484" y="5866105"/>
                <a:ext cx="2747868" cy="6127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    </m:t>
                      </m:r>
                      <m:f>
                        <m:fPr>
                          <m:ctrlPr>
                            <a:rPr lang="en-GB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𝟒𝟒</m:t>
                          </m:r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.</m:t>
                          </m:r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𝟒</m:t>
                          </m:r>
                        </m:num>
                        <m:den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𝟏𝟎𝟎</m:t>
                          </m:r>
                        </m:den>
                      </m:f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𝟒𝟒𝟒</m:t>
                          </m:r>
                        </m:num>
                        <m:den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𝟏𝟎𝟎𝟎</m:t>
                          </m:r>
                        </m:den>
                      </m:f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𝟏𝟏𝟏</m:t>
                          </m:r>
                        </m:num>
                        <m:den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𝟐𝟓𝟎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6484" y="5866105"/>
                <a:ext cx="2747868" cy="61279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5661324" y="415258"/>
                <a:ext cx="1670650" cy="6183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    </m:t>
                      </m:r>
                      <m:f>
                        <m:fPr>
                          <m:ctrlPr>
                            <a:rPr lang="en-GB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𝟒𝟓</m:t>
                          </m:r>
                        </m:num>
                        <m:den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𝟏𝟎𝟎</m:t>
                          </m:r>
                        </m:den>
                      </m:f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𝟗</m:t>
                          </m:r>
                        </m:num>
                        <m:den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𝟐𝟎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1324" y="415258"/>
                <a:ext cx="1670650" cy="618311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5661324" y="1380458"/>
                <a:ext cx="1532792" cy="6183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    </m:t>
                      </m:r>
                      <m:f>
                        <m:fPr>
                          <m:ctrlPr>
                            <a:rPr lang="en-GB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𝟒𝟓𝟎</m:t>
                          </m:r>
                        </m:num>
                        <m:den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𝟏𝟎𝟎</m:t>
                          </m:r>
                        </m:den>
                      </m:f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𝟗</m:t>
                          </m:r>
                        </m:num>
                        <m:den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1324" y="1380458"/>
                <a:ext cx="1532792" cy="618311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5741284" y="2287600"/>
                <a:ext cx="2661305" cy="6183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    </m:t>
                      </m:r>
                      <m:f>
                        <m:fPr>
                          <m:ctrlPr>
                            <a:rPr lang="en-GB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𝟒</m:t>
                          </m:r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.</m:t>
                          </m:r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𝟓</m:t>
                          </m:r>
                        </m:num>
                        <m:den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𝟏𝟎𝟎</m:t>
                          </m:r>
                        </m:den>
                      </m:f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𝟒𝟓</m:t>
                          </m:r>
                        </m:num>
                        <m:den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𝟏𝟎𝟎𝟎</m:t>
                          </m:r>
                        </m:den>
                      </m:f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𝟗</m:t>
                          </m:r>
                        </m:num>
                        <m:den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𝟐𝟎𝟎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1284" y="2287600"/>
                <a:ext cx="2661305" cy="618311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5741284" y="3052796"/>
                <a:ext cx="3023585" cy="6183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    </m:t>
                      </m:r>
                      <m:f>
                        <m:fPr>
                          <m:ctrlPr>
                            <a:rPr lang="en-GB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𝟎</m:t>
                          </m:r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.</m:t>
                          </m:r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𝟒𝟓</m:t>
                          </m:r>
                        </m:num>
                        <m:den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𝟏𝟎𝟎</m:t>
                          </m:r>
                        </m:den>
                      </m:f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𝟒𝟓</m:t>
                          </m:r>
                        </m:num>
                        <m:den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𝟏𝟎𝟎𝟎𝟎</m:t>
                          </m:r>
                        </m:den>
                      </m:f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𝟗</m:t>
                          </m:r>
                        </m:num>
                        <m:den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𝟐𝟎𝟎𝟎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1284" y="3052796"/>
                <a:ext cx="3023585" cy="618311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5741284" y="4047024"/>
                <a:ext cx="3023585" cy="6183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    </m:t>
                      </m:r>
                      <m:f>
                        <m:fPr>
                          <m:ctrlPr>
                            <a:rPr lang="en-GB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𝟒</m:t>
                          </m:r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.</m:t>
                          </m:r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𝟓𝟓</m:t>
                          </m:r>
                        </m:num>
                        <m:den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𝟏𝟎𝟎</m:t>
                          </m:r>
                        </m:den>
                      </m:f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𝟒𝟓𝟓</m:t>
                          </m:r>
                        </m:num>
                        <m:den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𝟏𝟎𝟎𝟎𝟎</m:t>
                          </m:r>
                        </m:den>
                      </m:f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𝟗𝟏</m:t>
                          </m:r>
                        </m:num>
                        <m:den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𝟐𝟎𝟎𝟎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1284" y="4047024"/>
                <a:ext cx="3023585" cy="618311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5741284" y="4993651"/>
                <a:ext cx="2747868" cy="6183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    </m:t>
                      </m:r>
                      <m:f>
                        <m:fPr>
                          <m:ctrlPr>
                            <a:rPr lang="en-GB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𝟒𝟓</m:t>
                          </m:r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.</m:t>
                          </m:r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𝟓</m:t>
                          </m:r>
                        </m:num>
                        <m:den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𝟏𝟎𝟎</m:t>
                          </m:r>
                        </m:den>
                      </m:f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𝟒𝟓𝟓</m:t>
                          </m:r>
                        </m:num>
                        <m:den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𝟏𝟎𝟎𝟎</m:t>
                          </m:r>
                        </m:den>
                      </m:f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𝟗𝟏</m:t>
                          </m:r>
                        </m:num>
                        <m:den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𝟐𝟎𝟎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1284" y="4993651"/>
                <a:ext cx="2747868" cy="618311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5741284" y="5860445"/>
                <a:ext cx="2885726" cy="6183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    </m:t>
                      </m:r>
                      <m:f>
                        <m:fPr>
                          <m:ctrlPr>
                            <a:rPr lang="en-GB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𝟒𝟓𝟓</m:t>
                          </m:r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.</m:t>
                          </m:r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𝟓</m:t>
                          </m:r>
                        </m:num>
                        <m:den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𝟏𝟎𝟎</m:t>
                          </m:r>
                        </m:den>
                      </m:f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𝟒𝟓𝟓𝟓</m:t>
                          </m:r>
                        </m:num>
                        <m:den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𝟏𝟎𝟎𝟎</m:t>
                          </m:r>
                        </m:den>
                      </m:f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𝟗𝟏𝟏</m:t>
                          </m:r>
                        </m:num>
                        <m:den>
                          <m:r>
                            <a:rPr lang="en-GB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𝟐𝟎𝟎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1284" y="5860445"/>
                <a:ext cx="2885726" cy="618374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5749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3153</TotalTime>
  <Words>221</Words>
  <Application>Microsoft Office PowerPoint</Application>
  <PresentationFormat>On-screen Show (4:3)</PresentationFormat>
  <Paragraphs>147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1_Office Theme</vt:lpstr>
      <vt:lpstr>Fractions, Decimals, Percentages: Converting a percentage to a fraction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133</cp:revision>
  <dcterms:created xsi:type="dcterms:W3CDTF">2018-01-26T08:52:52Z</dcterms:created>
  <dcterms:modified xsi:type="dcterms:W3CDTF">2018-12-01T15:40:18Z</dcterms:modified>
</cp:coreProperties>
</file>