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6" autoAdjust="0"/>
    <p:restoredTop sz="89246" autoAdjust="0"/>
  </p:normalViewPr>
  <p:slideViewPr>
    <p:cSldViewPr snapToGrid="0">
      <p:cViewPr varScale="1">
        <p:scale>
          <a:sx n="76" d="100"/>
          <a:sy n="76" d="100"/>
        </p:scale>
        <p:origin x="195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757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0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20.png"/><Relationship Id="rId21" Type="http://schemas.openxmlformats.org/officeDocument/2006/relationships/image" Target="../media/image35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image" Target="../media/image100.png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25.png"/><Relationship Id="rId5" Type="http://schemas.openxmlformats.org/officeDocument/2006/relationships/image" Target="../media/image12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110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Standard form: </a:t>
            </a:r>
            <a:br>
              <a:rPr lang="en-GB" sz="3600" b="1" dirty="0">
                <a:solidFill>
                  <a:schemeClr val="bg1"/>
                </a:solidFill>
              </a:rPr>
            </a:br>
            <a:r>
              <a:rPr lang="en-GB" sz="3600" b="1" dirty="0">
                <a:solidFill>
                  <a:schemeClr val="bg1"/>
                </a:solidFill>
              </a:rPr>
              <a:t>Standard form to small numbers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2E6FDAB-7EC5-6045-9D2C-FE438476E2AC}"/>
                  </a:ext>
                </a:extLst>
              </p:cNvPr>
              <p:cNvSpPr txBox="1"/>
              <p:nvPr/>
            </p:nvSpPr>
            <p:spPr>
              <a:xfrm>
                <a:off x="3742311" y="3917851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bg1"/>
                        </a:solidFill>
                        <a:latin typeface="Cambria Math"/>
                      </a:rPr>
                      <m:t>2</m:t>
                    </m:r>
                    <m:r>
                      <a:rPr lang="en-GB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3</m:t>
                    </m:r>
                    <m:r>
                      <a:rPr lang="en-GB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>
                    <a:solidFill>
                      <a:schemeClr val="bg1"/>
                    </a:solidFill>
                  </a:rPr>
                  <a:t> </a:t>
                </a:r>
              </a:p>
              <a:p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2E6FDAB-7EC5-6045-9D2C-FE438476E2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311" y="3917851"/>
                <a:ext cx="2249714" cy="80021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F4C9C7-887E-7541-9294-FA6848FD6D51}"/>
                  </a:ext>
                </a:extLst>
              </p:cNvPr>
              <p:cNvSpPr txBox="1"/>
              <p:nvPr/>
            </p:nvSpPr>
            <p:spPr>
              <a:xfrm>
                <a:off x="3742311" y="4718070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solidFill>
                          <a:schemeClr val="bg1"/>
                        </a:solidFill>
                        <a:latin typeface="Cambria Math"/>
                      </a:rPr>
                      <m:t>2</m:t>
                    </m:r>
                    <m:r>
                      <a:rPr lang="en-GB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>
                    <a:solidFill>
                      <a:schemeClr val="bg1"/>
                    </a:solidFill>
                  </a:rPr>
                  <a:t> </a:t>
                </a:r>
              </a:p>
              <a:p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4F4C9C7-887E-7541-9294-FA6848FD6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311" y="4718070"/>
                <a:ext cx="2249714" cy="80021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0B356DE-A179-E341-85A8-FCAB84B99896}"/>
                  </a:ext>
                </a:extLst>
              </p:cNvPr>
              <p:cNvSpPr txBox="1"/>
              <p:nvPr/>
            </p:nvSpPr>
            <p:spPr>
              <a:xfrm>
                <a:off x="3742311" y="5518289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solidFill>
                          <a:schemeClr val="bg1"/>
                        </a:solidFill>
                        <a:latin typeface="Cambria Math"/>
                      </a:rPr>
                      <m:t>2</m:t>
                    </m:r>
                    <m:r>
                      <a:rPr lang="en-GB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37</m:t>
                    </m:r>
                    <m:r>
                      <a:rPr lang="en-GB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solidFill>
                              <a:schemeClr val="bg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>
                    <a:solidFill>
                      <a:schemeClr val="bg1"/>
                    </a:solidFill>
                  </a:rPr>
                  <a:t> </a:t>
                </a:r>
              </a:p>
              <a:p>
                <a:endParaRPr lang="cs-CZ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00B356DE-A179-E341-85A8-FCAB84B99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311" y="5518289"/>
                <a:ext cx="2249714" cy="80021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21041" y="629247"/>
                <a:ext cx="3233770" cy="1169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Write as an ordinary number:</a:t>
                </a:r>
              </a:p>
              <a:p>
                <a:pPr lvl="0"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4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.1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41" y="629247"/>
                <a:ext cx="3233770" cy="1169551"/>
              </a:xfrm>
              <a:prstGeom prst="rect">
                <a:avLst/>
              </a:prstGeom>
              <a:blipFill rotWithShape="1">
                <a:blip r:embed="rId2"/>
                <a:stretch>
                  <a:fillRect l="-4708" t="-6250" r="-3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9312FAA-88BC-FF4E-A6D5-EBD499DA6B7D}"/>
                  </a:ext>
                </a:extLst>
              </p:cNvPr>
              <p:cNvSpPr txBox="1"/>
              <p:nvPr/>
            </p:nvSpPr>
            <p:spPr>
              <a:xfrm>
                <a:off x="5106858" y="629247"/>
                <a:ext cx="3233770" cy="1169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Write as an ordinary number:</a:t>
                </a:r>
              </a:p>
              <a:p>
                <a:pPr lvl="0"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4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.2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9312FAA-88BC-FF4E-A6D5-EBD499DA6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6858" y="629247"/>
                <a:ext cx="3233770" cy="1169551"/>
              </a:xfrm>
              <a:prstGeom prst="rect">
                <a:avLst/>
              </a:prstGeom>
              <a:blipFill rotWithShape="1">
                <a:blip r:embed="rId3"/>
                <a:stretch>
                  <a:fillRect l="-4906" t="-6250" r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94E9185-130A-8540-BBA5-A9D823B9258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jplmaths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383436" y="3429847"/>
                <a:ext cx="3233770" cy="1169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Write as an ordinary number:</a:t>
                </a:r>
              </a:p>
              <a:p>
                <a:pPr lvl="0"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4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.15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436" y="3429847"/>
                <a:ext cx="3233770" cy="1169551"/>
              </a:xfrm>
              <a:prstGeom prst="rect">
                <a:avLst/>
              </a:prstGeom>
              <a:blipFill>
                <a:blip r:embed="rId4"/>
                <a:stretch>
                  <a:fillRect l="-4906" t="-6806" r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9312FAA-88BC-FF4E-A6D5-EBD499DA6B7D}"/>
                  </a:ext>
                </a:extLst>
              </p:cNvPr>
              <p:cNvSpPr txBox="1"/>
              <p:nvPr/>
            </p:nvSpPr>
            <p:spPr>
              <a:xfrm>
                <a:off x="5069253" y="3429847"/>
                <a:ext cx="3233770" cy="1169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+mn-ea"/>
                    <a:cs typeface="+mn-cs"/>
                  </a:rPr>
                  <a:t>Write as an ordinary number:</a:t>
                </a:r>
              </a:p>
              <a:p>
                <a:pPr lvl="0">
                  <a:defRPr/>
                </a:pPr>
                <a:endParaRPr kumimoji="0" lang="en-GB" sz="28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4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.15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9312FAA-88BC-FF4E-A6D5-EBD499DA6B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253" y="3429847"/>
                <a:ext cx="3233770" cy="1169551"/>
              </a:xfrm>
              <a:prstGeom prst="rect">
                <a:avLst/>
              </a:prstGeom>
              <a:blipFill>
                <a:blip r:embed="rId5"/>
                <a:stretch>
                  <a:fillRect l="-4906" t="-6806" r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8EE8CC4-C186-3845-A0F9-BDBC10B460C8}"/>
              </a:ext>
            </a:extLst>
          </p:cNvPr>
          <p:cNvSpPr txBox="1"/>
          <p:nvPr/>
        </p:nvSpPr>
        <p:spPr>
          <a:xfrm>
            <a:off x="377498" y="179305"/>
            <a:ext cx="3887026" cy="80021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>
              <a:defRPr/>
            </a:pP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anose="02040503050406030204" pitchFamily="18" charset="0"/>
                <a:ea typeface="+mn-ea"/>
                <a:cs typeface="+mn-cs"/>
              </a:rPr>
              <a:t>Write as an ordinary number:</a:t>
            </a:r>
          </a:p>
          <a:p>
            <a:pPr lvl="0">
              <a:defRPr/>
            </a:pPr>
            <a:endParaRPr kumimoji="0" lang="en-GB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anose="02040503050406030204" pitchFamily="18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F9997D81-93BF-8242-9449-79B6078DFF3F}"/>
                  </a:ext>
                </a:extLst>
              </p:cNvPr>
              <p:cNvSpPr txBox="1"/>
              <p:nvPr/>
            </p:nvSpPr>
            <p:spPr>
              <a:xfrm>
                <a:off x="377498" y="1193741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4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.2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9997D81-93BF-8242-9449-79B6078DF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1193741"/>
                <a:ext cx="2249714" cy="8002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9A0465-90AF-9B49-A348-3F110BC134BC}"/>
                  </a:ext>
                </a:extLst>
              </p:cNvPr>
              <p:cNvSpPr txBox="1"/>
              <p:nvPr/>
            </p:nvSpPr>
            <p:spPr>
              <a:xfrm>
                <a:off x="377498" y="1993960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4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919A0465-90AF-9B49-A348-3F110BC134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1993960"/>
                <a:ext cx="2249714" cy="80021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2202A10-0F4B-FC41-B724-7ECDA4F1B643}"/>
                  </a:ext>
                </a:extLst>
              </p:cNvPr>
              <p:cNvSpPr txBox="1"/>
              <p:nvPr/>
            </p:nvSpPr>
            <p:spPr>
              <a:xfrm>
                <a:off x="377498" y="2794179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4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B2202A10-0F4B-FC41-B724-7ECDA4F1B6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2794179"/>
                <a:ext cx="2249714" cy="80021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75C465D-CCF9-9B49-8904-B733F5D4B8C0}"/>
                  </a:ext>
                </a:extLst>
              </p:cNvPr>
              <p:cNvSpPr txBox="1"/>
              <p:nvPr/>
            </p:nvSpPr>
            <p:spPr>
              <a:xfrm>
                <a:off x="377498" y="3594398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4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75C465D-CCF9-9B49-8904-B733F5D4B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3594398"/>
                <a:ext cx="2249714" cy="80021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A48FA64-90DA-9246-B381-D808883B62BA}"/>
                  </a:ext>
                </a:extLst>
              </p:cNvPr>
              <p:cNvSpPr txBox="1"/>
              <p:nvPr/>
            </p:nvSpPr>
            <p:spPr>
              <a:xfrm>
                <a:off x="377498" y="4394617"/>
                <a:ext cx="2579458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/>
                      </a:rPr>
                      <m:t>4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A48FA64-90DA-9246-B381-D808883B62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4394617"/>
                <a:ext cx="2579458" cy="80021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D2C3996-4624-344A-9825-406B9E2B9BD4}"/>
                  </a:ext>
                </a:extLst>
              </p:cNvPr>
              <p:cNvSpPr txBox="1"/>
              <p:nvPr/>
            </p:nvSpPr>
            <p:spPr>
              <a:xfrm>
                <a:off x="5048692" y="1193740"/>
                <a:ext cx="2770733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b="0" i="1" smtClean="0">
                        <a:latin typeface="Cambria Math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8D2C3996-4624-344A-9825-406B9E2B9B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692" y="1193740"/>
                <a:ext cx="2770733" cy="80021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47B23D5-A1D6-724F-8A98-AE47FB87E20A}"/>
                  </a:ext>
                </a:extLst>
              </p:cNvPr>
              <p:cNvSpPr txBox="1"/>
              <p:nvPr/>
            </p:nvSpPr>
            <p:spPr>
              <a:xfrm>
                <a:off x="5048692" y="1993960"/>
                <a:ext cx="2770733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b="0" i="1" smtClean="0">
                        <a:latin typeface="Cambria Math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47B23D5-A1D6-724F-8A98-AE47FB87E2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692" y="1993960"/>
                <a:ext cx="2770733" cy="80021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390187F-8060-044A-8EAD-761FDF5F16A9}"/>
                  </a:ext>
                </a:extLst>
              </p:cNvPr>
              <p:cNvSpPr txBox="1"/>
              <p:nvPr/>
            </p:nvSpPr>
            <p:spPr>
              <a:xfrm>
                <a:off x="5067592" y="2794179"/>
                <a:ext cx="2912627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.0</m:t>
                    </m:r>
                    <m:r>
                      <a:rPr lang="en-GB" sz="2800" b="0" i="1" smtClean="0">
                        <a:latin typeface="Cambria Math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390187F-8060-044A-8EAD-761FDF5F16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592" y="2794179"/>
                <a:ext cx="2912627" cy="80021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5E369F6-77B0-4A4B-AD73-04B66B7A6B9B}"/>
                  </a:ext>
                </a:extLst>
              </p:cNvPr>
              <p:cNvSpPr txBox="1"/>
              <p:nvPr/>
            </p:nvSpPr>
            <p:spPr>
              <a:xfrm>
                <a:off x="5091347" y="3594398"/>
                <a:ext cx="2663246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85E369F6-77B0-4A4B-AD73-04B66B7A6B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347" y="3594398"/>
                <a:ext cx="2663246" cy="80021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2955D5A-10D5-C743-9CF6-4B62C897FE4C}"/>
                  </a:ext>
                </a:extLst>
              </p:cNvPr>
              <p:cNvSpPr txBox="1"/>
              <p:nvPr/>
            </p:nvSpPr>
            <p:spPr>
              <a:xfrm>
                <a:off x="5115094" y="4363782"/>
                <a:ext cx="3162009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.00</m:t>
                    </m:r>
                    <m:r>
                      <a:rPr lang="en-GB" sz="2800" b="0" i="1" smtClean="0">
                        <a:latin typeface="Cambria Math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2955D5A-10D5-C743-9CF6-4B62C897FE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5094" y="4363782"/>
                <a:ext cx="3162009" cy="80021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094E9185-130A-8540-BBA5-A9D823B9258E}"/>
              </a:ext>
            </a:extLst>
          </p:cNvPr>
          <p:cNvSpPr txBox="1"/>
          <p:nvPr/>
        </p:nvSpPr>
        <p:spPr>
          <a:xfrm>
            <a:off x="7229143" y="6510443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jplmaths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1CC99A9-FCD7-1F4D-BF78-BCE34DD66C71}"/>
                  </a:ext>
                </a:extLst>
              </p:cNvPr>
              <p:cNvSpPr txBox="1"/>
              <p:nvPr/>
            </p:nvSpPr>
            <p:spPr>
              <a:xfrm>
                <a:off x="377498" y="1193741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4.2 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1CC99A9-FCD7-1F4D-BF78-BCE34DD66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1193741"/>
                <a:ext cx="2249714" cy="80021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4024F5A-15C4-4C19-BE64-C3003BFA54CF}"/>
                  </a:ext>
                </a:extLst>
              </p:cNvPr>
              <p:cNvSpPr/>
              <p:nvPr/>
            </p:nvSpPr>
            <p:spPr>
              <a:xfrm>
                <a:off x="590664" y="1470739"/>
                <a:ext cx="17014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0.0042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4024F5A-15C4-4C19-BE64-C3003BFA54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664" y="1470739"/>
                <a:ext cx="1701491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BC64A188-BE1B-4B1C-AB4F-CE0477C0002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4E9185-130A-8540-BBA5-A9D823B9258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jplmaths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3A4CBBF-7888-1742-9F6B-67680977B34C}"/>
                  </a:ext>
                </a:extLst>
              </p:cNvPr>
              <p:cNvSpPr txBox="1"/>
              <p:nvPr/>
            </p:nvSpPr>
            <p:spPr>
              <a:xfrm>
                <a:off x="377498" y="1993960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4.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3A4CBBF-7888-1742-9F6B-67680977B3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1993960"/>
                <a:ext cx="2249714" cy="80021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F84B160-4CC7-9649-BAAE-A562E98C29E5}"/>
                  </a:ext>
                </a:extLst>
              </p:cNvPr>
              <p:cNvSpPr txBox="1"/>
              <p:nvPr/>
            </p:nvSpPr>
            <p:spPr>
              <a:xfrm>
                <a:off x="377498" y="2794179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4.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F84B160-4CC7-9649-BAAE-A562E98C29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2794179"/>
                <a:ext cx="2249714" cy="80021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4692D24-DA27-D647-B9C8-3B0952C33978}"/>
                  </a:ext>
                </a:extLst>
              </p:cNvPr>
              <p:cNvSpPr txBox="1"/>
              <p:nvPr/>
            </p:nvSpPr>
            <p:spPr>
              <a:xfrm>
                <a:off x="377498" y="3594398"/>
                <a:ext cx="224971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4.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4692D24-DA27-D647-B9C8-3B0952C339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8" y="3594398"/>
                <a:ext cx="2249714" cy="80021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150DEF8-74D5-3A44-BCB8-CE75DF1FA0E2}"/>
                  </a:ext>
                </a:extLst>
              </p:cNvPr>
              <p:cNvSpPr txBox="1"/>
              <p:nvPr/>
            </p:nvSpPr>
            <p:spPr>
              <a:xfrm>
                <a:off x="377497" y="4394617"/>
                <a:ext cx="2425079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4.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150DEF8-74D5-3A44-BCB8-CE75DF1FA0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497" y="4394617"/>
                <a:ext cx="2425079" cy="80021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EB81322-0C7F-2A4F-B223-C25050730EC4}"/>
                  </a:ext>
                </a:extLst>
              </p:cNvPr>
              <p:cNvSpPr txBox="1"/>
              <p:nvPr/>
            </p:nvSpPr>
            <p:spPr>
              <a:xfrm>
                <a:off x="5082388" y="1193740"/>
                <a:ext cx="2910697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b="0" i="1" smtClean="0">
                        <a:latin typeface="Cambria Math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6EB81322-0C7F-2A4F-B223-C25050730E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2388" y="1193740"/>
                <a:ext cx="2910697" cy="80021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73557E6-2116-594A-B41B-80C7F401D420}"/>
                  </a:ext>
                </a:extLst>
              </p:cNvPr>
              <p:cNvSpPr txBox="1"/>
              <p:nvPr/>
            </p:nvSpPr>
            <p:spPr>
              <a:xfrm>
                <a:off x="5081576" y="1993960"/>
                <a:ext cx="2904108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sz="2800" b="0" i="1" smtClean="0">
                        <a:latin typeface="Cambria Math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73557E6-2116-594A-B41B-80C7F401D4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576" y="1993960"/>
                <a:ext cx="2904108" cy="80021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81AA99B-31ED-A447-94D8-246FF81EC505}"/>
                  </a:ext>
                </a:extLst>
              </p:cNvPr>
              <p:cNvSpPr txBox="1"/>
              <p:nvPr/>
            </p:nvSpPr>
            <p:spPr>
              <a:xfrm>
                <a:off x="5126972" y="2794179"/>
                <a:ext cx="299707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.0</m:t>
                    </m:r>
                    <m:r>
                      <a:rPr lang="en-GB" sz="2800" b="0" i="1" smtClean="0">
                        <a:latin typeface="Cambria Math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81AA99B-31ED-A447-94D8-246FF81EC5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972" y="2794179"/>
                <a:ext cx="2997074" cy="80021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D4BE679-796C-5B4C-8CC6-EDEF432C58A0}"/>
                  </a:ext>
                </a:extLst>
              </p:cNvPr>
              <p:cNvSpPr txBox="1"/>
              <p:nvPr/>
            </p:nvSpPr>
            <p:spPr>
              <a:xfrm>
                <a:off x="5150726" y="3594398"/>
                <a:ext cx="2997074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D4BE679-796C-5B4C-8CC6-EDEF432C5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726" y="3594398"/>
                <a:ext cx="2997074" cy="80021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D16D611-943B-674B-9586-60D1EEFF1AD2}"/>
                  </a:ext>
                </a:extLst>
              </p:cNvPr>
              <p:cNvSpPr txBox="1"/>
              <p:nvPr/>
            </p:nvSpPr>
            <p:spPr>
              <a:xfrm>
                <a:off x="5150721" y="4363782"/>
                <a:ext cx="3162009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.00</m:t>
                    </m:r>
                    <m:r>
                      <a:rPr lang="en-GB" sz="2800" b="0" i="1" smtClean="0">
                        <a:latin typeface="Cambria Math"/>
                      </a:rPr>
                      <m:t>2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378</m:t>
                    </m:r>
                    <m:r>
                      <a:rPr lang="en-GB" sz="28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p>
                      <m:sSupPr>
                        <m:ctrlP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2800" b="0" i="1" smtClean="0">
                            <a:latin typeface="Cambria Math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p>
                    </m:sSup>
                  </m:oMath>
                </a14:m>
                <a:r>
                  <a:rPr lang="en-GB" sz="2800" dirty="0"/>
                  <a:t> 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D16D611-943B-674B-9586-60D1EEFF1A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0721" y="4363782"/>
                <a:ext cx="3162009" cy="80021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D96D876-683A-EB40-A0E3-BA04A768D011}"/>
                  </a:ext>
                </a:extLst>
              </p:cNvPr>
              <p:cNvSpPr/>
              <p:nvPr/>
            </p:nvSpPr>
            <p:spPr>
              <a:xfrm>
                <a:off x="588208" y="2409458"/>
                <a:ext cx="17014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0.0043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4D96D876-683A-EB40-A0E3-BA04A768D0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208" y="2409458"/>
                <a:ext cx="1701491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7A2CAC49-1728-D744-BC58-BABA48F0897E}"/>
                  </a:ext>
                </a:extLst>
              </p:cNvPr>
              <p:cNvSpPr/>
              <p:nvPr/>
            </p:nvSpPr>
            <p:spPr>
              <a:xfrm>
                <a:off x="612325" y="3209677"/>
                <a:ext cx="19002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0.00437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7A2CAC49-1728-D744-BC58-BABA48F089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325" y="3209677"/>
                <a:ext cx="1900264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8E3FCDC-2063-B44B-AF07-9E6173CCF77D}"/>
                  </a:ext>
                </a:extLst>
              </p:cNvPr>
              <p:cNvSpPr/>
              <p:nvPr/>
            </p:nvSpPr>
            <p:spPr>
              <a:xfrm>
                <a:off x="387101" y="4009896"/>
                <a:ext cx="249658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0.00000437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98E3FCDC-2063-B44B-AF07-9E6173CCF7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01" y="4009896"/>
                <a:ext cx="2496581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3C58D251-D61E-AC49-9563-DE87731FF926}"/>
                  </a:ext>
                </a:extLst>
              </p:cNvPr>
              <p:cNvSpPr/>
              <p:nvPr/>
            </p:nvSpPr>
            <p:spPr>
              <a:xfrm>
                <a:off x="387101" y="4775715"/>
                <a:ext cx="269535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0.00000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</m:t>
                      </m:r>
                      <m:r>
                        <a:rPr lang="en-GB" sz="28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3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78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3C58D251-D61E-AC49-9563-DE87731FF9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101" y="4775715"/>
                <a:ext cx="2695353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57BD70F-D477-0B40-AFC1-CD3710B39203}"/>
                  </a:ext>
                </a:extLst>
              </p:cNvPr>
              <p:cNvSpPr/>
              <p:nvPr/>
            </p:nvSpPr>
            <p:spPr>
              <a:xfrm>
                <a:off x="4916131" y="1593064"/>
                <a:ext cx="262443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=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0.00000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2378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E57BD70F-D477-0B40-AFC1-CD3710B392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131" y="1593064"/>
                <a:ext cx="2624436" cy="523220"/>
              </a:xfrm>
              <a:prstGeom prst="rect">
                <a:avLst/>
              </a:prstGeom>
              <a:blipFill>
                <a:blip r:embed="rId17"/>
                <a:stretch>
                  <a:fillRect l="-464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5D7B36D9-3A3A-AA47-91C2-026AE3DD2D43}"/>
                  </a:ext>
                </a:extLst>
              </p:cNvPr>
              <p:cNvSpPr/>
              <p:nvPr/>
            </p:nvSpPr>
            <p:spPr>
              <a:xfrm>
                <a:off x="4672112" y="2409545"/>
                <a:ext cx="34904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0.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000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00000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378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5D7B36D9-3A3A-AA47-91C2-026AE3DD2D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112" y="2409545"/>
                <a:ext cx="3490443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0D76B31-BEBE-D141-8709-14A7A8D12875}"/>
                  </a:ext>
                </a:extLst>
              </p:cNvPr>
              <p:cNvSpPr/>
              <p:nvPr/>
            </p:nvSpPr>
            <p:spPr>
              <a:xfrm>
                <a:off x="4715217" y="3196316"/>
                <a:ext cx="36892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0.00000000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40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378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0D76B31-BEBE-D141-8709-14A7A8D128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5217" y="3196316"/>
                <a:ext cx="3689215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6D28A72A-42F7-1047-97B7-7CDC101DEE1B}"/>
                  </a:ext>
                </a:extLst>
              </p:cNvPr>
              <p:cNvSpPr/>
              <p:nvPr/>
            </p:nvSpPr>
            <p:spPr>
              <a:xfrm>
                <a:off x="4712001" y="3992480"/>
                <a:ext cx="309289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0.</m:t>
                      </m:r>
                      <m:r>
                        <a:rPr lang="en-GB" sz="28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0000000000</m:t>
                      </m:r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6D28A72A-42F7-1047-97B7-7CDC101DEE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001" y="3992480"/>
                <a:ext cx="3092898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EFA7C3E-A316-CB49-8D0F-8FB0344FAC53}"/>
                  </a:ext>
                </a:extLst>
              </p:cNvPr>
              <p:cNvSpPr/>
              <p:nvPr/>
            </p:nvSpPr>
            <p:spPr>
              <a:xfrm>
                <a:off x="4985149" y="4795340"/>
                <a:ext cx="40158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=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0.0000000000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400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378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3EFA7C3E-A316-CB49-8D0F-8FB0344FAC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149" y="4795340"/>
                <a:ext cx="4015843" cy="523220"/>
              </a:xfrm>
              <a:prstGeom prst="rect">
                <a:avLst/>
              </a:prstGeom>
              <a:blipFill>
                <a:blip r:embed="rId21"/>
                <a:stretch>
                  <a:fillRect l="-3187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57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1635</TotalTime>
  <Words>156</Words>
  <Application>Microsoft Office PowerPoint</Application>
  <PresentationFormat>On-screen Show (4:3)</PresentationFormat>
  <Paragraphs>61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Standard form:  Standard form to small numbers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98</cp:revision>
  <dcterms:created xsi:type="dcterms:W3CDTF">2018-01-26T08:52:52Z</dcterms:created>
  <dcterms:modified xsi:type="dcterms:W3CDTF">2018-12-08T12:34:35Z</dcterms:modified>
</cp:coreProperties>
</file>