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546" r:id="rId3"/>
    <p:sldId id="545" r:id="rId4"/>
    <p:sldId id="54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660767-0D98-4FC6-B2BC-577791233956}" v="506" dt="2018-11-30T11:52:52.7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11" autoAdjust="0"/>
    <p:restoredTop sz="83689" autoAdjust="0"/>
  </p:normalViewPr>
  <p:slideViewPr>
    <p:cSldViewPr snapToGrid="0">
      <p:cViewPr varScale="1">
        <p:scale>
          <a:sx n="72" d="100"/>
          <a:sy n="72" d="100"/>
        </p:scale>
        <p:origin x="1987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.KITE" userId="b911d526-0e34-417c-9bbb-1adac293fe13" providerId="ADAL" clId="{9A660767-0D98-4FC6-B2BC-577791233956}"/>
    <pc:docChg chg="modSld">
      <pc:chgData name="A.KITE" userId="b911d526-0e34-417c-9bbb-1adac293fe13" providerId="ADAL" clId="{9A660767-0D98-4FC6-B2BC-577791233956}" dt="2018-11-30T11:52:52.719" v="7" actId="20577"/>
      <pc:docMkLst>
        <pc:docMk/>
      </pc:docMkLst>
      <pc:sldChg chg="modSp">
        <pc:chgData name="A.KITE" userId="b911d526-0e34-417c-9bbb-1adac293fe13" providerId="ADAL" clId="{9A660767-0D98-4FC6-B2BC-577791233956}" dt="2018-11-30T11:52:52.719" v="7" actId="20577"/>
        <pc:sldMkLst>
          <pc:docMk/>
          <pc:sldMk cId="2635880341" sldId="545"/>
        </pc:sldMkLst>
        <pc:spChg chg="mod">
          <ac:chgData name="A.KITE" userId="b911d526-0e34-417c-9bbb-1adac293fe13" providerId="ADAL" clId="{9A660767-0D98-4FC6-B2BC-577791233956}" dt="2018-11-30T11:52:52.719" v="7" actId="20577"/>
          <ac:spMkLst>
            <pc:docMk/>
            <pc:sldMk cId="2635880341" sldId="545"/>
            <ac:spMk id="20" creationId="{C6B0240F-A6B0-4B38-A3C0-6187DD70BAB3}"/>
          </ac:spMkLst>
        </pc:spChg>
      </pc:sldChg>
      <pc:sldChg chg="modSp">
        <pc:chgData name="A.KITE" userId="b911d526-0e34-417c-9bbb-1adac293fe13" providerId="ADAL" clId="{9A660767-0D98-4FC6-B2BC-577791233956}" dt="2018-11-30T07:38:37.726" v="4" actId="207"/>
        <pc:sldMkLst>
          <pc:docMk/>
          <pc:sldMk cId="2612988582" sldId="547"/>
        </pc:sldMkLst>
        <pc:spChg chg="mod">
          <ac:chgData name="A.KITE" userId="b911d526-0e34-417c-9bbb-1adac293fe13" providerId="ADAL" clId="{9A660767-0D98-4FC6-B2BC-577791233956}" dt="2018-11-30T07:38:25.743" v="0" actId="207"/>
          <ac:spMkLst>
            <pc:docMk/>
            <pc:sldMk cId="2612988582" sldId="547"/>
            <ac:spMk id="15" creationId="{1A1FD219-9D9C-4C56-BF68-E8DE72192715}"/>
          </ac:spMkLst>
        </pc:spChg>
        <pc:spChg chg="mod">
          <ac:chgData name="A.KITE" userId="b911d526-0e34-417c-9bbb-1adac293fe13" providerId="ADAL" clId="{9A660767-0D98-4FC6-B2BC-577791233956}" dt="2018-11-30T07:38:28.669" v="1" actId="207"/>
          <ac:spMkLst>
            <pc:docMk/>
            <pc:sldMk cId="2612988582" sldId="547"/>
            <ac:spMk id="16" creationId="{774761FA-69B2-4639-8343-4E1008330BDF}"/>
          </ac:spMkLst>
        </pc:spChg>
        <pc:spChg chg="mod">
          <ac:chgData name="A.KITE" userId="b911d526-0e34-417c-9bbb-1adac293fe13" providerId="ADAL" clId="{9A660767-0D98-4FC6-B2BC-577791233956}" dt="2018-11-30T07:38:32.203" v="2" actId="207"/>
          <ac:spMkLst>
            <pc:docMk/>
            <pc:sldMk cId="2612988582" sldId="547"/>
            <ac:spMk id="17" creationId="{5B928D58-579D-48B7-8202-76C597CA832A}"/>
          </ac:spMkLst>
        </pc:spChg>
        <pc:spChg chg="mod">
          <ac:chgData name="A.KITE" userId="b911d526-0e34-417c-9bbb-1adac293fe13" providerId="ADAL" clId="{9A660767-0D98-4FC6-B2BC-577791233956}" dt="2018-11-30T07:38:34.930" v="3" actId="207"/>
          <ac:spMkLst>
            <pc:docMk/>
            <pc:sldMk cId="2612988582" sldId="547"/>
            <ac:spMk id="18" creationId="{BE92FD20-8D3A-484B-B0F8-D35E1A025737}"/>
          </ac:spMkLst>
        </pc:spChg>
        <pc:spChg chg="mod">
          <ac:chgData name="A.KITE" userId="b911d526-0e34-417c-9bbb-1adac293fe13" providerId="ADAL" clId="{9A660767-0D98-4FC6-B2BC-577791233956}" dt="2018-11-30T07:38:37.726" v="4" actId="207"/>
          <ac:spMkLst>
            <pc:docMk/>
            <pc:sldMk cId="2612988582" sldId="547"/>
            <ac:spMk id="19" creationId="{465964B9-3AB9-4661-AFA7-7C3940AB1DF4}"/>
          </ac:spMkLst>
        </pc:spChg>
      </pc:sldChg>
    </pc:docChg>
  </pc:docChgLst>
  <pc:docChgLst>
    <pc:chgData name="A.KITE" userId="b911d526-0e34-417c-9bbb-1adac293fe13" providerId="ADAL" clId="{C6531A2D-102F-4969-AC96-F30368DB0F0D}"/>
    <pc:docChg chg="custSel delSld modSld">
      <pc:chgData name="A.KITE" userId="b911d526-0e34-417c-9bbb-1adac293fe13" providerId="ADAL" clId="{C6531A2D-102F-4969-AC96-F30368DB0F0D}" dt="2018-11-29T17:34:37.065" v="504" actId="20577"/>
      <pc:docMkLst>
        <pc:docMk/>
      </pc:docMkLst>
      <pc:sldChg chg="modSp modAnim">
        <pc:chgData name="A.KITE" userId="b911d526-0e34-417c-9bbb-1adac293fe13" providerId="ADAL" clId="{C6531A2D-102F-4969-AC96-F30368DB0F0D}" dt="2018-11-29T17:25:03.537" v="83" actId="20577"/>
        <pc:sldMkLst>
          <pc:docMk/>
          <pc:sldMk cId="2635880341" sldId="545"/>
        </pc:sldMkLst>
        <pc:spChg chg="mod">
          <ac:chgData name="A.KITE" userId="b911d526-0e34-417c-9bbb-1adac293fe13" providerId="ADAL" clId="{C6531A2D-102F-4969-AC96-F30368DB0F0D}" dt="2018-11-29T17:25:03.537" v="83" actId="20577"/>
          <ac:spMkLst>
            <pc:docMk/>
            <pc:sldMk cId="2635880341" sldId="545"/>
            <ac:spMk id="13" creationId="{A3B1D42E-33C2-49D1-BEFF-89431429915C}"/>
          </ac:spMkLst>
        </pc:spChg>
      </pc:sldChg>
      <pc:sldChg chg="modSp modAnim">
        <pc:chgData name="A.KITE" userId="b911d526-0e34-417c-9bbb-1adac293fe13" providerId="ADAL" clId="{C6531A2D-102F-4969-AC96-F30368DB0F0D}" dt="2018-11-29T17:24:45.905" v="37" actId="20577"/>
        <pc:sldMkLst>
          <pc:docMk/>
          <pc:sldMk cId="3632153901" sldId="546"/>
        </pc:sldMkLst>
        <pc:spChg chg="mod">
          <ac:chgData name="A.KITE" userId="b911d526-0e34-417c-9bbb-1adac293fe13" providerId="ADAL" clId="{C6531A2D-102F-4969-AC96-F30368DB0F0D}" dt="2018-11-29T17:24:37.017" v="18" actId="20577"/>
          <ac:spMkLst>
            <pc:docMk/>
            <pc:sldMk cId="3632153901" sldId="546"/>
            <ac:spMk id="11" creationId="{E3283D95-E7F6-46BE-8A89-B0E172F04D97}"/>
          </ac:spMkLst>
        </pc:spChg>
        <pc:spChg chg="mod">
          <ac:chgData name="A.KITE" userId="b911d526-0e34-417c-9bbb-1adac293fe13" providerId="ADAL" clId="{C6531A2D-102F-4969-AC96-F30368DB0F0D}" dt="2018-11-29T17:24:45.905" v="37" actId="20577"/>
          <ac:spMkLst>
            <pc:docMk/>
            <pc:sldMk cId="3632153901" sldId="546"/>
            <ac:spMk id="12" creationId="{51FE4B58-EEA4-4AEE-9537-186CCD439395}"/>
          </ac:spMkLst>
        </pc:spChg>
      </pc:sldChg>
      <pc:sldChg chg="modSp">
        <pc:chgData name="A.KITE" userId="b911d526-0e34-417c-9bbb-1adac293fe13" providerId="ADAL" clId="{C6531A2D-102F-4969-AC96-F30368DB0F0D}" dt="2018-11-29T17:34:37.065" v="504" actId="20577"/>
        <pc:sldMkLst>
          <pc:docMk/>
          <pc:sldMk cId="2612988582" sldId="547"/>
        </pc:sldMkLst>
        <pc:spChg chg="mod">
          <ac:chgData name="A.KITE" userId="b911d526-0e34-417c-9bbb-1adac293fe13" providerId="ADAL" clId="{C6531A2D-102F-4969-AC96-F30368DB0F0D}" dt="2018-11-29T17:25:45.729" v="97" actId="20577"/>
          <ac:spMkLst>
            <pc:docMk/>
            <pc:sldMk cId="2612988582" sldId="547"/>
            <ac:spMk id="2" creationId="{C8D545BB-C956-450F-83C9-7F7DB2AC1E9F}"/>
          </ac:spMkLst>
        </pc:spChg>
        <pc:spChg chg="mod">
          <ac:chgData name="A.KITE" userId="b911d526-0e34-417c-9bbb-1adac293fe13" providerId="ADAL" clId="{C6531A2D-102F-4969-AC96-F30368DB0F0D}" dt="2018-11-29T17:34:16.340" v="500" actId="20577"/>
          <ac:spMkLst>
            <pc:docMk/>
            <pc:sldMk cId="2612988582" sldId="547"/>
            <ac:spMk id="13" creationId="{A3B1D42E-33C2-49D1-BEFF-89431429915C}"/>
          </ac:spMkLst>
        </pc:spChg>
        <pc:spChg chg="mod">
          <ac:chgData name="A.KITE" userId="b911d526-0e34-417c-9bbb-1adac293fe13" providerId="ADAL" clId="{C6531A2D-102F-4969-AC96-F30368DB0F0D}" dt="2018-11-29T17:26:46.437" v="149" actId="20577"/>
          <ac:spMkLst>
            <pc:docMk/>
            <pc:sldMk cId="2612988582" sldId="547"/>
            <ac:spMk id="15" creationId="{1A1FD219-9D9C-4C56-BF68-E8DE72192715}"/>
          </ac:spMkLst>
        </pc:spChg>
        <pc:spChg chg="mod">
          <ac:chgData name="A.KITE" userId="b911d526-0e34-417c-9bbb-1adac293fe13" providerId="ADAL" clId="{C6531A2D-102F-4969-AC96-F30368DB0F0D}" dt="2018-11-29T17:27:38.871" v="196" actId="20577"/>
          <ac:spMkLst>
            <pc:docMk/>
            <pc:sldMk cId="2612988582" sldId="547"/>
            <ac:spMk id="16" creationId="{774761FA-69B2-4639-8343-4E1008330BDF}"/>
          </ac:spMkLst>
        </pc:spChg>
        <pc:spChg chg="mod">
          <ac:chgData name="A.KITE" userId="b911d526-0e34-417c-9bbb-1adac293fe13" providerId="ADAL" clId="{C6531A2D-102F-4969-AC96-F30368DB0F0D}" dt="2018-11-29T17:28:22.250" v="229" actId="20577"/>
          <ac:spMkLst>
            <pc:docMk/>
            <pc:sldMk cId="2612988582" sldId="547"/>
            <ac:spMk id="17" creationId="{5B928D58-579D-48B7-8202-76C597CA832A}"/>
          </ac:spMkLst>
        </pc:spChg>
        <pc:spChg chg="mod">
          <ac:chgData name="A.KITE" userId="b911d526-0e34-417c-9bbb-1adac293fe13" providerId="ADAL" clId="{C6531A2D-102F-4969-AC96-F30368DB0F0D}" dt="2018-11-29T17:28:53.939" v="274" actId="20577"/>
          <ac:spMkLst>
            <pc:docMk/>
            <pc:sldMk cId="2612988582" sldId="547"/>
            <ac:spMk id="18" creationId="{BE92FD20-8D3A-484B-B0F8-D35E1A025737}"/>
          </ac:spMkLst>
        </pc:spChg>
        <pc:spChg chg="mod">
          <ac:chgData name="A.KITE" userId="b911d526-0e34-417c-9bbb-1adac293fe13" providerId="ADAL" clId="{C6531A2D-102F-4969-AC96-F30368DB0F0D}" dt="2018-11-29T17:29:34.007" v="319" actId="20577"/>
          <ac:spMkLst>
            <pc:docMk/>
            <pc:sldMk cId="2612988582" sldId="547"/>
            <ac:spMk id="19" creationId="{465964B9-3AB9-4661-AFA7-7C3940AB1DF4}"/>
          </ac:spMkLst>
        </pc:spChg>
        <pc:spChg chg="mod">
          <ac:chgData name="A.KITE" userId="b911d526-0e34-417c-9bbb-1adac293fe13" providerId="ADAL" clId="{C6531A2D-102F-4969-AC96-F30368DB0F0D}" dt="2018-11-29T17:34:37.065" v="504" actId="20577"/>
          <ac:spMkLst>
            <pc:docMk/>
            <pc:sldMk cId="2612988582" sldId="547"/>
            <ac:spMk id="20" creationId="{C6B0240F-A6B0-4B38-A3C0-6187DD70BAB3}"/>
          </ac:spMkLst>
        </pc:spChg>
        <pc:spChg chg="mod">
          <ac:chgData name="A.KITE" userId="b911d526-0e34-417c-9bbb-1adac293fe13" providerId="ADAL" clId="{C6531A2D-102F-4969-AC96-F30368DB0F0D}" dt="2018-11-29T17:33:33.877" v="468" actId="20577"/>
          <ac:spMkLst>
            <pc:docMk/>
            <pc:sldMk cId="2612988582" sldId="547"/>
            <ac:spMk id="21" creationId="{E161F4E9-3CA0-43F7-A1CC-B83D9548D27F}"/>
          </ac:spMkLst>
        </pc:spChg>
        <pc:spChg chg="mod">
          <ac:chgData name="A.KITE" userId="b911d526-0e34-417c-9bbb-1adac293fe13" providerId="ADAL" clId="{C6531A2D-102F-4969-AC96-F30368DB0F0D}" dt="2018-11-29T17:32:45.187" v="431" actId="20577"/>
          <ac:spMkLst>
            <pc:docMk/>
            <pc:sldMk cId="2612988582" sldId="547"/>
            <ac:spMk id="27" creationId="{0AA085D1-C069-405B-BB47-CB1C2CE25BC9}"/>
          </ac:spMkLst>
        </pc:spChg>
      </pc:sldChg>
      <pc:sldChg chg="del">
        <pc:chgData name="A.KITE" userId="b911d526-0e34-417c-9bbb-1adac293fe13" providerId="ADAL" clId="{C6531A2D-102F-4969-AC96-F30368DB0F0D}" dt="2018-11-29T17:34:24.438" v="501" actId="2696"/>
        <pc:sldMkLst>
          <pc:docMk/>
          <pc:sldMk cId="3373161427" sldId="54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96899"/>
            <a:ext cx="6182139" cy="1319532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Solving Quadratics: Completing the square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3578764" y="4083063"/>
                <a:ext cx="220669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+3=0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8764" y="4083063"/>
                <a:ext cx="2206693" cy="369332"/>
              </a:xfrm>
              <a:prstGeom prst="rect">
                <a:avLst/>
              </a:prstGeom>
              <a:blipFill>
                <a:blip r:embed="rId3"/>
                <a:stretch>
                  <a:fillRect l="-1381" r="-3039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/>
              <p:nvPr/>
            </p:nvSpPr>
            <p:spPr>
              <a:xfrm>
                <a:off x="3578763" y="4684177"/>
                <a:ext cx="220669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+3=0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8763" y="4684177"/>
                <a:ext cx="2206694" cy="369332"/>
              </a:xfrm>
              <a:prstGeom prst="rect">
                <a:avLst/>
              </a:prstGeom>
              <a:blipFill>
                <a:blip r:embed="rId4"/>
                <a:stretch>
                  <a:fillRect l="-1381" r="-3039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/>
              <p:nvPr/>
            </p:nvSpPr>
            <p:spPr>
              <a:xfrm>
                <a:off x="3578763" y="5293712"/>
                <a:ext cx="220669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+1=0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8763" y="5293712"/>
                <a:ext cx="2206694" cy="369332"/>
              </a:xfrm>
              <a:prstGeom prst="rect">
                <a:avLst/>
              </a:prstGeom>
              <a:blipFill>
                <a:blip r:embed="rId5"/>
                <a:stretch>
                  <a:fillRect l="-1381" r="-3039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3283D95-E7F6-46BE-8A89-B0E172F04D97}"/>
                  </a:ext>
                </a:extLst>
              </p:cNvPr>
              <p:cNvSpPr txBox="1"/>
              <p:nvPr/>
            </p:nvSpPr>
            <p:spPr>
              <a:xfrm>
                <a:off x="92847" y="955088"/>
                <a:ext cx="4131193" cy="12311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Complete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square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and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solve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equation</m:t>
                      </m:r>
                    </m:oMath>
                  </m:oMathPara>
                </a14:m>
                <a:endParaRPr kumimoji="0" lang="en-GB" sz="2000" b="0" i="1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:endParaRPr kumimoji="0" lang="en-GB" sz="2000" b="0" i="1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+10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+7=0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3283D95-E7F6-46BE-8A89-B0E172F04D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47" y="955088"/>
                <a:ext cx="4131193" cy="1231106"/>
              </a:xfrm>
              <a:prstGeom prst="rect">
                <a:avLst/>
              </a:prstGeom>
              <a:blipFill>
                <a:blip r:embed="rId2"/>
                <a:stretch>
                  <a:fillRect b="-9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1FE4B58-EEA4-4AEE-9537-186CCD439395}"/>
                  </a:ext>
                </a:extLst>
              </p:cNvPr>
              <p:cNvSpPr txBox="1"/>
              <p:nvPr/>
            </p:nvSpPr>
            <p:spPr>
              <a:xfrm>
                <a:off x="5814017" y="894690"/>
                <a:ext cx="2516715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smtClean="0">
                          <a:latin typeface="Cambria Math" panose="02040503050406030204" pitchFamily="18" charset="0"/>
                        </a:rPr>
                        <m:t>Complete</m:t>
                      </m:r>
                      <m:r>
                        <a:rPr lang="en-GB" sz="20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smtClean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0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smtClean="0">
                          <a:latin typeface="Cambria Math" panose="02040503050406030204" pitchFamily="18" charset="0"/>
                        </a:rPr>
                        <m:t>square</m:t>
                      </m:r>
                    </m:oMath>
                  </m:oMathPara>
                </a14:m>
                <a:endParaRPr lang="en-GB" sz="2000">
                  <a:latin typeface="Cambria Math" panose="02040503050406030204" pitchFamily="18" charset="0"/>
                </a:endParaRPr>
              </a:p>
              <a:p>
                <a:pPr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>
                          <a:latin typeface="Cambria Math" panose="02040503050406030204" pitchFamily="18" charset="0"/>
                        </a:rPr>
                        <m:t>and</m:t>
                      </m:r>
                      <m:r>
                        <a:rPr lang="en-GB" sz="20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solve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equation</m:t>
                      </m:r>
                    </m:oMath>
                  </m:oMathPara>
                </a14:m>
                <a:endParaRPr lang="en-GB" sz="2000" b="0">
                  <a:latin typeface="Cambria Math" panose="02040503050406030204" pitchFamily="18" charset="0"/>
                </a:endParaRPr>
              </a:p>
              <a:p>
                <a:pPr algn="r">
                  <a:defRPr/>
                </a:pPr>
                <a:endParaRPr lang="en-GB" sz="2000">
                  <a:latin typeface="Cambria Math" panose="02040503050406030204" pitchFamily="18" charset="0"/>
                </a:endParaRPr>
              </a:p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− 6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+7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=0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1FE4B58-EEA4-4AEE-9537-186CCD4393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4017" y="894690"/>
                <a:ext cx="2516715" cy="1231106"/>
              </a:xfrm>
              <a:prstGeom prst="rect">
                <a:avLst/>
              </a:prstGeom>
              <a:blipFill>
                <a:blip r:embed="rId3"/>
                <a:stretch>
                  <a:fillRect l="-1937" r="-3148" b="-9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215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4">
                <a:extLst>
                  <a:ext uri="{FF2B5EF4-FFF2-40B4-BE49-F238E27FC236}">
                    <a16:creationId xmlns:a16="http://schemas.microsoft.com/office/drawing/2014/main" id="{A3B1D42E-33C2-49D1-BEFF-89431429915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3623" y="186779"/>
                <a:ext cx="8133683" cy="63085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900" smtClean="0">
                          <a:latin typeface="Cambria Math" panose="02040503050406030204" pitchFamily="18" charset="0"/>
                        </a:rPr>
                        <m:t>Complete</m:t>
                      </m:r>
                      <m:r>
                        <a:rPr lang="en-GB" sz="29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900" smtClean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9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900" smtClean="0">
                          <a:latin typeface="Cambria Math" panose="02040503050406030204" pitchFamily="18" charset="0"/>
                        </a:rPr>
                        <m:t>square</m:t>
                      </m:r>
                      <m:r>
                        <a:rPr lang="en-GB" sz="29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900">
                          <a:latin typeface="Cambria Math" panose="02040503050406030204" pitchFamily="18" charset="0"/>
                        </a:rPr>
                        <m:t>and</m:t>
                      </m:r>
                      <m:r>
                        <a:rPr lang="en-GB" sz="29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900" b="0" i="0" smtClean="0">
                          <a:latin typeface="Cambria Math" panose="02040503050406030204" pitchFamily="18" charset="0"/>
                        </a:rPr>
                        <m:t>solve</m:t>
                      </m:r>
                      <m:r>
                        <a:rPr lang="en-GB" sz="29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900" b="0" i="0" smtClean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9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900" b="0" i="0" smtClean="0">
                          <a:latin typeface="Cambria Math" panose="02040503050406030204" pitchFamily="18" charset="0"/>
                        </a:rPr>
                        <m:t>equation</m:t>
                      </m:r>
                    </m:oMath>
                  </m:oMathPara>
                </a14:m>
                <a:endParaRPr lang="en-GB" sz="380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GB" sz="2800"/>
              </a:p>
            </p:txBody>
          </p:sp>
        </mc:Choice>
        <mc:Fallback xmlns="">
          <p:sp>
            <p:nvSpPr>
              <p:cNvPr id="13" name="Content Placeholder 4">
                <a:extLst>
                  <a:ext uri="{FF2B5EF4-FFF2-40B4-BE49-F238E27FC236}">
                    <a16:creationId xmlns:a16="http://schemas.microsoft.com/office/drawing/2014/main" id="{A3B1D42E-33C2-49D1-BEFF-8943142991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623" y="186779"/>
                <a:ext cx="8133683" cy="63085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D545BB-C956-450F-83C9-7F7DB2AC1E9F}"/>
                  </a:ext>
                </a:extLst>
              </p:cNvPr>
              <p:cNvSpPr/>
              <p:nvPr/>
            </p:nvSpPr>
            <p:spPr>
              <a:xfrm>
                <a:off x="1128881" y="890756"/>
                <a:ext cx="239136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+3=0</m:t>
                      </m:r>
                    </m:oMath>
                  </m:oMathPara>
                </a14:m>
                <a:endParaRPr lang="en-GB" sz="240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D545BB-C956-450F-83C9-7F7DB2AC1E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881" y="890756"/>
                <a:ext cx="2391360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A1FD219-9D9C-4C56-BF68-E8DE72192715}"/>
                  </a:ext>
                </a:extLst>
              </p:cNvPr>
              <p:cNvSpPr/>
              <p:nvPr/>
            </p:nvSpPr>
            <p:spPr>
              <a:xfrm>
                <a:off x="1128881" y="1487581"/>
                <a:ext cx="239136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+3=0</m:t>
                      </m:r>
                    </m:oMath>
                  </m:oMathPara>
                </a14:m>
                <a:endParaRPr lang="en-GB" sz="240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A1FD219-9D9C-4C56-BF68-E8DE721927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881" y="1487581"/>
                <a:ext cx="239136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74761FA-69B2-4639-8343-4E1008330BDF}"/>
                  </a:ext>
                </a:extLst>
              </p:cNvPr>
              <p:cNvSpPr/>
              <p:nvPr/>
            </p:nvSpPr>
            <p:spPr>
              <a:xfrm>
                <a:off x="1128881" y="2153065"/>
                <a:ext cx="256127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+3=0</m:t>
                      </m:r>
                    </m:oMath>
                  </m:oMathPara>
                </a14:m>
                <a:endParaRPr lang="en-GB" sz="240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74761FA-69B2-4639-8343-4E1008330B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881" y="2153065"/>
                <a:ext cx="2561279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B928D58-579D-48B7-8202-76C597CA832A}"/>
                  </a:ext>
                </a:extLst>
              </p:cNvPr>
              <p:cNvSpPr/>
              <p:nvPr/>
            </p:nvSpPr>
            <p:spPr>
              <a:xfrm>
                <a:off x="1128881" y="2802306"/>
                <a:ext cx="239136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+3=0</m:t>
                      </m:r>
                    </m:oMath>
                  </m:oMathPara>
                </a14:m>
                <a:endParaRPr lang="en-GB" sz="240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B928D58-579D-48B7-8202-76C597CA83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881" y="2802306"/>
                <a:ext cx="2391360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BE92FD20-8D3A-484B-B0F8-D35E1A025737}"/>
                  </a:ext>
                </a:extLst>
              </p:cNvPr>
              <p:cNvSpPr/>
              <p:nvPr/>
            </p:nvSpPr>
            <p:spPr>
              <a:xfrm>
                <a:off x="1128881" y="3451073"/>
                <a:ext cx="239136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+3=0</m:t>
                      </m:r>
                    </m:oMath>
                  </m:oMathPara>
                </a14:m>
                <a:endParaRPr lang="en-GB" sz="240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BE92FD20-8D3A-484B-B0F8-D35E1A0257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881" y="3451073"/>
                <a:ext cx="2391360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65964B9-3AB9-4661-AFA7-7C3940AB1DF4}"/>
                  </a:ext>
                </a:extLst>
              </p:cNvPr>
              <p:cNvSpPr/>
              <p:nvPr/>
            </p:nvSpPr>
            <p:spPr>
              <a:xfrm>
                <a:off x="1128881" y="4099840"/>
                <a:ext cx="256127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−12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+3=0</m:t>
                      </m:r>
                    </m:oMath>
                  </m:oMathPara>
                </a14:m>
                <a:endParaRPr lang="en-GB" sz="240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65964B9-3AB9-4661-AFA7-7C3940AB1D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881" y="4099840"/>
                <a:ext cx="2561279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6B0240F-A6B0-4B38-A3C0-6187DD70BAB3}"/>
                  </a:ext>
                </a:extLst>
              </p:cNvPr>
              <p:cNvSpPr/>
              <p:nvPr/>
            </p:nvSpPr>
            <p:spPr>
              <a:xfrm>
                <a:off x="1126747" y="5887476"/>
                <a:ext cx="256127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−7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+14=0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6B0240F-A6B0-4B38-A3C0-6187DD70BA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6747" y="5887476"/>
                <a:ext cx="2561279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161F4E9-3CA0-43F7-A1CC-B83D9548D27F}"/>
                  </a:ext>
                </a:extLst>
              </p:cNvPr>
              <p:cNvSpPr/>
              <p:nvPr/>
            </p:nvSpPr>
            <p:spPr>
              <a:xfrm>
                <a:off x="1161160" y="5323155"/>
                <a:ext cx="239136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+1=0</m:t>
                      </m:r>
                    </m:oMath>
                  </m:oMathPara>
                </a14:m>
                <a:endParaRPr lang="en-GB" sz="240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161F4E9-3CA0-43F7-A1CC-B83D9548D2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160" y="5323155"/>
                <a:ext cx="2391360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0AA085D1-C069-405B-BB47-CB1C2CE25BC9}"/>
                  </a:ext>
                </a:extLst>
              </p:cNvPr>
              <p:cNvSpPr/>
              <p:nvPr/>
            </p:nvSpPr>
            <p:spPr>
              <a:xfrm>
                <a:off x="1161160" y="4747177"/>
                <a:ext cx="239136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+1=0</m:t>
                      </m:r>
                    </m:oMath>
                  </m:oMathPara>
                </a14:m>
                <a:endParaRPr lang="en-GB" sz="2400"/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0AA085D1-C069-405B-BB47-CB1C2CE25B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160" y="4747177"/>
                <a:ext cx="2391360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5880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4">
                <a:extLst>
                  <a:ext uri="{FF2B5EF4-FFF2-40B4-BE49-F238E27FC236}">
                    <a16:creationId xmlns:a16="http://schemas.microsoft.com/office/drawing/2014/main" id="{A3B1D42E-33C2-49D1-BEFF-89431429915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3623" y="186779"/>
                <a:ext cx="8133683" cy="63085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r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900" smtClean="0">
                          <a:latin typeface="Cambria Math" panose="02040503050406030204" pitchFamily="18" charset="0"/>
                        </a:rPr>
                        <m:t>Complete</m:t>
                      </m:r>
                      <m:r>
                        <a:rPr lang="en-GB" sz="29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900" smtClean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9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900" smtClean="0">
                          <a:latin typeface="Cambria Math" panose="02040503050406030204" pitchFamily="18" charset="0"/>
                        </a:rPr>
                        <m:t>square</m:t>
                      </m:r>
                      <m:r>
                        <a:rPr lang="en-GB" sz="29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900">
                          <a:latin typeface="Cambria Math" panose="02040503050406030204" pitchFamily="18" charset="0"/>
                        </a:rPr>
                        <m:t>and</m:t>
                      </m:r>
                      <m:r>
                        <a:rPr lang="en-GB" sz="29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900" b="0" i="0" smtClean="0">
                          <a:latin typeface="Cambria Math" panose="02040503050406030204" pitchFamily="18" charset="0"/>
                        </a:rPr>
                        <m:t>solve</m:t>
                      </m:r>
                      <m:r>
                        <a:rPr lang="en-GB" sz="29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900" b="0" i="0" smtClean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9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900" b="0" i="0" smtClean="0">
                          <a:latin typeface="Cambria Math" panose="02040503050406030204" pitchFamily="18" charset="0"/>
                        </a:rPr>
                        <m:t>equation</m:t>
                      </m:r>
                    </m:oMath>
                  </m:oMathPara>
                </a14:m>
                <a:endParaRPr lang="en-GB" sz="2800"/>
              </a:p>
            </p:txBody>
          </p:sp>
        </mc:Choice>
        <mc:Fallback xmlns="">
          <p:sp>
            <p:nvSpPr>
              <p:cNvPr id="13" name="Content Placeholder 4">
                <a:extLst>
                  <a:ext uri="{FF2B5EF4-FFF2-40B4-BE49-F238E27FC236}">
                    <a16:creationId xmlns:a16="http://schemas.microsoft.com/office/drawing/2014/main" id="{A3B1D42E-33C2-49D1-BEFF-8943142991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623" y="186779"/>
                <a:ext cx="8133683" cy="63085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D545BB-C956-450F-83C9-7F7DB2AC1E9F}"/>
                  </a:ext>
                </a:extLst>
              </p:cNvPr>
              <p:cNvSpPr/>
              <p:nvPr/>
            </p:nvSpPr>
            <p:spPr>
              <a:xfrm>
                <a:off x="449974" y="852546"/>
                <a:ext cx="635969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0" smtClean="0">
                          <a:latin typeface="Cambria Math" panose="02040503050406030204" pitchFamily="18" charset="0"/>
                        </a:rPr>
                        <m:t>+3=0  </m:t>
                      </m:r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+2)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−1=0 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=−1, −3</m:t>
                      </m:r>
                    </m:oMath>
                  </m:oMathPara>
                </a14:m>
                <a:endParaRPr lang="en-GB" sz="240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D545BB-C956-450F-83C9-7F7DB2AC1E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74" y="852546"/>
                <a:ext cx="6359690" cy="461665"/>
              </a:xfrm>
              <a:prstGeom prst="rect">
                <a:avLst/>
              </a:prstGeom>
              <a:blipFill>
                <a:blip r:embed="rId3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A1FD219-9D9C-4C56-BF68-E8DE72192715}"/>
                  </a:ext>
                </a:extLst>
              </p:cNvPr>
              <p:cNvSpPr/>
              <p:nvPr/>
            </p:nvSpPr>
            <p:spPr>
              <a:xfrm>
                <a:off x="322535" y="1428524"/>
                <a:ext cx="8776633" cy="5395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+3=0 (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2 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−13=0  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=−4+ </m:t>
                      </m:r>
                      <m:rad>
                        <m:radPr>
                          <m:degHide m:val="on"/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13, </m:t>
                          </m:r>
                        </m:e>
                      </m:rad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−4 − </m:t>
                      </m:r>
                      <m:rad>
                        <m:radPr>
                          <m:degHide m:val="on"/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e>
                      </m:rad>
                    </m:oMath>
                  </m:oMathPara>
                </a14:m>
                <a:endParaRPr lang="en-GB" sz="240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A1FD219-9D9C-4C56-BF68-E8DE721927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535" y="1428524"/>
                <a:ext cx="8776633" cy="53957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74761FA-69B2-4639-8343-4E1008330BDF}"/>
                  </a:ext>
                </a:extLst>
              </p:cNvPr>
              <p:cNvSpPr/>
              <p:nvPr/>
            </p:nvSpPr>
            <p:spPr>
              <a:xfrm>
                <a:off x="322535" y="2107158"/>
                <a:ext cx="8515536" cy="505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+3=0 (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+6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−33=0 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=−6+</m:t>
                      </m:r>
                      <m:rad>
                        <m:radPr>
                          <m:degHide m:val="on"/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33</m:t>
                          </m:r>
                        </m:e>
                      </m:rad>
                      <m:r>
                        <a:rPr lang="en-GB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−6 −</m:t>
                      </m:r>
                      <m:rad>
                        <m:radPr>
                          <m:degHide m:val="on"/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33</m:t>
                          </m:r>
                        </m:e>
                      </m:rad>
                    </m:oMath>
                  </m:oMathPara>
                </a14:m>
                <a:endParaRPr lang="en-GB" sz="240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74761FA-69B2-4639-8343-4E1008330B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535" y="2107158"/>
                <a:ext cx="8515536" cy="50520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B928D58-579D-48B7-8202-76C597CA832A}"/>
                  </a:ext>
                </a:extLst>
              </p:cNvPr>
              <p:cNvSpPr/>
              <p:nvPr/>
            </p:nvSpPr>
            <p:spPr>
              <a:xfrm>
                <a:off x="449974" y="2802306"/>
                <a:ext cx="647420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+3=0 (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−2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−1=0 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=1, 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240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B928D58-579D-48B7-8202-76C597CA83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74" y="2802306"/>
                <a:ext cx="6474208" cy="461665"/>
              </a:xfrm>
              <a:prstGeom prst="rect">
                <a:avLst/>
              </a:prstGeom>
              <a:blipFill>
                <a:blip r:embed="rId6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BE92FD20-8D3A-484B-B0F8-D35E1A025737}"/>
                  </a:ext>
                </a:extLst>
              </p:cNvPr>
              <p:cNvSpPr/>
              <p:nvPr/>
            </p:nvSpPr>
            <p:spPr>
              <a:xfrm>
                <a:off x="466806" y="3441498"/>
                <a:ext cx="8098756" cy="5136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−8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+3=0 (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−4</m:t>
                    </m:r>
                    <m:sSup>
                      <m:sSup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−13=0 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=4+ </m:t>
                    </m:r>
                    <m:rad>
                      <m:radPr>
                        <m:degHide m:val="on"/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e>
                    </m:rad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, 4 − </m:t>
                    </m:r>
                    <m:rad>
                      <m:radPr>
                        <m:degHide m:val="on"/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e>
                    </m:rad>
                  </m:oMath>
                </a14:m>
                <a:r>
                  <a:rPr lang="en-GB" sz="2400">
                    <a:solidFill>
                      <a:srgbClr val="FF0000"/>
                    </a:solidFill>
                  </a:rPr>
                  <a:t> </a:t>
                </a:r>
                <a:endParaRPr lang="en-GB" sz="240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BE92FD20-8D3A-484B-B0F8-D35E1A0257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06" y="3441498"/>
                <a:ext cx="8098756" cy="51360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65964B9-3AB9-4661-AFA7-7C3940AB1DF4}"/>
                  </a:ext>
                </a:extLst>
              </p:cNvPr>
              <p:cNvSpPr/>
              <p:nvPr/>
            </p:nvSpPr>
            <p:spPr>
              <a:xfrm>
                <a:off x="396272" y="4089369"/>
                <a:ext cx="8326382" cy="505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−12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+3=0 (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−6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−33=0  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=6+ </m:t>
                      </m:r>
                      <m:rad>
                        <m:radPr>
                          <m:degHide m:val="on"/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33</m:t>
                          </m:r>
                        </m:e>
                      </m:rad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6 − </m:t>
                      </m:r>
                      <m:rad>
                        <m:radPr>
                          <m:degHide m:val="on"/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33</m:t>
                          </m:r>
                        </m:e>
                      </m:rad>
                    </m:oMath>
                  </m:oMathPara>
                </a14:m>
                <a:endParaRPr lang="en-GB" sz="240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65964B9-3AB9-4661-AFA7-7C3940AB1D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72" y="4089369"/>
                <a:ext cx="8326382" cy="50520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6B0240F-A6B0-4B38-A3C0-6187DD70BAB3}"/>
                  </a:ext>
                </a:extLst>
              </p:cNvPr>
              <p:cNvSpPr/>
              <p:nvPr/>
            </p:nvSpPr>
            <p:spPr>
              <a:xfrm>
                <a:off x="384699" y="6071580"/>
                <a:ext cx="7015189" cy="4605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−7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+14=0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−3.5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2 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+1.75=0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𝑁𝑂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𝑆𝑂𝐿𝑈𝑇𝐼𝑂𝑁𝑆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!</m:t>
                      </m:r>
                    </m:oMath>
                  </m:oMathPara>
                </a14:m>
                <a:endParaRPr lang="en-GB" sz="20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6B0240F-A6B0-4B38-A3C0-6187DD70BA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699" y="6071580"/>
                <a:ext cx="7015189" cy="460575"/>
              </a:xfrm>
              <a:prstGeom prst="rect">
                <a:avLst/>
              </a:prstGeom>
              <a:blipFill>
                <a:blip r:embed="rId9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161F4E9-3CA0-43F7-A1CC-B83D9548D27F}"/>
                  </a:ext>
                </a:extLst>
              </p:cNvPr>
              <p:cNvSpPr/>
              <p:nvPr/>
            </p:nvSpPr>
            <p:spPr>
              <a:xfrm>
                <a:off x="538587" y="5376432"/>
                <a:ext cx="8664936" cy="4726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+1=0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+2.5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−5.25=0 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=−2.5+ </m:t>
                      </m:r>
                      <m:rad>
                        <m:radPr>
                          <m:degHide m:val="on"/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5.25</m:t>
                          </m:r>
                        </m:e>
                      </m:rad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, −2.5− </m:t>
                      </m:r>
                      <m:rad>
                        <m:radPr>
                          <m:degHide m:val="on"/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5.25</m:t>
                          </m:r>
                        </m:e>
                      </m:rad>
                    </m:oMath>
                  </m:oMathPara>
                </a14:m>
                <a:endParaRPr lang="en-GB" sz="200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161F4E9-3CA0-43F7-A1CC-B83D9548D2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587" y="5376432"/>
                <a:ext cx="8664936" cy="47263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0AA085D1-C069-405B-BB47-CB1C2CE25BC9}"/>
                  </a:ext>
                </a:extLst>
              </p:cNvPr>
              <p:cNvSpPr/>
              <p:nvPr/>
            </p:nvSpPr>
            <p:spPr>
              <a:xfrm>
                <a:off x="449974" y="4759924"/>
                <a:ext cx="8676158" cy="4726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+1=0 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+1.5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−1.25=0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=−1.5+ </m:t>
                      </m:r>
                      <m:rad>
                        <m:radPr>
                          <m:degHide m:val="on"/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1.25</m:t>
                          </m:r>
                        </m:e>
                      </m:rad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, −1.5 −</m:t>
                      </m:r>
                      <m:rad>
                        <m:radPr>
                          <m:degHide m:val="on"/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1.25</m:t>
                          </m:r>
                        </m:e>
                      </m:rad>
                    </m:oMath>
                  </m:oMathPara>
                </a14:m>
                <a:endParaRPr lang="en-GB" sz="2400"/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0AA085D1-C069-405B-BB47-CB1C2CE25B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74" y="4759924"/>
                <a:ext cx="8676158" cy="47263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298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323</Words>
  <Application>Microsoft Office PowerPoint</Application>
  <PresentationFormat>On-screen Show (4:3)</PresentationFormat>
  <Paragraphs>41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Solving Quadratics: Completing the square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2</cp:revision>
  <dcterms:created xsi:type="dcterms:W3CDTF">2018-01-26T08:52:52Z</dcterms:created>
  <dcterms:modified xsi:type="dcterms:W3CDTF">2018-12-01T15:33:09Z</dcterms:modified>
</cp:coreProperties>
</file>