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294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01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80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0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5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2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72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79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9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2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77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7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9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39976"/>
            <a:ext cx="914399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Introducing first order differential equations. Applications of the product rule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222655" y="3687173"/>
                <a:ext cx="160813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655" y="3687173"/>
                <a:ext cx="1608133" cy="7012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077111" y="4574102"/>
                <a:ext cx="177805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11" y="4574102"/>
                <a:ext cx="1778051" cy="70128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901046" y="5376623"/>
                <a:ext cx="2233678" cy="7012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46" y="5376623"/>
                <a:ext cx="2233678" cy="70128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54080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2400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540806" cy="7012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1710725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GB" sz="2400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1710725" cy="7012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@billyads_47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84394"/>
                <a:ext cx="3896247" cy="6694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</a:t>
                </a:r>
                <a14:m>
                  <m:oMath xmlns:m="http://schemas.openxmlformats.org/officeDocument/2006/math">
                    <m:r>
                      <a:rPr lang="en-GB" sz="2300" b="0" i="0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3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3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kumimoji="0" lang="en-GB" sz="23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i="1">
                                <a:latin typeface="Cambria Math"/>
                              </a:rPr>
                              <m:t>2</m:t>
                            </m:r>
                            <m:r>
                              <a:rPr lang="en-GB" sz="23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3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3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23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3.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3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GB" sz="23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23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300" dirty="0"/>
              </a:p>
              <a:p>
                <a:pPr>
                  <a:defRPr/>
                </a:pPr>
                <a:endParaRPr lang="en-GB" sz="2300" dirty="0"/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300" i="1">
                                <a:latin typeface="Cambria Math"/>
                              </a:rPr>
                              <m:t>5</m:t>
                            </m:r>
                            <m:r>
                              <a:rPr lang="en-GB" sz="23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GB" sz="23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23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300" dirty="0"/>
              </a:p>
              <a:p>
                <a:pPr>
                  <a:defRPr/>
                </a:pPr>
                <a:endParaRPr lang="en-GB" sz="2300" dirty="0"/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5.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300" i="1">
                            <a:latin typeface="Cambria Math"/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n-GB" sz="23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300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e>
                    </m:d>
                    <m:r>
                      <a:rPr lang="en-GB" sz="23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300" dirty="0"/>
              </a:p>
              <a:p>
                <a:pPr>
                  <a:defRPr/>
                </a:pPr>
                <a:endParaRPr lang="en-GB" sz="2300" dirty="0"/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6.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300" i="1">
                                <a:latin typeface="Cambria Math"/>
                              </a:rPr>
                              <m:t>𝑦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3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3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GB" sz="23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300" dirty="0"/>
              </a:p>
              <a:p>
                <a:pPr>
                  <a:defRPr/>
                </a:pPr>
                <a:endParaRPr lang="en-GB" sz="2300" dirty="0"/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7.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300" i="1">
                            <a:latin typeface="Cambria Math"/>
                          </a:rPr>
                          <m:t>𝑦𝑠𝑖𝑛𝑥</m:t>
                        </m:r>
                      </m:e>
                    </m:d>
                    <m:r>
                      <a:rPr lang="en-GB" sz="23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300" dirty="0"/>
              </a:p>
              <a:p>
                <a:pPr>
                  <a:defRPr/>
                </a:pPr>
                <a:endParaRPr lang="en-GB" sz="2300" dirty="0"/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8.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300" i="1">
                            <a:latin typeface="Cambria Math"/>
                          </a:rPr>
                          <m:t>𝑦𝑐𝑜𝑠𝑥</m:t>
                        </m:r>
                      </m:e>
                    </m:d>
                    <m:r>
                      <a:rPr lang="en-GB" sz="23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84394"/>
                <a:ext cx="3896247" cy="6694140"/>
              </a:xfrm>
              <a:prstGeom prst="rect">
                <a:avLst/>
              </a:prstGeom>
              <a:blipFill rotWithShape="1">
                <a:blip r:embed="rId3"/>
                <a:stretch>
                  <a:fillRect l="-2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@billyads_47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84394"/>
                <a:ext cx="6563670" cy="7083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1.</a:t>
                </a:r>
                <a14:m>
                  <m:oMath xmlns:m="http://schemas.openxmlformats.org/officeDocument/2006/math">
                    <m:r>
                      <a:rPr lang="en-GB" sz="2300" smtClean="0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3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3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23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23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GB" sz="23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3.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23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GB" sz="23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sz="23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+5</m:t>
                    </m:r>
                    <m:sSup>
                      <m:sSup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GB" sz="23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5.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</m:t>
                        </m:r>
                        <m:rad>
                          <m:radPr>
                            <m:degHide m:val="on"/>
                            <m:ctrlP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e>
                    </m:d>
                    <m:r>
                      <a:rPr lang="en-GB" sz="23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3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3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sz="23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6.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3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𝑦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3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3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GB" sz="23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3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3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n-GB" sz="23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3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7.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𝑦𝑠𝑖𝑛𝑥</m:t>
                        </m:r>
                      </m:e>
                    </m:d>
                    <m:r>
                      <a:rPr lang="en-GB" sz="23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𝑠𝑖𝑛𝑥</m:t>
                    </m:r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𝑦𝑐𝑜𝑠𝑥</m:t>
                    </m:r>
                  </m:oMath>
                </a14:m>
                <a:endParaRPr lang="en-GB" sz="23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300" dirty="0">
                    <a:solidFill>
                      <a:srgbClr val="007FFF"/>
                    </a:solidFill>
                  </a:rPr>
                  <a:t>8.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3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𝑦𝑐𝑜𝑠𝑥</m:t>
                        </m:r>
                      </m:e>
                    </m:d>
                    <m:r>
                      <a:rPr lang="en-GB" sz="23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𝑐𝑜𝑠𝑥</m:t>
                    </m:r>
                    <m:f>
                      <m:fPr>
                        <m:ctrlPr>
                          <a:rPr lang="en-GB" sz="23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3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GB" sz="2300" i="1">
                        <a:solidFill>
                          <a:srgbClr val="FF0000"/>
                        </a:solidFill>
                        <a:latin typeface="Cambria Math"/>
                      </a:rPr>
                      <m:t>𝑦𝑠𝑖𝑛𝑥</m:t>
                    </m:r>
                  </m:oMath>
                </a14:m>
                <a:endParaRPr lang="en-GB" sz="23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3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84394"/>
                <a:ext cx="6563670" cy="7083093"/>
              </a:xfrm>
              <a:prstGeom prst="rect">
                <a:avLst/>
              </a:prstGeom>
              <a:blipFill rotWithShape="1">
                <a:blip r:embed="rId3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669268" y="6488668"/>
            <a:ext cx="1476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@billyads_47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9999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170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Introducing first order differential equations. Applications of the product rule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2019-01-18T15:12:02Z</dcterms:modified>
</cp:coreProperties>
</file>