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4" r:id="rId4"/>
    <p:sldId id="30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73902" autoAdjust="0"/>
  </p:normalViewPr>
  <p:slideViewPr>
    <p:cSldViewPr snapToGrid="0">
      <p:cViewPr varScale="1">
        <p:scale>
          <a:sx n="63" d="100"/>
          <a:sy n="63" d="100"/>
        </p:scale>
        <p:origin x="224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2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Metric Unit Conversion: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Metres and centimetres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3" name="Rectangle 2"/>
          <p:cNvSpPr/>
          <p:nvPr/>
        </p:nvSpPr>
        <p:spPr>
          <a:xfrm>
            <a:off x="3966558" y="4131661"/>
            <a:ext cx="177720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bg1"/>
                </a:solidFill>
              </a:rPr>
              <a:t>7m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bg1"/>
                </a:solidFill>
              </a:rPr>
              <a:t>70m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bg1"/>
                </a:solidFill>
              </a:rPr>
              <a:t>0.70m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8E51669-D14C-4D2E-9340-EE8A3B97DE8D}"/>
              </a:ext>
            </a:extLst>
          </p:cNvPr>
          <p:cNvSpPr txBox="1"/>
          <p:nvPr/>
        </p:nvSpPr>
        <p:spPr>
          <a:xfrm>
            <a:off x="977426" y="766236"/>
            <a:ext cx="2133597" cy="258532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4m =		cm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latin typeface="Calibri" panose="020F0502020204030204"/>
            </a:endParaRPr>
          </a:p>
          <a:p>
            <a:pPr>
              <a:defRPr/>
            </a:pPr>
            <a:r>
              <a:rPr lang="en-GB" sz="2800" dirty="0"/>
              <a:t>60cm =		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D33591-68F5-4941-8CA4-ED53FE16D22C}"/>
              </a:ext>
            </a:extLst>
          </p:cNvPr>
          <p:cNvSpPr txBox="1"/>
          <p:nvPr/>
        </p:nvSpPr>
        <p:spPr>
          <a:xfrm>
            <a:off x="5482370" y="766236"/>
            <a:ext cx="1824217" cy="258532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40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 =		cm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latin typeface="Calibri" panose="020F0502020204030204"/>
            </a:endParaRPr>
          </a:p>
          <a:p>
            <a:pPr>
              <a:defRPr/>
            </a:pPr>
            <a:r>
              <a:rPr lang="en-GB" sz="2800" dirty="0"/>
              <a:t>6cm =		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246" y="179249"/>
            <a:ext cx="332935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1.  </a:t>
            </a:r>
            <a:r>
              <a:rPr lang="en-GB" sz="2400" dirty="0"/>
              <a:t>7m =			cm</a:t>
            </a:r>
          </a:p>
          <a:p>
            <a:pPr>
              <a:buClr>
                <a:srgbClr val="007FFF"/>
              </a:buClr>
            </a:pPr>
            <a:endParaRPr lang="en-GB" sz="2400" dirty="0"/>
          </a:p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2.  </a:t>
            </a:r>
            <a:r>
              <a:rPr lang="en-GB" sz="2400" dirty="0"/>
              <a:t>70m =			cm</a:t>
            </a:r>
          </a:p>
          <a:p>
            <a:pPr>
              <a:buClr>
                <a:srgbClr val="007FFF"/>
              </a:buClr>
            </a:pPr>
            <a:endParaRPr lang="en-GB" sz="2400" dirty="0"/>
          </a:p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3.  </a:t>
            </a:r>
            <a:r>
              <a:rPr lang="en-GB" sz="2400" dirty="0"/>
              <a:t>0.70m =	    		cm</a:t>
            </a:r>
          </a:p>
          <a:p>
            <a:pPr>
              <a:buClr>
                <a:srgbClr val="007FFF"/>
              </a:buClr>
            </a:pPr>
            <a:endParaRPr lang="en-GB" sz="2400" dirty="0"/>
          </a:p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4.  </a:t>
            </a:r>
            <a:r>
              <a:rPr lang="en-GB" sz="2400" dirty="0"/>
              <a:t>0.7m =	   		cm</a:t>
            </a:r>
          </a:p>
          <a:p>
            <a:pPr>
              <a:buClr>
                <a:srgbClr val="007FFF"/>
              </a:buClr>
            </a:pPr>
            <a:endParaRPr lang="en-GB" sz="2400" dirty="0"/>
          </a:p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5.  </a:t>
            </a:r>
            <a:r>
              <a:rPr lang="en-GB" sz="2400" dirty="0"/>
              <a:t>0.07m =			cm</a:t>
            </a:r>
          </a:p>
          <a:p>
            <a:pPr>
              <a:buClr>
                <a:srgbClr val="007FFF"/>
              </a:buClr>
            </a:pPr>
            <a:endParaRPr lang="en-GB" sz="2400" dirty="0"/>
          </a:p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6.  </a:t>
            </a:r>
            <a:r>
              <a:rPr lang="en-GB" sz="2400" dirty="0"/>
              <a:t>3.07m =	   		cm</a:t>
            </a:r>
          </a:p>
          <a:p>
            <a:pPr>
              <a:buClr>
                <a:srgbClr val="007FFF"/>
              </a:buClr>
            </a:pPr>
            <a:endParaRPr lang="en-GB" sz="2400" dirty="0"/>
          </a:p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7.  </a:t>
            </a:r>
            <a:r>
              <a:rPr lang="en-GB" sz="2400" dirty="0"/>
              <a:t>3.7m =	   		cm</a:t>
            </a:r>
          </a:p>
          <a:p>
            <a:pPr>
              <a:buClr>
                <a:srgbClr val="007FFF"/>
              </a:buClr>
            </a:pPr>
            <a:endParaRPr lang="en-GB" sz="2400" dirty="0"/>
          </a:p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8.  </a:t>
            </a:r>
            <a:r>
              <a:rPr lang="en-GB" sz="2400" dirty="0"/>
              <a:t>370m =	 		cm</a:t>
            </a:r>
          </a:p>
          <a:p>
            <a:pPr>
              <a:buClr>
                <a:srgbClr val="007FFF"/>
              </a:buClr>
            </a:pPr>
            <a:endParaRPr lang="en-GB" sz="2400" dirty="0"/>
          </a:p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9.  </a:t>
            </a:r>
            <a:r>
              <a:rPr lang="en-GB" sz="2400" dirty="0"/>
              <a:t>370cm =	 	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79F317-ACED-4992-AD78-80E855A210B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11CC6F9-122D-4F58-BE45-6B6C20BA600E}"/>
                  </a:ext>
                </a:extLst>
              </p:cNvPr>
              <p:cNvSpPr/>
              <p:nvPr/>
            </p:nvSpPr>
            <p:spPr>
              <a:xfrm>
                <a:off x="4394278" y="179248"/>
                <a:ext cx="4421476" cy="6680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10.  </a:t>
                </a:r>
                <a:r>
                  <a:rPr lang="en-GB" sz="2400" dirty="0"/>
                  <a:t>37cm =			m</a:t>
                </a:r>
              </a:p>
              <a:p>
                <a:pPr>
                  <a:buClr>
                    <a:srgbClr val="007FFF"/>
                  </a:buClr>
                </a:pPr>
                <a:endParaRPr lang="en-GB" sz="2400" dirty="0"/>
              </a:p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:r>
                  <a:rPr lang="en-GB" sz="2400" dirty="0"/>
                  <a:t>307cm =			m</a:t>
                </a:r>
              </a:p>
              <a:p>
                <a:pPr>
                  <a:buClr>
                    <a:srgbClr val="007FFF"/>
                  </a:buClr>
                </a:pPr>
                <a:endParaRPr lang="en-GB" sz="2400" dirty="0"/>
              </a:p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12.  </a:t>
                </a:r>
                <a:r>
                  <a:rPr lang="en-GB" sz="2400" dirty="0"/>
                  <a:t>3007cm =	  		m</a:t>
                </a:r>
              </a:p>
              <a:p>
                <a:pPr>
                  <a:buClr>
                    <a:srgbClr val="007FFF"/>
                  </a:buClr>
                </a:pPr>
                <a:endParaRPr lang="en-GB" sz="2400" dirty="0"/>
              </a:p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13.  </a:t>
                </a:r>
                <a:r>
                  <a:rPr lang="en-GB" sz="2400" dirty="0"/>
                  <a:t>30.07cm =	   		m</a:t>
                </a:r>
              </a:p>
              <a:p>
                <a:pPr>
                  <a:buClr>
                    <a:srgbClr val="007FFF"/>
                  </a:buClr>
                </a:pPr>
                <a:endParaRPr lang="en-GB" sz="2400" dirty="0"/>
              </a:p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:r>
                  <a:rPr lang="en-GB" sz="2400" dirty="0"/>
                  <a:t>0.3007cm =  		m</a:t>
                </a:r>
              </a:p>
              <a:p>
                <a:pPr>
                  <a:buClr>
                    <a:srgbClr val="007FFF"/>
                  </a:buClr>
                </a:pPr>
                <a:endParaRPr lang="en-GB" sz="2400" dirty="0"/>
              </a:p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15.  </a:t>
                </a:r>
                <a:r>
                  <a:rPr lang="en-GB" sz="2400" dirty="0"/>
                  <a:t>0.03007m =  		cm</a:t>
                </a:r>
              </a:p>
              <a:p>
                <a:pPr>
                  <a:buClr>
                    <a:srgbClr val="007FFF"/>
                  </a:buClr>
                </a:pPr>
                <a:endParaRPr lang="en-GB" sz="2400" dirty="0"/>
              </a:p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16.  </a:t>
                </a:r>
                <a:r>
                  <a:rPr lang="en-GB" sz="2400" dirty="0"/>
                  <a:t>1.03007m =  		cm</a:t>
                </a:r>
              </a:p>
              <a:p>
                <a:pPr>
                  <a:buClr>
                    <a:srgbClr val="007FFF"/>
                  </a:buClr>
                </a:pPr>
                <a:endParaRPr lang="en-GB" sz="2400" dirty="0"/>
              </a:p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m </a:t>
                </a:r>
                <a:r>
                  <a:rPr lang="en-GB" sz="2400" dirty="0"/>
                  <a:t>=	 		cm</a:t>
                </a:r>
              </a:p>
              <a:p>
                <a:pPr>
                  <a:buClr>
                    <a:srgbClr val="007FFF"/>
                  </a:buClr>
                </a:pPr>
                <a:endParaRPr lang="en-GB" sz="2400" dirty="0"/>
              </a:p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cm =			m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11CC6F9-122D-4F58-BE45-6B6C20BA60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278" y="179248"/>
                <a:ext cx="4421476" cy="6680675"/>
              </a:xfrm>
              <a:prstGeom prst="rect">
                <a:avLst/>
              </a:prstGeom>
              <a:blipFill>
                <a:blip r:embed="rId3"/>
                <a:stretch>
                  <a:fillRect l="-2207" t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328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246" y="179249"/>
            <a:ext cx="332935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1.  </a:t>
            </a:r>
            <a:r>
              <a:rPr lang="en-GB" sz="2400" dirty="0"/>
              <a:t>7m =	</a:t>
            </a:r>
            <a:r>
              <a:rPr lang="en-GB" sz="2400" dirty="0">
                <a:solidFill>
                  <a:srgbClr val="FF0000"/>
                </a:solidFill>
              </a:rPr>
              <a:t>700cm</a:t>
            </a:r>
          </a:p>
          <a:p>
            <a:pPr>
              <a:buClr>
                <a:srgbClr val="007FFF"/>
              </a:buClr>
            </a:pPr>
            <a:endParaRPr lang="en-GB" sz="2400" dirty="0"/>
          </a:p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2.  </a:t>
            </a:r>
            <a:r>
              <a:rPr lang="en-GB" sz="2400" dirty="0"/>
              <a:t>70m =	</a:t>
            </a:r>
            <a:r>
              <a:rPr lang="en-GB" sz="2400" dirty="0">
                <a:solidFill>
                  <a:srgbClr val="FF0000"/>
                </a:solidFill>
              </a:rPr>
              <a:t>7000cm</a:t>
            </a:r>
          </a:p>
          <a:p>
            <a:pPr>
              <a:buClr>
                <a:srgbClr val="007FFF"/>
              </a:buClr>
            </a:pPr>
            <a:endParaRPr lang="en-GB" sz="2400" dirty="0"/>
          </a:p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3.  </a:t>
            </a:r>
            <a:r>
              <a:rPr lang="en-GB" sz="2400" dirty="0"/>
              <a:t>0.70m =	    </a:t>
            </a:r>
            <a:r>
              <a:rPr lang="en-GB" sz="2400" dirty="0">
                <a:solidFill>
                  <a:srgbClr val="FF0000"/>
                </a:solidFill>
              </a:rPr>
              <a:t>70cm</a:t>
            </a:r>
          </a:p>
          <a:p>
            <a:pPr>
              <a:buClr>
                <a:srgbClr val="007FFF"/>
              </a:buClr>
            </a:pPr>
            <a:endParaRPr lang="en-GB" sz="2400" dirty="0"/>
          </a:p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4.  </a:t>
            </a:r>
            <a:r>
              <a:rPr lang="en-GB" sz="2400" dirty="0"/>
              <a:t>0.7m =	    </a:t>
            </a:r>
            <a:r>
              <a:rPr lang="en-GB" sz="2400" dirty="0">
                <a:solidFill>
                  <a:srgbClr val="FF0000"/>
                </a:solidFill>
              </a:rPr>
              <a:t>70cm</a:t>
            </a:r>
          </a:p>
          <a:p>
            <a:pPr>
              <a:buClr>
                <a:srgbClr val="007FFF"/>
              </a:buClr>
            </a:pPr>
            <a:endParaRPr lang="en-GB" sz="2400" dirty="0"/>
          </a:p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5.  </a:t>
            </a:r>
            <a:r>
              <a:rPr lang="en-GB" sz="2400" dirty="0"/>
              <a:t>0.07m =		</a:t>
            </a:r>
            <a:r>
              <a:rPr lang="en-GB" sz="2400" dirty="0">
                <a:solidFill>
                  <a:srgbClr val="FF0000"/>
                </a:solidFill>
              </a:rPr>
              <a:t>7cm</a:t>
            </a:r>
          </a:p>
          <a:p>
            <a:pPr>
              <a:buClr>
                <a:srgbClr val="007FFF"/>
              </a:buClr>
            </a:pPr>
            <a:endParaRPr lang="en-GB" sz="2400" dirty="0"/>
          </a:p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6.  </a:t>
            </a:r>
            <a:r>
              <a:rPr lang="en-GB" sz="2400" dirty="0"/>
              <a:t>3.07m =	   </a:t>
            </a:r>
            <a:r>
              <a:rPr lang="en-GB" sz="2400" dirty="0">
                <a:solidFill>
                  <a:srgbClr val="FF0000"/>
                </a:solidFill>
              </a:rPr>
              <a:t>307cm</a:t>
            </a:r>
          </a:p>
          <a:p>
            <a:pPr>
              <a:buClr>
                <a:srgbClr val="007FFF"/>
              </a:buClr>
            </a:pPr>
            <a:endParaRPr lang="en-GB" sz="2400" dirty="0"/>
          </a:p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7.  </a:t>
            </a:r>
            <a:r>
              <a:rPr lang="en-GB" sz="2400" dirty="0"/>
              <a:t>3.7m =	   </a:t>
            </a:r>
            <a:r>
              <a:rPr lang="en-GB" sz="2400" dirty="0">
                <a:solidFill>
                  <a:srgbClr val="FF0000"/>
                </a:solidFill>
              </a:rPr>
              <a:t>370cm</a:t>
            </a:r>
          </a:p>
          <a:p>
            <a:pPr>
              <a:buClr>
                <a:srgbClr val="007FFF"/>
              </a:buClr>
            </a:pPr>
            <a:endParaRPr lang="en-GB" sz="2400" dirty="0"/>
          </a:p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8.  </a:t>
            </a:r>
            <a:r>
              <a:rPr lang="en-GB" sz="2400" dirty="0"/>
              <a:t>370m =	 </a:t>
            </a:r>
            <a:r>
              <a:rPr lang="en-GB" sz="2400" dirty="0">
                <a:solidFill>
                  <a:srgbClr val="FF0000"/>
                </a:solidFill>
              </a:rPr>
              <a:t>37 000cm</a:t>
            </a:r>
          </a:p>
          <a:p>
            <a:pPr>
              <a:buClr>
                <a:srgbClr val="007FFF"/>
              </a:buClr>
            </a:pPr>
            <a:endParaRPr lang="en-GB" sz="2400" dirty="0"/>
          </a:p>
          <a:p>
            <a:pPr>
              <a:buClr>
                <a:srgbClr val="007FFF"/>
              </a:buClr>
            </a:pPr>
            <a:r>
              <a:rPr lang="en-GB" sz="2400" dirty="0">
                <a:solidFill>
                  <a:srgbClr val="007FFF"/>
                </a:solidFill>
              </a:rPr>
              <a:t>9.  </a:t>
            </a:r>
            <a:r>
              <a:rPr lang="en-GB" sz="2400" dirty="0"/>
              <a:t>370cm =	 </a:t>
            </a:r>
            <a:r>
              <a:rPr lang="en-GB" sz="2400" dirty="0">
                <a:solidFill>
                  <a:srgbClr val="FF0000"/>
                </a:solidFill>
              </a:rPr>
              <a:t>3.7m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79F317-ACED-4992-AD78-80E855A210B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11CC6F9-122D-4F58-BE45-6B6C20BA600E}"/>
                  </a:ext>
                </a:extLst>
              </p:cNvPr>
              <p:cNvSpPr/>
              <p:nvPr/>
            </p:nvSpPr>
            <p:spPr>
              <a:xfrm>
                <a:off x="4394278" y="179248"/>
                <a:ext cx="4421476" cy="6680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10.  </a:t>
                </a:r>
                <a:r>
                  <a:rPr lang="en-GB" sz="2400" dirty="0"/>
                  <a:t>37cm =	</a:t>
                </a:r>
                <a:r>
                  <a:rPr lang="en-GB" sz="2400" dirty="0">
                    <a:solidFill>
                      <a:srgbClr val="FF0000"/>
                    </a:solidFill>
                  </a:rPr>
                  <a:t>0.37m</a:t>
                </a:r>
              </a:p>
              <a:p>
                <a:pPr>
                  <a:buClr>
                    <a:srgbClr val="007FFF"/>
                  </a:buClr>
                </a:pPr>
                <a:endParaRPr lang="en-GB" sz="2400" dirty="0"/>
              </a:p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:r>
                  <a:rPr lang="en-GB" sz="2400" dirty="0"/>
                  <a:t>307cm =	</a:t>
                </a:r>
                <a:r>
                  <a:rPr lang="en-GB" sz="2400" dirty="0">
                    <a:solidFill>
                      <a:srgbClr val="FF0000"/>
                    </a:solidFill>
                  </a:rPr>
                  <a:t>3.07m</a:t>
                </a:r>
              </a:p>
              <a:p>
                <a:pPr>
                  <a:buClr>
                    <a:srgbClr val="007FFF"/>
                  </a:buClr>
                </a:pPr>
                <a:endParaRPr lang="en-GB" sz="2400" dirty="0"/>
              </a:p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12.  </a:t>
                </a:r>
                <a:r>
                  <a:rPr lang="en-GB" sz="2400" dirty="0"/>
                  <a:t>3007cm =	  </a:t>
                </a:r>
                <a:r>
                  <a:rPr lang="en-GB" sz="2400" dirty="0">
                    <a:solidFill>
                      <a:srgbClr val="FF0000"/>
                    </a:solidFill>
                  </a:rPr>
                  <a:t>30.07m</a:t>
                </a:r>
              </a:p>
              <a:p>
                <a:pPr>
                  <a:buClr>
                    <a:srgbClr val="007FFF"/>
                  </a:buClr>
                </a:pPr>
                <a:endParaRPr lang="en-GB" sz="2400" dirty="0"/>
              </a:p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13.  </a:t>
                </a:r>
                <a:r>
                  <a:rPr lang="en-GB" sz="2400" dirty="0"/>
                  <a:t>30.07cm =	   </a:t>
                </a:r>
                <a:r>
                  <a:rPr lang="en-GB" sz="2400" dirty="0">
                    <a:solidFill>
                      <a:srgbClr val="FF0000"/>
                    </a:solidFill>
                  </a:rPr>
                  <a:t>0.3007m</a:t>
                </a:r>
              </a:p>
              <a:p>
                <a:pPr>
                  <a:buClr>
                    <a:srgbClr val="007FFF"/>
                  </a:buClr>
                </a:pPr>
                <a:endParaRPr lang="en-GB" sz="2400" dirty="0"/>
              </a:p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:r>
                  <a:rPr lang="en-GB" sz="2400" dirty="0"/>
                  <a:t>0.3007cm =  </a:t>
                </a:r>
                <a:r>
                  <a:rPr lang="en-GB" sz="2400" dirty="0">
                    <a:solidFill>
                      <a:srgbClr val="FF0000"/>
                    </a:solidFill>
                  </a:rPr>
                  <a:t>0.003007m</a:t>
                </a:r>
              </a:p>
              <a:p>
                <a:pPr>
                  <a:buClr>
                    <a:srgbClr val="007FFF"/>
                  </a:buClr>
                </a:pPr>
                <a:endParaRPr lang="en-GB" sz="2400" dirty="0"/>
              </a:p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15.  </a:t>
                </a:r>
                <a:r>
                  <a:rPr lang="en-GB" sz="2400" dirty="0"/>
                  <a:t>0.03007m =  </a:t>
                </a:r>
                <a:r>
                  <a:rPr lang="en-GB" sz="2400" dirty="0">
                    <a:solidFill>
                      <a:srgbClr val="FF0000"/>
                    </a:solidFill>
                  </a:rPr>
                  <a:t>3.007cm</a:t>
                </a:r>
              </a:p>
              <a:p>
                <a:pPr>
                  <a:buClr>
                    <a:srgbClr val="007FFF"/>
                  </a:buClr>
                </a:pPr>
                <a:endParaRPr lang="en-GB" sz="2400" dirty="0"/>
              </a:p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16.  </a:t>
                </a:r>
                <a:r>
                  <a:rPr lang="en-GB" sz="2400" dirty="0"/>
                  <a:t>1.03007m =  </a:t>
                </a:r>
                <a:r>
                  <a:rPr lang="en-GB" sz="2400" dirty="0">
                    <a:solidFill>
                      <a:srgbClr val="FF0000"/>
                    </a:solidFill>
                  </a:rPr>
                  <a:t>103.007cm</a:t>
                </a:r>
              </a:p>
              <a:p>
                <a:pPr>
                  <a:buClr>
                    <a:srgbClr val="007FFF"/>
                  </a:buClr>
                </a:pPr>
                <a:endParaRPr lang="en-GB" sz="2400" dirty="0"/>
              </a:p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m </a:t>
                </a:r>
                <a:r>
                  <a:rPr lang="en-GB" sz="2400" dirty="0"/>
                  <a:t>=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cm</a:t>
                </a:r>
              </a:p>
              <a:p>
                <a:pPr>
                  <a:buClr>
                    <a:srgbClr val="007FFF"/>
                  </a:buClr>
                </a:pPr>
                <a:endParaRPr lang="en-GB" sz="2400" dirty="0"/>
              </a:p>
              <a:p>
                <a:pPr>
                  <a:buClr>
                    <a:srgbClr val="007FFF"/>
                  </a:buClr>
                </a:pPr>
                <a:r>
                  <a:rPr lang="en-GB" sz="24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cm 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m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11CC6F9-122D-4F58-BE45-6B6C20BA60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278" y="179248"/>
                <a:ext cx="4421476" cy="6680675"/>
              </a:xfrm>
              <a:prstGeom prst="rect">
                <a:avLst/>
              </a:prstGeom>
              <a:blipFill>
                <a:blip r:embed="rId3"/>
                <a:stretch>
                  <a:fillRect l="-2207" t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638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1883</TotalTime>
  <Words>48</Words>
  <Application>Microsoft Office PowerPoint</Application>
  <PresentationFormat>On-screen Show (4:3)</PresentationFormat>
  <Paragraphs>94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Metric Unit Conversion:  Metres and centimetres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89</cp:revision>
  <dcterms:created xsi:type="dcterms:W3CDTF">2018-01-26T08:52:52Z</dcterms:created>
  <dcterms:modified xsi:type="dcterms:W3CDTF">2019-01-17T16:03:33Z</dcterms:modified>
</cp:coreProperties>
</file>