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77039" autoAdjust="0"/>
  </p:normalViewPr>
  <p:slideViewPr>
    <p:cSldViewPr snapToGrid="0">
      <p:cViewPr varScale="1">
        <p:scale>
          <a:sx n="66" d="100"/>
          <a:sy n="66" d="100"/>
        </p:scale>
        <p:origin x="205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Equation of a line from gradient and a point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654031" y="4023203"/>
                <a:ext cx="3170676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20, 6</m:t>
                          </m:r>
                        </m:e>
                      </m:d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2400" dirty="0">
                  <a:solidFill>
                    <a:schemeClr val="bg1">
                      <a:lumMod val="95000"/>
                    </a:schemeClr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chemeClr val="bg1">
                      <a:lumMod val="95000"/>
                    </a:schemeClr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60, 2</m:t>
                          </m:r>
                        </m:e>
                      </m:d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2400" dirty="0">
                  <a:solidFill>
                    <a:schemeClr val="bg1">
                      <a:lumMod val="95000"/>
                    </a:schemeClr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chemeClr val="bg1">
                      <a:lumMod val="95000"/>
                    </a:schemeClr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−6, 20</m:t>
                          </m:r>
                        </m:e>
                      </m:d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2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031" y="4023203"/>
                <a:ext cx="3170676" cy="1846659"/>
              </a:xfrm>
              <a:prstGeom prst="rect">
                <a:avLst/>
              </a:prstGeom>
              <a:blipFill rotWithShape="0">
                <a:blip r:embed="rId7"/>
                <a:stretch>
                  <a:fillRect b="-5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60098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6, 22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𝑔𝑟𝑎𝑑𝑖𝑒𝑛𝑡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60098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60098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d>
                      <m:r>
                        <a:rPr lang="en-GB" sz="3200" b="0" i="1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600986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cathowie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45430" y="5300400"/>
                <a:ext cx="39071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−6, 22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𝑔𝑟𝑎𝑑𝑖𝑒𝑛𝑡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30" y="5300400"/>
                <a:ext cx="390716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314370" y="3180443"/>
                <a:ext cx="39071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en-GB" sz="3200" b="0" i="1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70" y="3180443"/>
                <a:ext cx="3907160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750999" y="3180443"/>
                <a:ext cx="39071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sz="3200" b="0" i="1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999" y="3180443"/>
                <a:ext cx="3907160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725522" y="5300399"/>
                <a:ext cx="39071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−6, 16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𝑔𝑟𝑎𝑑𝑖𝑒𝑛𝑡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522" y="5300399"/>
                <a:ext cx="3907160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0" y="238189"/>
                <a:ext cx="3896247" cy="6863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6, 20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𝑔𝑟𝑎𝑑𝑖𝑒𝑛𝑡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𝑖𝑠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3 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5, 25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20, 6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60, 2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−6, 20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−20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−6, −20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0.6, 0.2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8189"/>
                <a:ext cx="3896247" cy="6863417"/>
              </a:xfrm>
              <a:prstGeom prst="rect">
                <a:avLst/>
              </a:prstGeom>
              <a:blipFill rotWithShape="0">
                <a:blip r:embed="rId2"/>
                <a:stretch>
                  <a:fillRect l="-1565" t="-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669076" y="107576"/>
                <a:ext cx="4216400" cy="6324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2</a:t>
                </a:r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</a:t>
                </a:r>
                <a:r>
                  <a:rPr lang="en-GB" sz="2000" dirty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5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800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50</a:t>
                </a: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6, 8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𝑖𝑠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</m:oMath>
                </a14:m>
                <a:r>
                  <a:rPr lang="en-GB" sz="2000" dirty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.5</m:t>
                    </m:r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076" y="107576"/>
                <a:ext cx="4216400" cy="6324424"/>
              </a:xfrm>
              <a:prstGeom prst="rect">
                <a:avLst/>
              </a:prstGeom>
              <a:blipFill rotWithShape="0">
                <a:blip r:embed="rId3"/>
                <a:stretch>
                  <a:fillRect l="-1590" t="-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cathowie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8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0" y="238189"/>
                <a:ext cx="3896247" cy="6863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6, 20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𝑔𝑟𝑎𝑑𝑖𝑒𝑛𝑡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𝑖𝑠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3 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5, 25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20, 6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60, 2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−6, 20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−20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−6, −20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0.6, 0.2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8189"/>
                <a:ext cx="3896247" cy="6863417"/>
              </a:xfrm>
              <a:prstGeom prst="rect">
                <a:avLst/>
              </a:prstGeom>
              <a:blipFill rotWithShape="0">
                <a:blip r:embed="rId2"/>
                <a:stretch>
                  <a:fillRect l="-1565" t="-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669076" y="107576"/>
                <a:ext cx="4216400" cy="6324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2</a:t>
                </a:r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</a:t>
                </a:r>
                <a:r>
                  <a:rPr lang="en-GB" sz="2000" dirty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5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800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50</a:t>
                </a: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6, 8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𝑖𝑠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</m:oMath>
                </a14:m>
                <a:r>
                  <a:rPr lang="en-GB" sz="2000" dirty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.5</m:t>
                    </m:r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6, 8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6,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𝑔𝑟𝑎𝑑𝑖𝑒𝑛𝑡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076" y="107576"/>
                <a:ext cx="4216400" cy="6324424"/>
              </a:xfrm>
              <a:prstGeom prst="rect">
                <a:avLst/>
              </a:prstGeom>
              <a:blipFill rotWithShape="0">
                <a:blip r:embed="rId3"/>
                <a:stretch>
                  <a:fillRect l="-1590" t="-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cathowie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02507" y="164844"/>
                <a:ext cx="14615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507" y="164844"/>
                <a:ext cx="1461554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29167" y="789651"/>
                <a:ext cx="14615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167" y="789651"/>
                <a:ext cx="1461554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02507" y="1414458"/>
                <a:ext cx="14615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507" y="1414458"/>
                <a:ext cx="1461554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02507" y="2036604"/>
                <a:ext cx="16042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507" y="2036604"/>
                <a:ext cx="1604222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99531" y="2653196"/>
                <a:ext cx="16042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−54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531" y="2653196"/>
                <a:ext cx="1604222" cy="400110"/>
              </a:xfrm>
              <a:prstGeom prst="rect">
                <a:avLst/>
              </a:prstGeom>
              <a:blipFill rotWithShape="0">
                <a:blip r:embed="rId8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29167" y="3269788"/>
                <a:ext cx="17468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−178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167" y="3269788"/>
                <a:ext cx="1746888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29167" y="3905471"/>
                <a:ext cx="16042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+38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167" y="3905471"/>
                <a:ext cx="1604222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29167" y="4514080"/>
                <a:ext cx="16042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−38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167" y="4514080"/>
                <a:ext cx="1604221" cy="400110"/>
              </a:xfrm>
              <a:prstGeom prst="rect">
                <a:avLst/>
              </a:prstGeom>
              <a:blipFill rotWithShape="0">
                <a:blip r:embed="rId11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21713" y="5122689"/>
                <a:ext cx="14615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713" y="5122689"/>
                <a:ext cx="1461554" cy="400110"/>
              </a:xfrm>
              <a:prstGeom prst="rect">
                <a:avLst/>
              </a:prstGeom>
              <a:blipFill rotWithShape="0">
                <a:blip r:embed="rId12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96572" y="5739281"/>
                <a:ext cx="16571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−1.6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572" y="5739281"/>
                <a:ext cx="1657120" cy="400110"/>
              </a:xfrm>
              <a:prstGeom prst="rect">
                <a:avLst/>
              </a:prstGeom>
              <a:blipFill rotWithShape="0">
                <a:blip r:embed="rId1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06260" y="37236"/>
                <a:ext cx="12059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260" y="37236"/>
                <a:ext cx="1205907" cy="338554"/>
              </a:xfrm>
              <a:prstGeom prst="rect">
                <a:avLst/>
              </a:prstGeom>
              <a:blipFill rotWithShape="0">
                <a:blip r:embed="rId1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32920" y="662043"/>
                <a:ext cx="13197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920" y="662043"/>
                <a:ext cx="1319720" cy="338554"/>
              </a:xfrm>
              <a:prstGeom prst="rect">
                <a:avLst/>
              </a:prstGeom>
              <a:blipFill rotWithShape="0">
                <a:blip r:embed="rId15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32613" y="1324485"/>
                <a:ext cx="15473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+500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613" y="1324485"/>
                <a:ext cx="1547347" cy="338554"/>
              </a:xfrm>
              <a:prstGeom prst="rect">
                <a:avLst/>
              </a:prstGeom>
              <a:blipFill rotWithShape="0">
                <a:blip r:embed="rId1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467892" y="1949387"/>
                <a:ext cx="14736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892" y="1949387"/>
                <a:ext cx="1473609" cy="338554"/>
              </a:xfrm>
              <a:prstGeom prst="rect">
                <a:avLst/>
              </a:prstGeom>
              <a:blipFill rotWithShape="0">
                <a:blip r:embed="rId17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03284" y="2525588"/>
                <a:ext cx="14736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+38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284" y="2525588"/>
                <a:ext cx="1473609" cy="338554"/>
              </a:xfrm>
              <a:prstGeom prst="rect">
                <a:avLst/>
              </a:prstGeom>
              <a:blipFill rotWithShape="0">
                <a:blip r:embed="rId18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571031" y="3203571"/>
                <a:ext cx="17012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=−50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−308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031" y="3203571"/>
                <a:ext cx="1701235" cy="338554"/>
              </a:xfrm>
              <a:prstGeom prst="rect">
                <a:avLst/>
              </a:prstGeom>
              <a:blipFill rotWithShape="0">
                <a:blip r:embed="rId19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571031" y="3754030"/>
                <a:ext cx="13613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031" y="3754030"/>
                <a:ext cx="1361398" cy="338554"/>
              </a:xfrm>
              <a:prstGeom prst="rect">
                <a:avLst/>
              </a:prstGeom>
              <a:blipFill rotWithShape="0">
                <a:blip r:embed="rId20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32920" y="4386472"/>
                <a:ext cx="1107996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920" y="4386472"/>
                <a:ext cx="1107996" cy="495649"/>
              </a:xfrm>
              <a:prstGeom prst="rect">
                <a:avLst/>
              </a:prstGeom>
              <a:blipFill rotWithShape="0">
                <a:blip r:embed="rId21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32613" y="5095180"/>
                <a:ext cx="110799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613" y="5095180"/>
                <a:ext cx="1107996" cy="497059"/>
              </a:xfrm>
              <a:prstGeom prst="rect">
                <a:avLst/>
              </a:prstGeom>
              <a:blipFill rotWithShape="0">
                <a:blip r:embed="rId2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32613" y="5836859"/>
                <a:ext cx="1371979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613" y="5836859"/>
                <a:ext cx="1371979" cy="497059"/>
              </a:xfrm>
              <a:prstGeom prst="rect">
                <a:avLst/>
              </a:prstGeom>
              <a:blipFill rotWithShape="0">
                <a:blip r:embed="rId2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62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430</Words>
  <Application>Microsoft Office PowerPoint</Application>
  <PresentationFormat>On-screen Show (4:3)</PresentationFormat>
  <Paragraphs>122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Equation of a line from gradient and a point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120</cp:revision>
  <dcterms:created xsi:type="dcterms:W3CDTF">2018-01-26T08:52:52Z</dcterms:created>
  <dcterms:modified xsi:type="dcterms:W3CDTF">2019-01-15T09:00:49Z</dcterms:modified>
</cp:coreProperties>
</file>