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02" r:id="rId2"/>
    <p:sldId id="305" r:id="rId3"/>
    <p:sldId id="306" r:id="rId4"/>
    <p:sldId id="31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76913" autoAdjust="0"/>
  </p:normalViewPr>
  <p:slideViewPr>
    <p:cSldViewPr snapToGrid="0">
      <p:cViewPr varScale="1">
        <p:scale>
          <a:sx n="66" d="100"/>
          <a:sy n="66" d="100"/>
        </p:scale>
        <p:origin x="231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87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0725" y="191803"/>
            <a:ext cx="6910436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Reading scales: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Decimals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1908F46-2955-4F9C-A053-FA533D6A7A5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59358" y="4283195"/>
            <a:ext cx="6792183" cy="109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91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5E07C66E-DE7D-401C-8451-77EB0C1F6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69" y="967863"/>
            <a:ext cx="4166882" cy="88065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D3577F9-99FB-4583-A7BC-F0E70EDDDA2E}"/>
              </a:ext>
            </a:extLst>
          </p:cNvPr>
          <p:cNvSpPr txBox="1"/>
          <p:nvPr/>
        </p:nvSpPr>
        <p:spPr>
          <a:xfrm>
            <a:off x="23150" y="552806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AADAEAD-70E6-4CE8-9323-5C54650EAE45}"/>
              </a:ext>
            </a:extLst>
          </p:cNvPr>
          <p:cNvSpPr txBox="1"/>
          <p:nvPr/>
        </p:nvSpPr>
        <p:spPr>
          <a:xfrm>
            <a:off x="4073928" y="552806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D65B92-FEF7-4ADC-A355-64F770DD91C2}"/>
              </a:ext>
            </a:extLst>
          </p:cNvPr>
          <p:cNvSpPr txBox="1"/>
          <p:nvPr/>
        </p:nvSpPr>
        <p:spPr>
          <a:xfrm>
            <a:off x="2432535" y="708173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BB55904-3C55-43FC-9B34-E8E2C5E015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6542" y="956288"/>
            <a:ext cx="4166882" cy="88065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7EE9F39-E0A5-46B1-A399-962E87426A5A}"/>
              </a:ext>
            </a:extLst>
          </p:cNvPr>
          <p:cNvSpPr txBox="1"/>
          <p:nvPr/>
        </p:nvSpPr>
        <p:spPr>
          <a:xfrm>
            <a:off x="4514123" y="54123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3B8FCD9-78FC-4C64-82D3-C12D2A6EB651}"/>
              </a:ext>
            </a:extLst>
          </p:cNvPr>
          <p:cNvSpPr txBox="1"/>
          <p:nvPr/>
        </p:nvSpPr>
        <p:spPr>
          <a:xfrm>
            <a:off x="7776923" y="59561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7C7BE0-8CC8-4BFB-9382-1F78D11C6AEF}"/>
              </a:ext>
            </a:extLst>
          </p:cNvPr>
          <p:cNvSpPr txBox="1"/>
          <p:nvPr/>
        </p:nvSpPr>
        <p:spPr>
          <a:xfrm>
            <a:off x="6923508" y="696598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49328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3D89D241-6B8C-4B1D-A98F-6D3125250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85" y="3743881"/>
            <a:ext cx="3599728" cy="5955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BF09B6A-1302-4E74-80B6-E843D6186E56}"/>
              </a:ext>
            </a:extLst>
          </p:cNvPr>
          <p:cNvSpPr/>
          <p:nvPr/>
        </p:nvSpPr>
        <p:spPr>
          <a:xfrm>
            <a:off x="63188" y="401713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1.</a:t>
            </a:r>
            <a:r>
              <a:rPr lang="en-GB" sz="2400" dirty="0"/>
              <a:t>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0CEBAF-1814-4383-96F0-5AB446D45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86" y="401713"/>
            <a:ext cx="3599726" cy="4651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97C20-E167-4125-B26F-2A37D1BB600D}"/>
              </a:ext>
            </a:extLst>
          </p:cNvPr>
          <p:cNvSpPr txBox="1"/>
          <p:nvPr/>
        </p:nvSpPr>
        <p:spPr>
          <a:xfrm>
            <a:off x="474562" y="5787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E469C1-3604-4043-BA05-4155BC5EE1A3}"/>
              </a:ext>
            </a:extLst>
          </p:cNvPr>
          <p:cNvSpPr txBox="1"/>
          <p:nvPr/>
        </p:nvSpPr>
        <p:spPr>
          <a:xfrm>
            <a:off x="3935395" y="7289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1B9A07-5C16-41AA-ACFE-E996EAC4C4C3}"/>
              </a:ext>
            </a:extLst>
          </p:cNvPr>
          <p:cNvSpPr txBox="1"/>
          <p:nvPr/>
        </p:nvSpPr>
        <p:spPr>
          <a:xfrm>
            <a:off x="2571505" y="103676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9EEEC-A8F1-4941-9F48-DD0BA298E1F4}"/>
              </a:ext>
            </a:extLst>
          </p:cNvPr>
          <p:cNvSpPr/>
          <p:nvPr/>
        </p:nvSpPr>
        <p:spPr>
          <a:xfrm>
            <a:off x="63188" y="1504762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2.</a:t>
            </a:r>
            <a:r>
              <a:rPr lang="en-GB" sz="2400" dirty="0"/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3858BC-3996-42CB-B7ED-600FD4191154}"/>
              </a:ext>
            </a:extLst>
          </p:cNvPr>
          <p:cNvSpPr txBox="1"/>
          <p:nvPr/>
        </p:nvSpPr>
        <p:spPr>
          <a:xfrm>
            <a:off x="456718" y="1173544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3C8275-8765-4F7F-A0C9-A5DF9BF55D0C}"/>
              </a:ext>
            </a:extLst>
          </p:cNvPr>
          <p:cNvSpPr txBox="1"/>
          <p:nvPr/>
        </p:nvSpPr>
        <p:spPr>
          <a:xfrm>
            <a:off x="3957578" y="1173545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912521-73F6-402C-AB77-2557687B7140}"/>
              </a:ext>
            </a:extLst>
          </p:cNvPr>
          <p:cNvSpPr txBox="1"/>
          <p:nvPr/>
        </p:nvSpPr>
        <p:spPr>
          <a:xfrm>
            <a:off x="2546428" y="1251422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979F93-01E8-41E3-B9D5-2D670FC53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85" y="1549456"/>
            <a:ext cx="3599727" cy="54652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53AFA0D2-7C1A-4C72-BBB4-EBF6E746D3B0}"/>
              </a:ext>
            </a:extLst>
          </p:cNvPr>
          <p:cNvSpPr/>
          <p:nvPr/>
        </p:nvSpPr>
        <p:spPr>
          <a:xfrm>
            <a:off x="63188" y="2604373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3.</a:t>
            </a:r>
            <a:r>
              <a:rPr lang="en-GB" sz="2400" dirty="0"/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2F4716-C00F-42EF-8965-8148A59614AA}"/>
              </a:ext>
            </a:extLst>
          </p:cNvPr>
          <p:cNvSpPr txBox="1"/>
          <p:nvPr/>
        </p:nvSpPr>
        <p:spPr>
          <a:xfrm>
            <a:off x="474562" y="229327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7D9E6C-90BC-4A6D-9F02-D87BA6C2E942}"/>
              </a:ext>
            </a:extLst>
          </p:cNvPr>
          <p:cNvSpPr txBox="1"/>
          <p:nvPr/>
        </p:nvSpPr>
        <p:spPr>
          <a:xfrm>
            <a:off x="3957577" y="2273796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250EBE-6942-4F8E-A1BC-32B9E0CF5997}"/>
              </a:ext>
            </a:extLst>
          </p:cNvPr>
          <p:cNvSpPr txBox="1"/>
          <p:nvPr/>
        </p:nvSpPr>
        <p:spPr>
          <a:xfrm>
            <a:off x="3262254" y="2351824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EB75A28-F4A2-4909-BFB8-ABB0AEC651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85" y="2649067"/>
            <a:ext cx="3599727" cy="54652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45C81DE-CDAA-410C-9544-29EABF7AC26E}"/>
              </a:ext>
            </a:extLst>
          </p:cNvPr>
          <p:cNvSpPr/>
          <p:nvPr/>
        </p:nvSpPr>
        <p:spPr>
          <a:xfrm>
            <a:off x="63188" y="3703984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4.</a:t>
            </a:r>
            <a:r>
              <a:rPr lang="en-GB" sz="2400" dirty="0"/>
              <a:t>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FE4268-7452-471D-82CB-EFCA24C4B55C}"/>
              </a:ext>
            </a:extLst>
          </p:cNvPr>
          <p:cNvSpPr txBox="1"/>
          <p:nvPr/>
        </p:nvSpPr>
        <p:spPr>
          <a:xfrm>
            <a:off x="462985" y="3360142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EE371B-02B5-4391-B74A-5D0A5D399AAE}"/>
              </a:ext>
            </a:extLst>
          </p:cNvPr>
          <p:cNvSpPr txBox="1"/>
          <p:nvPr/>
        </p:nvSpPr>
        <p:spPr>
          <a:xfrm>
            <a:off x="3957577" y="339307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B08446-20A9-4144-8990-23E0B1F855D9}"/>
              </a:ext>
            </a:extLst>
          </p:cNvPr>
          <p:cNvSpPr txBox="1"/>
          <p:nvPr/>
        </p:nvSpPr>
        <p:spPr>
          <a:xfrm>
            <a:off x="3092369" y="3423850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A8273E2-9D6B-4C00-9ACB-08EFF9631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85" y="4871350"/>
            <a:ext cx="3599728" cy="59550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512F4CD-7AA7-41DA-9229-4A1C5D12201E}"/>
              </a:ext>
            </a:extLst>
          </p:cNvPr>
          <p:cNvSpPr/>
          <p:nvPr/>
        </p:nvSpPr>
        <p:spPr>
          <a:xfrm>
            <a:off x="63188" y="4831453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5.</a:t>
            </a:r>
            <a:r>
              <a:rPr lang="en-GB" sz="2400" dirty="0"/>
              <a:t>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114F6F-A182-4867-A8DF-F066B52DDFE8}"/>
              </a:ext>
            </a:extLst>
          </p:cNvPr>
          <p:cNvSpPr txBox="1"/>
          <p:nvPr/>
        </p:nvSpPr>
        <p:spPr>
          <a:xfrm>
            <a:off x="456718" y="449652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88CC05-D1D2-431A-B8C3-B9C4148F8E5C}"/>
              </a:ext>
            </a:extLst>
          </p:cNvPr>
          <p:cNvSpPr txBox="1"/>
          <p:nvPr/>
        </p:nvSpPr>
        <p:spPr>
          <a:xfrm>
            <a:off x="3957577" y="4521334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41553-560B-4F0E-BDA7-4DBDB1EBD539}"/>
              </a:ext>
            </a:extLst>
          </p:cNvPr>
          <p:cNvSpPr txBox="1"/>
          <p:nvPr/>
        </p:nvSpPr>
        <p:spPr>
          <a:xfrm>
            <a:off x="3094297" y="4621047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903B3BA-9440-4787-9963-204303AD8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85" y="5948571"/>
            <a:ext cx="3599728" cy="595503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B3BF0D4-776D-4754-8BB6-85FFFB7F7F38}"/>
              </a:ext>
            </a:extLst>
          </p:cNvPr>
          <p:cNvSpPr/>
          <p:nvPr/>
        </p:nvSpPr>
        <p:spPr>
          <a:xfrm>
            <a:off x="63188" y="5908674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6.</a:t>
            </a:r>
            <a:r>
              <a:rPr lang="en-GB" sz="2400" dirty="0"/>
              <a:t>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A2118D-497C-4AD4-92F3-B8930DCA36C3}"/>
              </a:ext>
            </a:extLst>
          </p:cNvPr>
          <p:cNvSpPr txBox="1"/>
          <p:nvPr/>
        </p:nvSpPr>
        <p:spPr>
          <a:xfrm>
            <a:off x="486135" y="5564832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EBA390-338A-4D24-996D-82ADB93D25DE}"/>
              </a:ext>
            </a:extLst>
          </p:cNvPr>
          <p:cNvSpPr txBox="1"/>
          <p:nvPr/>
        </p:nvSpPr>
        <p:spPr>
          <a:xfrm>
            <a:off x="1326265" y="556483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8FCFE1-C691-4305-992B-0D9C55B31914}"/>
              </a:ext>
            </a:extLst>
          </p:cNvPr>
          <p:cNvSpPr txBox="1"/>
          <p:nvPr/>
        </p:nvSpPr>
        <p:spPr>
          <a:xfrm>
            <a:off x="3092368" y="5649536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?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D58C5E24-E746-4FB3-8D9A-A8F4BECBDC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6654" y="4921198"/>
            <a:ext cx="4207030" cy="55696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5E4A8DA8-31C4-4C68-AA03-FC34FDB51188}"/>
              </a:ext>
            </a:extLst>
          </p:cNvPr>
          <p:cNvSpPr/>
          <p:nvPr/>
        </p:nvSpPr>
        <p:spPr>
          <a:xfrm>
            <a:off x="4381384" y="307109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9B6DDC5-E7C9-4D21-B0FA-B3A53C5D3AA1}"/>
              </a:ext>
            </a:extLst>
          </p:cNvPr>
          <p:cNvSpPr/>
          <p:nvPr/>
        </p:nvSpPr>
        <p:spPr>
          <a:xfrm>
            <a:off x="4381384" y="1410158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D39E24-D4F6-4D83-8C0F-EB329F80E9CE}"/>
              </a:ext>
            </a:extLst>
          </p:cNvPr>
          <p:cNvSpPr txBox="1"/>
          <p:nvPr/>
        </p:nvSpPr>
        <p:spPr>
          <a:xfrm>
            <a:off x="5579004" y="111119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A39EA5-CC41-45BB-921B-C184CB4D5AF5}"/>
              </a:ext>
            </a:extLst>
          </p:cNvPr>
          <p:cNvSpPr txBox="1"/>
          <p:nvPr/>
        </p:nvSpPr>
        <p:spPr>
          <a:xfrm>
            <a:off x="8867883" y="106576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F8BF516-C25B-473B-8E33-5F399B1391BD}"/>
              </a:ext>
            </a:extLst>
          </p:cNvPr>
          <p:cNvSpPr txBox="1"/>
          <p:nvPr/>
        </p:nvSpPr>
        <p:spPr>
          <a:xfrm>
            <a:off x="8052611" y="1136017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092428B-54EE-4D1C-91FA-7BF272AF83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781" y="1454852"/>
            <a:ext cx="4207031" cy="546526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828B6DCE-1329-465C-A519-5FD077474305}"/>
              </a:ext>
            </a:extLst>
          </p:cNvPr>
          <p:cNvSpPr/>
          <p:nvPr/>
        </p:nvSpPr>
        <p:spPr>
          <a:xfrm>
            <a:off x="4381384" y="2509769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D2C271A-9D7F-41CF-8384-A48CCAE6B159}"/>
              </a:ext>
            </a:extLst>
          </p:cNvPr>
          <p:cNvSpPr txBox="1"/>
          <p:nvPr/>
        </p:nvSpPr>
        <p:spPr>
          <a:xfrm>
            <a:off x="5488224" y="2204397"/>
            <a:ext cx="58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D0FE162-BE68-42A2-8016-E0E96B8BF326}"/>
              </a:ext>
            </a:extLst>
          </p:cNvPr>
          <p:cNvSpPr txBox="1"/>
          <p:nvPr/>
        </p:nvSpPr>
        <p:spPr>
          <a:xfrm>
            <a:off x="8669438" y="2187402"/>
            <a:ext cx="58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84299F-9DBC-4AF1-A70C-2799EDD759EF}"/>
              </a:ext>
            </a:extLst>
          </p:cNvPr>
          <p:cNvSpPr txBox="1"/>
          <p:nvPr/>
        </p:nvSpPr>
        <p:spPr>
          <a:xfrm>
            <a:off x="8052611" y="2228152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C1C0091-FE81-40F3-9883-233704ADAE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781" y="2554463"/>
            <a:ext cx="4207031" cy="546526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63F3B87C-EC0E-49E0-B800-2C762E2E7E61}"/>
              </a:ext>
            </a:extLst>
          </p:cNvPr>
          <p:cNvSpPr/>
          <p:nvPr/>
        </p:nvSpPr>
        <p:spPr>
          <a:xfrm>
            <a:off x="4381384" y="3609380"/>
            <a:ext cx="57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F5830E-FA43-454B-AAEF-06F7DD3D08C5}"/>
              </a:ext>
            </a:extLst>
          </p:cNvPr>
          <p:cNvSpPr txBox="1"/>
          <p:nvPr/>
        </p:nvSpPr>
        <p:spPr>
          <a:xfrm>
            <a:off x="5431185" y="3358131"/>
            <a:ext cx="58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CC4A72-88AE-46BA-84FA-8435CB5E4B79}"/>
              </a:ext>
            </a:extLst>
          </p:cNvPr>
          <p:cNvSpPr txBox="1"/>
          <p:nvPr/>
        </p:nvSpPr>
        <p:spPr>
          <a:xfrm>
            <a:off x="8461202" y="3310163"/>
            <a:ext cx="79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144B8AC-5DF2-4281-B7BA-9580B0D5A583}"/>
              </a:ext>
            </a:extLst>
          </p:cNvPr>
          <p:cNvSpPr txBox="1"/>
          <p:nvPr/>
        </p:nvSpPr>
        <p:spPr>
          <a:xfrm>
            <a:off x="8013179" y="3351299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6DF546-09E4-4A5B-A006-9A649E07FA32}"/>
              </a:ext>
            </a:extLst>
          </p:cNvPr>
          <p:cNvSpPr/>
          <p:nvPr/>
        </p:nvSpPr>
        <p:spPr>
          <a:xfrm>
            <a:off x="4381384" y="4736849"/>
            <a:ext cx="57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A15B2CC-2DC1-4FC6-BAE2-B844EBC9C9D1}"/>
              </a:ext>
            </a:extLst>
          </p:cNvPr>
          <p:cNvSpPr txBox="1"/>
          <p:nvPr/>
        </p:nvSpPr>
        <p:spPr>
          <a:xfrm>
            <a:off x="5327747" y="4580281"/>
            <a:ext cx="575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7A5F7D7-8194-426D-8443-3F31F16C5B0E}"/>
              </a:ext>
            </a:extLst>
          </p:cNvPr>
          <p:cNvSpPr txBox="1"/>
          <p:nvPr/>
        </p:nvSpPr>
        <p:spPr>
          <a:xfrm>
            <a:off x="8451920" y="4600620"/>
            <a:ext cx="79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18DFFF-D434-4332-B755-0650AC5BF7FC}"/>
              </a:ext>
            </a:extLst>
          </p:cNvPr>
          <p:cNvSpPr txBox="1"/>
          <p:nvPr/>
        </p:nvSpPr>
        <p:spPr>
          <a:xfrm>
            <a:off x="8142772" y="4639244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0B46FE-3BD5-4C5D-A219-0F18B85CAAE4}"/>
              </a:ext>
            </a:extLst>
          </p:cNvPr>
          <p:cNvSpPr/>
          <p:nvPr/>
        </p:nvSpPr>
        <p:spPr>
          <a:xfrm>
            <a:off x="4381384" y="5814070"/>
            <a:ext cx="57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7BB900-5F1A-491D-AD0B-0D28EFFED78C}"/>
              </a:ext>
            </a:extLst>
          </p:cNvPr>
          <p:cNvSpPr txBox="1"/>
          <p:nvPr/>
        </p:nvSpPr>
        <p:spPr>
          <a:xfrm>
            <a:off x="5354327" y="5583236"/>
            <a:ext cx="575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38755EC-1517-40EF-9E76-7160F7B8387C}"/>
              </a:ext>
            </a:extLst>
          </p:cNvPr>
          <p:cNvSpPr txBox="1"/>
          <p:nvPr/>
        </p:nvSpPr>
        <p:spPr>
          <a:xfrm>
            <a:off x="8461202" y="5632048"/>
            <a:ext cx="77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FD72B2D-37CD-4BD7-A387-437C7DA2B97C}"/>
              </a:ext>
            </a:extLst>
          </p:cNvPr>
          <p:cNvSpPr txBox="1"/>
          <p:nvPr/>
        </p:nvSpPr>
        <p:spPr>
          <a:xfrm>
            <a:off x="4784038" y="5602392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64C4DABE-59D7-4C63-A7D7-265AC952AE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3779" y="391621"/>
            <a:ext cx="4207033" cy="54652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D5DD61E-05E6-4D4E-B725-1FC09A657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9805" y="3699390"/>
            <a:ext cx="4207030" cy="54652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71D8A820-28C6-4961-902D-CB4E9E41E3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3779" y="5987114"/>
            <a:ext cx="4207030" cy="55696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11A3B70-C679-4314-8815-6C6DA2DA2973}"/>
              </a:ext>
            </a:extLst>
          </p:cNvPr>
          <p:cNvSpPr txBox="1"/>
          <p:nvPr/>
        </p:nvSpPr>
        <p:spPr>
          <a:xfrm>
            <a:off x="4775762" y="23786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CDA86EE-79E7-447B-8468-8A1F27C0D358}"/>
              </a:ext>
            </a:extLst>
          </p:cNvPr>
          <p:cNvSpPr txBox="1"/>
          <p:nvPr/>
        </p:nvSpPr>
        <p:spPr>
          <a:xfrm>
            <a:off x="8867884" y="27362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D3C4EEB-E980-4375-884F-880346FE22FA}"/>
              </a:ext>
            </a:extLst>
          </p:cNvPr>
          <p:cNvSpPr txBox="1"/>
          <p:nvPr/>
        </p:nvSpPr>
        <p:spPr>
          <a:xfrm>
            <a:off x="8074549" y="119426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31507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979F93-01E8-41E3-B9D5-2D670FC53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85" y="1549456"/>
            <a:ext cx="3599727" cy="54652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D89D241-6B8C-4B1D-A98F-6D3125250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85" y="3743881"/>
            <a:ext cx="3599728" cy="59550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BF09B6A-1302-4E74-80B6-E843D6186E56}"/>
              </a:ext>
            </a:extLst>
          </p:cNvPr>
          <p:cNvSpPr/>
          <p:nvPr/>
        </p:nvSpPr>
        <p:spPr>
          <a:xfrm>
            <a:off x="63188" y="401713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1.</a:t>
            </a:r>
            <a:r>
              <a:rPr lang="en-GB" sz="2400" dirty="0"/>
              <a:t>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50CEBAF-1814-4383-96F0-5AB446D45D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586" y="401713"/>
            <a:ext cx="3599726" cy="46510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9697C20-E167-4125-B26F-2A37D1BB600D}"/>
              </a:ext>
            </a:extLst>
          </p:cNvPr>
          <p:cNvSpPr txBox="1"/>
          <p:nvPr/>
        </p:nvSpPr>
        <p:spPr>
          <a:xfrm>
            <a:off x="474562" y="5787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E469C1-3604-4043-BA05-4155BC5EE1A3}"/>
              </a:ext>
            </a:extLst>
          </p:cNvPr>
          <p:cNvSpPr txBox="1"/>
          <p:nvPr/>
        </p:nvSpPr>
        <p:spPr>
          <a:xfrm>
            <a:off x="3935395" y="72899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1B9A07-5C16-41AA-ACFE-E996EAC4C4C3}"/>
              </a:ext>
            </a:extLst>
          </p:cNvPr>
          <p:cNvSpPr txBox="1"/>
          <p:nvPr/>
        </p:nvSpPr>
        <p:spPr>
          <a:xfrm>
            <a:off x="2367201" y="171638"/>
            <a:ext cx="670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2.6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09EEEC-A8F1-4941-9F48-DD0BA298E1F4}"/>
              </a:ext>
            </a:extLst>
          </p:cNvPr>
          <p:cNvSpPr/>
          <p:nvPr/>
        </p:nvSpPr>
        <p:spPr>
          <a:xfrm>
            <a:off x="63188" y="1504762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2.</a:t>
            </a:r>
            <a:r>
              <a:rPr lang="en-GB" sz="2400" dirty="0"/>
              <a:t>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F3858BC-3996-42CB-B7ED-600FD4191154}"/>
              </a:ext>
            </a:extLst>
          </p:cNvPr>
          <p:cNvSpPr txBox="1"/>
          <p:nvPr/>
        </p:nvSpPr>
        <p:spPr>
          <a:xfrm>
            <a:off x="456718" y="1173544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3C8275-8765-4F7F-A0C9-A5DF9BF55D0C}"/>
              </a:ext>
            </a:extLst>
          </p:cNvPr>
          <p:cNvSpPr txBox="1"/>
          <p:nvPr/>
        </p:nvSpPr>
        <p:spPr>
          <a:xfrm>
            <a:off x="3957578" y="1173545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912521-73F6-402C-AB77-2557687B7140}"/>
              </a:ext>
            </a:extLst>
          </p:cNvPr>
          <p:cNvSpPr txBox="1"/>
          <p:nvPr/>
        </p:nvSpPr>
        <p:spPr>
          <a:xfrm>
            <a:off x="2423834" y="1282855"/>
            <a:ext cx="590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2.6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3AFA0D2-7C1A-4C72-BBB4-EBF6E746D3B0}"/>
              </a:ext>
            </a:extLst>
          </p:cNvPr>
          <p:cNvSpPr/>
          <p:nvPr/>
        </p:nvSpPr>
        <p:spPr>
          <a:xfrm>
            <a:off x="63188" y="2604373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3.</a:t>
            </a:r>
            <a:r>
              <a:rPr lang="en-GB" sz="2400" dirty="0"/>
              <a:t>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F2F4716-C00F-42EF-8965-8148A59614AA}"/>
              </a:ext>
            </a:extLst>
          </p:cNvPr>
          <p:cNvSpPr txBox="1"/>
          <p:nvPr/>
        </p:nvSpPr>
        <p:spPr>
          <a:xfrm>
            <a:off x="474562" y="229327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7D9E6C-90BC-4A6D-9F02-D87BA6C2E942}"/>
              </a:ext>
            </a:extLst>
          </p:cNvPr>
          <p:cNvSpPr txBox="1"/>
          <p:nvPr/>
        </p:nvSpPr>
        <p:spPr>
          <a:xfrm>
            <a:off x="3957577" y="2273796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E250EBE-6942-4F8E-A1BC-32B9E0CF5997}"/>
              </a:ext>
            </a:extLst>
          </p:cNvPr>
          <p:cNvSpPr txBox="1"/>
          <p:nvPr/>
        </p:nvSpPr>
        <p:spPr>
          <a:xfrm>
            <a:off x="3092368" y="2354828"/>
            <a:ext cx="6063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2.8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9EB75A28-F4A2-4909-BFB8-ABB0AEC65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585" y="2649067"/>
            <a:ext cx="3599727" cy="54652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45C81DE-CDAA-410C-9544-29EABF7AC26E}"/>
              </a:ext>
            </a:extLst>
          </p:cNvPr>
          <p:cNvSpPr/>
          <p:nvPr/>
        </p:nvSpPr>
        <p:spPr>
          <a:xfrm>
            <a:off x="63188" y="3703984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4.</a:t>
            </a:r>
            <a:r>
              <a:rPr lang="en-GB" sz="2400" dirty="0"/>
              <a:t> 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FE4268-7452-471D-82CB-EFCA24C4B55C}"/>
              </a:ext>
            </a:extLst>
          </p:cNvPr>
          <p:cNvSpPr txBox="1"/>
          <p:nvPr/>
        </p:nvSpPr>
        <p:spPr>
          <a:xfrm>
            <a:off x="462985" y="3360142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9EE371B-02B5-4391-B74A-5D0A5D399AAE}"/>
              </a:ext>
            </a:extLst>
          </p:cNvPr>
          <p:cNvSpPr txBox="1"/>
          <p:nvPr/>
        </p:nvSpPr>
        <p:spPr>
          <a:xfrm>
            <a:off x="3957577" y="339307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4B08446-20A9-4144-8990-23E0B1F855D9}"/>
              </a:ext>
            </a:extLst>
          </p:cNvPr>
          <p:cNvSpPr txBox="1"/>
          <p:nvPr/>
        </p:nvSpPr>
        <p:spPr>
          <a:xfrm>
            <a:off x="2911498" y="3423850"/>
            <a:ext cx="676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2.75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A8273E2-9D6B-4C00-9ACB-08EFF96315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85" y="4871350"/>
            <a:ext cx="3599728" cy="595503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A512F4CD-7AA7-41DA-9229-4A1C5D12201E}"/>
              </a:ext>
            </a:extLst>
          </p:cNvPr>
          <p:cNvSpPr/>
          <p:nvPr/>
        </p:nvSpPr>
        <p:spPr>
          <a:xfrm>
            <a:off x="63188" y="4831453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5.</a:t>
            </a:r>
            <a:r>
              <a:rPr lang="en-GB" sz="2400" dirty="0"/>
              <a:t> 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A114F6F-A182-4867-A8DF-F066B52DDFE8}"/>
              </a:ext>
            </a:extLst>
          </p:cNvPr>
          <p:cNvSpPr txBox="1"/>
          <p:nvPr/>
        </p:nvSpPr>
        <p:spPr>
          <a:xfrm>
            <a:off x="456718" y="449652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B88CC05-D1D2-431A-B8C3-B9C4148F8E5C}"/>
              </a:ext>
            </a:extLst>
          </p:cNvPr>
          <p:cNvSpPr txBox="1"/>
          <p:nvPr/>
        </p:nvSpPr>
        <p:spPr>
          <a:xfrm>
            <a:off x="3957577" y="4521334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AB41553-560B-4F0E-BDA7-4DBDB1EBD539}"/>
              </a:ext>
            </a:extLst>
          </p:cNvPr>
          <p:cNvSpPr txBox="1"/>
          <p:nvPr/>
        </p:nvSpPr>
        <p:spPr>
          <a:xfrm>
            <a:off x="3004467" y="4621047"/>
            <a:ext cx="5932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2.5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C903B3BA-9440-4787-9963-204303AD80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585" y="5948571"/>
            <a:ext cx="3599728" cy="595503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EB3BF0D4-776D-4754-8BB6-85FFFB7F7F38}"/>
              </a:ext>
            </a:extLst>
          </p:cNvPr>
          <p:cNvSpPr/>
          <p:nvPr/>
        </p:nvSpPr>
        <p:spPr>
          <a:xfrm>
            <a:off x="63188" y="5908674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007FFF"/>
                </a:solidFill>
              </a:rPr>
              <a:t>6.</a:t>
            </a:r>
            <a:r>
              <a:rPr lang="en-GB" sz="2400" dirty="0"/>
              <a:t> 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EA2118D-497C-4AD4-92F3-B8930DCA36C3}"/>
              </a:ext>
            </a:extLst>
          </p:cNvPr>
          <p:cNvSpPr txBox="1"/>
          <p:nvPr/>
        </p:nvSpPr>
        <p:spPr>
          <a:xfrm>
            <a:off x="486135" y="5564832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FEBA390-338A-4D24-996D-82ADB93D25DE}"/>
              </a:ext>
            </a:extLst>
          </p:cNvPr>
          <p:cNvSpPr txBox="1"/>
          <p:nvPr/>
        </p:nvSpPr>
        <p:spPr>
          <a:xfrm>
            <a:off x="1326265" y="556483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48FCFE1-C691-4305-992B-0D9C55B31914}"/>
              </a:ext>
            </a:extLst>
          </p:cNvPr>
          <p:cNvSpPr txBox="1"/>
          <p:nvPr/>
        </p:nvSpPr>
        <p:spPr>
          <a:xfrm>
            <a:off x="3092368" y="5649536"/>
            <a:ext cx="324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7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D58C5E24-E746-4FB3-8D9A-A8F4BECBDC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6654" y="4921198"/>
            <a:ext cx="4207030" cy="556960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5E4A8DA8-31C4-4C68-AA03-FC34FDB51188}"/>
              </a:ext>
            </a:extLst>
          </p:cNvPr>
          <p:cNvSpPr/>
          <p:nvPr/>
        </p:nvSpPr>
        <p:spPr>
          <a:xfrm>
            <a:off x="4381384" y="307109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9B6DDC5-E7C9-4D21-B0FA-B3A53C5D3AA1}"/>
              </a:ext>
            </a:extLst>
          </p:cNvPr>
          <p:cNvSpPr/>
          <p:nvPr/>
        </p:nvSpPr>
        <p:spPr>
          <a:xfrm>
            <a:off x="4381384" y="1410158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ED39E24-D4F6-4D83-8C0F-EB329F80E9CE}"/>
              </a:ext>
            </a:extLst>
          </p:cNvPr>
          <p:cNvSpPr txBox="1"/>
          <p:nvPr/>
        </p:nvSpPr>
        <p:spPr>
          <a:xfrm>
            <a:off x="5579004" y="1111191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A39EA5-CC41-45BB-921B-C184CB4D5AF5}"/>
              </a:ext>
            </a:extLst>
          </p:cNvPr>
          <p:cNvSpPr txBox="1"/>
          <p:nvPr/>
        </p:nvSpPr>
        <p:spPr>
          <a:xfrm>
            <a:off x="8867883" y="1065763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BF8BF516-C25B-473B-8E33-5F399B1391BD}"/>
              </a:ext>
            </a:extLst>
          </p:cNvPr>
          <p:cNvSpPr txBox="1"/>
          <p:nvPr/>
        </p:nvSpPr>
        <p:spPr>
          <a:xfrm>
            <a:off x="7906243" y="1136017"/>
            <a:ext cx="554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2.5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5092428B-54EE-4D1C-91FA-7BF272AF83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781" y="1454852"/>
            <a:ext cx="4207031" cy="546526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828B6DCE-1329-465C-A519-5FD077474305}"/>
              </a:ext>
            </a:extLst>
          </p:cNvPr>
          <p:cNvSpPr/>
          <p:nvPr/>
        </p:nvSpPr>
        <p:spPr>
          <a:xfrm>
            <a:off x="4381384" y="2509769"/>
            <a:ext cx="4923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D2C271A-9D7F-41CF-8384-A48CCAE6B159}"/>
              </a:ext>
            </a:extLst>
          </p:cNvPr>
          <p:cNvSpPr txBox="1"/>
          <p:nvPr/>
        </p:nvSpPr>
        <p:spPr>
          <a:xfrm>
            <a:off x="5488224" y="2204397"/>
            <a:ext cx="58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D0FE162-BE68-42A2-8016-E0E96B8BF326}"/>
              </a:ext>
            </a:extLst>
          </p:cNvPr>
          <p:cNvSpPr txBox="1"/>
          <p:nvPr/>
        </p:nvSpPr>
        <p:spPr>
          <a:xfrm>
            <a:off x="8669438" y="2187402"/>
            <a:ext cx="58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484299F-9DBC-4AF1-A70C-2799EDD759EF}"/>
              </a:ext>
            </a:extLst>
          </p:cNvPr>
          <p:cNvSpPr txBox="1"/>
          <p:nvPr/>
        </p:nvSpPr>
        <p:spPr>
          <a:xfrm>
            <a:off x="7795567" y="2228152"/>
            <a:ext cx="7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0.25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5C1C0091-FE81-40F3-9883-233704ADAE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781" y="2554463"/>
            <a:ext cx="4207031" cy="546526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63F3B87C-EC0E-49E0-B800-2C762E2E7E61}"/>
              </a:ext>
            </a:extLst>
          </p:cNvPr>
          <p:cNvSpPr/>
          <p:nvPr/>
        </p:nvSpPr>
        <p:spPr>
          <a:xfrm>
            <a:off x="4381384" y="3609380"/>
            <a:ext cx="57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3F5830E-FA43-454B-AAEF-06F7DD3D08C5}"/>
              </a:ext>
            </a:extLst>
          </p:cNvPr>
          <p:cNvSpPr txBox="1"/>
          <p:nvPr/>
        </p:nvSpPr>
        <p:spPr>
          <a:xfrm>
            <a:off x="5431185" y="3358131"/>
            <a:ext cx="581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6CC4A72-88AE-46BA-84FA-8435CB5E4B79}"/>
              </a:ext>
            </a:extLst>
          </p:cNvPr>
          <p:cNvSpPr txBox="1"/>
          <p:nvPr/>
        </p:nvSpPr>
        <p:spPr>
          <a:xfrm>
            <a:off x="8461202" y="3310163"/>
            <a:ext cx="79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144B8AC-5DF2-4281-B7BA-9580B0D5A583}"/>
              </a:ext>
            </a:extLst>
          </p:cNvPr>
          <p:cNvSpPr txBox="1"/>
          <p:nvPr/>
        </p:nvSpPr>
        <p:spPr>
          <a:xfrm>
            <a:off x="7776855" y="3351299"/>
            <a:ext cx="798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0.115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1C6DF546-09E4-4A5B-A006-9A649E07FA32}"/>
              </a:ext>
            </a:extLst>
          </p:cNvPr>
          <p:cNvSpPr/>
          <p:nvPr/>
        </p:nvSpPr>
        <p:spPr>
          <a:xfrm>
            <a:off x="4381384" y="4736849"/>
            <a:ext cx="57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A15B2CC-2DC1-4FC6-BAE2-B844EBC9C9D1}"/>
              </a:ext>
            </a:extLst>
          </p:cNvPr>
          <p:cNvSpPr txBox="1"/>
          <p:nvPr/>
        </p:nvSpPr>
        <p:spPr>
          <a:xfrm>
            <a:off x="5327747" y="4580281"/>
            <a:ext cx="575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7A5F7D7-8194-426D-8443-3F31F16C5B0E}"/>
              </a:ext>
            </a:extLst>
          </p:cNvPr>
          <p:cNvSpPr txBox="1"/>
          <p:nvPr/>
        </p:nvSpPr>
        <p:spPr>
          <a:xfrm>
            <a:off x="8451920" y="4600620"/>
            <a:ext cx="798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818DFFF-D434-4332-B755-0650AC5BF7FC}"/>
              </a:ext>
            </a:extLst>
          </p:cNvPr>
          <p:cNvSpPr txBox="1"/>
          <p:nvPr/>
        </p:nvSpPr>
        <p:spPr>
          <a:xfrm>
            <a:off x="7817736" y="4639244"/>
            <a:ext cx="7986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0.116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0B46FE-3BD5-4C5D-A219-0F18B85CAAE4}"/>
              </a:ext>
            </a:extLst>
          </p:cNvPr>
          <p:cNvSpPr/>
          <p:nvPr/>
        </p:nvSpPr>
        <p:spPr>
          <a:xfrm>
            <a:off x="4381384" y="5814070"/>
            <a:ext cx="5753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12.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47BB900-5F1A-491D-AD0B-0D28EFFED78C}"/>
              </a:ext>
            </a:extLst>
          </p:cNvPr>
          <p:cNvSpPr txBox="1"/>
          <p:nvPr/>
        </p:nvSpPr>
        <p:spPr>
          <a:xfrm>
            <a:off x="5354327" y="5583236"/>
            <a:ext cx="575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38755EC-1517-40EF-9E76-7160F7B8387C}"/>
              </a:ext>
            </a:extLst>
          </p:cNvPr>
          <p:cNvSpPr txBox="1"/>
          <p:nvPr/>
        </p:nvSpPr>
        <p:spPr>
          <a:xfrm>
            <a:off x="8461202" y="5632048"/>
            <a:ext cx="775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0.12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FD72B2D-37CD-4BD7-A387-437C7DA2B97C}"/>
              </a:ext>
            </a:extLst>
          </p:cNvPr>
          <p:cNvSpPr txBox="1"/>
          <p:nvPr/>
        </p:nvSpPr>
        <p:spPr>
          <a:xfrm>
            <a:off x="4572000" y="5602392"/>
            <a:ext cx="7823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0.096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64C4DABE-59D7-4C63-A7D7-265AC952A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3779" y="391621"/>
            <a:ext cx="4207033" cy="54652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ED5DD61E-05E6-4D4E-B725-1FC09A657D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9805" y="3699390"/>
            <a:ext cx="4207030" cy="546526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71D8A820-28C6-4961-902D-CB4E9E41E3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3779" y="5987114"/>
            <a:ext cx="4207030" cy="556960"/>
          </a:xfrm>
          <a:prstGeom prst="rect">
            <a:avLst/>
          </a:prstGeom>
        </p:spPr>
      </p:pic>
      <p:sp>
        <p:nvSpPr>
          <p:cNvPr id="63" name="TextBox 62">
            <a:extLst>
              <a:ext uri="{FF2B5EF4-FFF2-40B4-BE49-F238E27FC236}">
                <a16:creationId xmlns:a16="http://schemas.microsoft.com/office/drawing/2014/main" id="{E11A3B70-C679-4314-8815-6C6DA2DA2973}"/>
              </a:ext>
            </a:extLst>
          </p:cNvPr>
          <p:cNvSpPr txBox="1"/>
          <p:nvPr/>
        </p:nvSpPr>
        <p:spPr>
          <a:xfrm>
            <a:off x="4775762" y="23786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CDA86EE-79E7-447B-8468-8A1F27C0D358}"/>
              </a:ext>
            </a:extLst>
          </p:cNvPr>
          <p:cNvSpPr txBox="1"/>
          <p:nvPr/>
        </p:nvSpPr>
        <p:spPr>
          <a:xfrm>
            <a:off x="8867884" y="27362"/>
            <a:ext cx="324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D3C4EEB-E980-4375-884F-880346FE22FA}"/>
              </a:ext>
            </a:extLst>
          </p:cNvPr>
          <p:cNvSpPr txBox="1"/>
          <p:nvPr/>
        </p:nvSpPr>
        <p:spPr>
          <a:xfrm>
            <a:off x="7906243" y="119426"/>
            <a:ext cx="5672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2.6</a:t>
            </a:r>
          </a:p>
        </p:txBody>
      </p:sp>
    </p:spTree>
    <p:extLst>
      <p:ext uri="{BB962C8B-B14F-4D97-AF65-F5344CB8AC3E}">
        <p14:creationId xmlns:p14="http://schemas.microsoft.com/office/powerpoint/2010/main" val="382007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</TotalTime>
  <Words>142</Words>
  <Application>Microsoft Office PowerPoint</Application>
  <PresentationFormat>On-screen Show (4:3)</PresentationFormat>
  <Paragraphs>112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Reading scales: Decimals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101</cp:revision>
  <dcterms:created xsi:type="dcterms:W3CDTF">2018-01-26T08:52:52Z</dcterms:created>
  <dcterms:modified xsi:type="dcterms:W3CDTF">2019-01-18T10:13:20Z</dcterms:modified>
</cp:coreProperties>
</file>