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71016" autoAdjust="0"/>
  </p:normalViewPr>
  <p:slideViewPr>
    <p:cSldViewPr snapToGrid="0">
      <p:cViewPr varScale="1">
        <p:scale>
          <a:sx n="61" d="100"/>
          <a:sy n="61" d="100"/>
        </p:scale>
        <p:origin x="145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20154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1, 2, 3 decimal places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0.3456</m:t>
                      </m:r>
                    </m:oMath>
                  </m:oMathPara>
                </a14:m>
                <a:endParaRPr lang="en-GB" sz="32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0.4567</m:t>
                      </m:r>
                    </m:oMath>
                  </m:oMathPara>
                </a14:m>
                <a:endParaRPr lang="en-GB" sz="32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0.04567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483931"/>
                <a:ext cx="4572000" cy="62741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𝟕𝟑𝟑𝟕</m:t>
                      </m:r>
                    </m:oMath>
                  </m:oMathPara>
                </a14:m>
                <a:endParaRPr lang="en-GB" sz="32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1 decimal place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 decimal places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3 decimal places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3931"/>
                <a:ext cx="4572000" cy="6274153"/>
              </a:xfrm>
              <a:prstGeom prst="rect">
                <a:avLst/>
              </a:prstGeom>
              <a:blipFill>
                <a:blip r:embed="rId2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3BCB919-CF8E-41C1-A083-EDAC246543BF}"/>
                  </a:ext>
                </a:extLst>
              </p:cNvPr>
              <p:cNvSpPr/>
              <p:nvPr/>
            </p:nvSpPr>
            <p:spPr>
              <a:xfrm>
                <a:off x="4658990" y="526547"/>
                <a:ext cx="4572000" cy="62741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𝟑𝟕𝟕𝟑</m:t>
                      </m:r>
                    </m:oMath>
                  </m:oMathPara>
                </a14:m>
                <a:endParaRPr lang="en-GB" sz="3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1 decimal place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 decimal places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3 decimal places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3BCB919-CF8E-41C1-A083-EDAC24654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990" y="526547"/>
                <a:ext cx="4572000" cy="6274153"/>
              </a:xfrm>
              <a:prstGeom prst="rect">
                <a:avLst/>
              </a:prstGeom>
              <a:blipFill>
                <a:blip r:embed="rId3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F146A9-8100-4AD4-BD97-0E97D1672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9496"/>
              </p:ext>
            </p:extLst>
          </p:nvPr>
        </p:nvGraphicFramePr>
        <p:xfrm>
          <a:off x="243107" y="244434"/>
          <a:ext cx="8662896" cy="636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724">
                  <a:extLst>
                    <a:ext uri="{9D8B030D-6E8A-4147-A177-3AD203B41FA5}">
                      <a16:colId xmlns:a16="http://schemas.microsoft.com/office/drawing/2014/main" val="387862232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4167549521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1940891771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1819562527"/>
                    </a:ext>
                  </a:extLst>
                </a:gridCol>
              </a:tblGrid>
              <a:tr h="57901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decimal 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 decimal places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 decimal places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14167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1.  </a:t>
                      </a:r>
                      <a:r>
                        <a:rPr lang="en-GB" sz="2400" dirty="0"/>
                        <a:t>0.1234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925840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2.  </a:t>
                      </a:r>
                      <a:r>
                        <a:rPr lang="en-GB" sz="2400" dirty="0"/>
                        <a:t>0.2345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396156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3.  </a:t>
                      </a:r>
                      <a:r>
                        <a:rPr lang="en-GB" sz="2400" dirty="0"/>
                        <a:t>0.3456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6552042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4.  </a:t>
                      </a:r>
                      <a:r>
                        <a:rPr lang="en-GB" sz="2400" dirty="0"/>
                        <a:t>0.4567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506158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5.  </a:t>
                      </a:r>
                      <a:r>
                        <a:rPr lang="en-GB" sz="2400" dirty="0"/>
                        <a:t>0.04567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669377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6.  </a:t>
                      </a:r>
                      <a:r>
                        <a:rPr lang="en-GB" sz="2400" dirty="0"/>
                        <a:t>0.40567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412002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7.  </a:t>
                      </a:r>
                      <a:r>
                        <a:rPr lang="en-GB" sz="2400" dirty="0"/>
                        <a:t>0.45067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41567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8.  </a:t>
                      </a:r>
                      <a:r>
                        <a:rPr lang="en-GB" sz="2400" dirty="0"/>
                        <a:t>9.45067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424097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9.  </a:t>
                      </a:r>
                      <a:r>
                        <a:rPr lang="en-GB" sz="2400" dirty="0"/>
                        <a:t>9.45967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990640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10.  </a:t>
                      </a:r>
                      <a:r>
                        <a:rPr lang="en-GB" sz="2400" dirty="0"/>
                        <a:t>9.95967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36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3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F146A9-8100-4AD4-BD97-0E97D1672EEE}"/>
              </a:ext>
            </a:extLst>
          </p:cNvPr>
          <p:cNvGraphicFramePr>
            <a:graphicFrameLocks noGrp="1"/>
          </p:cNvGraphicFramePr>
          <p:nvPr/>
        </p:nvGraphicFramePr>
        <p:xfrm>
          <a:off x="243107" y="244434"/>
          <a:ext cx="8662896" cy="636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724">
                  <a:extLst>
                    <a:ext uri="{9D8B030D-6E8A-4147-A177-3AD203B41FA5}">
                      <a16:colId xmlns:a16="http://schemas.microsoft.com/office/drawing/2014/main" val="387862232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4167549521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1940891771"/>
                    </a:ext>
                  </a:extLst>
                </a:gridCol>
                <a:gridCol w="2165724">
                  <a:extLst>
                    <a:ext uri="{9D8B030D-6E8A-4147-A177-3AD203B41FA5}">
                      <a16:colId xmlns:a16="http://schemas.microsoft.com/office/drawing/2014/main" val="1819562527"/>
                    </a:ext>
                  </a:extLst>
                </a:gridCol>
              </a:tblGrid>
              <a:tr h="57901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decimal 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 decimal places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 decimal places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14167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1.  </a:t>
                      </a:r>
                      <a:r>
                        <a:rPr lang="en-GB" sz="2400" dirty="0"/>
                        <a:t>0.1234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0.123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925840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2.  </a:t>
                      </a:r>
                      <a:r>
                        <a:rPr lang="en-GB" sz="2400" dirty="0"/>
                        <a:t>0.2345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0.235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396156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3.  </a:t>
                      </a:r>
                      <a:r>
                        <a:rPr lang="en-GB" sz="2400" dirty="0"/>
                        <a:t>0.3456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0.346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6552042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4.  </a:t>
                      </a:r>
                      <a:r>
                        <a:rPr lang="en-GB" sz="2400" dirty="0"/>
                        <a:t>0.4567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506158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5.  </a:t>
                      </a:r>
                      <a:r>
                        <a:rPr lang="en-GB" sz="2400" dirty="0"/>
                        <a:t>0.04567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0.046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669377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6.  </a:t>
                      </a:r>
                      <a:r>
                        <a:rPr lang="en-GB" sz="2400" dirty="0"/>
                        <a:t>0.40567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412002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7.  </a:t>
                      </a:r>
                      <a:r>
                        <a:rPr lang="en-GB" sz="2400" dirty="0"/>
                        <a:t>0.45067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0.451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415679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8.  </a:t>
                      </a:r>
                      <a:r>
                        <a:rPr lang="en-GB" sz="2400" dirty="0"/>
                        <a:t>9.45067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9.451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424097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9.  </a:t>
                      </a:r>
                      <a:r>
                        <a:rPr lang="en-GB" sz="2400" dirty="0"/>
                        <a:t>9.45967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9.460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990640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FFF"/>
                          </a:solidFill>
                        </a:rPr>
                        <a:t>10.  </a:t>
                      </a:r>
                      <a:r>
                        <a:rPr lang="en-GB" sz="2400" dirty="0"/>
                        <a:t>9.95967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9.960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36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78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2835</TotalTime>
  <Words>160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Rounding: 1, 2, 3 decimal places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106</cp:revision>
  <dcterms:created xsi:type="dcterms:W3CDTF">2018-01-26T08:52:52Z</dcterms:created>
  <dcterms:modified xsi:type="dcterms:W3CDTF">2019-01-21T09:52:26Z</dcterms:modified>
</cp:coreProperties>
</file>