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8" r:id="rId2"/>
    <p:sldId id="302" r:id="rId3"/>
    <p:sldId id="309" r:id="rId4"/>
    <p:sldId id="313" r:id="rId5"/>
    <p:sldId id="312" r:id="rId6"/>
    <p:sldId id="31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20154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Rounding: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1 Decimal Place – version 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285999" y="3619178"/>
                <a:ext cx="4572000" cy="26161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5.23</m:t>
                      </m:r>
                    </m:oMath>
                  </m:oMathPara>
                </a14:m>
                <a:endParaRPr lang="en-GB" sz="3200" b="0" i="1" dirty="0">
                  <a:solidFill>
                    <a:schemeClr val="bg1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5.24</m:t>
                      </m:r>
                    </m:oMath>
                  </m:oMathPara>
                </a14:m>
                <a:endParaRPr lang="en-GB" sz="3200" b="0" i="1" dirty="0">
                  <a:solidFill>
                    <a:schemeClr val="bg1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5.25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619178"/>
                <a:ext cx="4572000" cy="26161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483931"/>
                <a:ext cx="4572000" cy="16825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Round to 1 decimal place: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3931"/>
                <a:ext cx="4572000" cy="1682512"/>
              </a:xfrm>
              <a:prstGeom prst="rect">
                <a:avLst/>
              </a:prstGeom>
              <a:blipFill>
                <a:blip r:embed="rId2"/>
                <a:stretch>
                  <a:fillRect l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559519" y="497109"/>
                <a:ext cx="4572000" cy="16825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Round to 1 decimal place: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519" y="497109"/>
                <a:ext cx="4572000" cy="1682512"/>
              </a:xfrm>
              <a:prstGeom prst="rect">
                <a:avLst/>
              </a:prstGeom>
              <a:blipFill>
                <a:blip r:embed="rId3"/>
                <a:stretch>
                  <a:fillRect l="-2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62232" y="-81144"/>
                <a:ext cx="4409768" cy="6569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Round to 1 decimal place: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5.23</m:t>
                    </m:r>
                  </m:oMath>
                </a14:m>
                <a:endParaRPr lang="en-GB" sz="2800" b="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.36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.36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32" y="-81144"/>
                <a:ext cx="4409768" cy="6569812"/>
              </a:xfrm>
              <a:prstGeom prst="rect">
                <a:avLst/>
              </a:prstGeom>
              <a:blipFill>
                <a:blip r:embed="rId2"/>
                <a:stretch>
                  <a:fillRect l="-2905" b="-17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415B756-109B-41F6-8D87-FB383EDB5BC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8DEBA84-164C-4733-9929-230A0EC43426}"/>
                  </a:ext>
                </a:extLst>
              </p:cNvPr>
              <p:cNvSpPr/>
              <p:nvPr/>
            </p:nvSpPr>
            <p:spPr>
              <a:xfrm>
                <a:off x="2782958" y="575446"/>
                <a:ext cx="2912165" cy="59132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.365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.365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891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.3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5891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5891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25891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5891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7.95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69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.95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8DEBA84-164C-4733-9929-230A0EC434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958" y="575446"/>
                <a:ext cx="2912165" cy="5913222"/>
              </a:xfrm>
              <a:prstGeom prst="rect">
                <a:avLst/>
              </a:prstGeom>
              <a:blipFill>
                <a:blip r:embed="rId3"/>
                <a:stretch>
                  <a:fillRect l="-4403" b="-1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A351EAC-8284-4D59-86D0-B92C6005B971}"/>
                  </a:ext>
                </a:extLst>
              </p:cNvPr>
              <p:cNvSpPr/>
              <p:nvPr/>
            </p:nvSpPr>
            <p:spPr>
              <a:xfrm>
                <a:off x="5988727" y="575446"/>
                <a:ext cx="2912165" cy="2917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.95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0.095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0.045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0.045</m:t>
                    </m:r>
                    <m:r>
                      <a:rPr lang="en-GB" sz="28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999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A351EAC-8284-4D59-86D0-B92C6005B9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727" y="575446"/>
                <a:ext cx="2912165" cy="2917530"/>
              </a:xfrm>
              <a:prstGeom prst="rect">
                <a:avLst/>
              </a:prstGeom>
              <a:blipFill>
                <a:blip r:embed="rId4"/>
                <a:stretch>
                  <a:fillRect l="-4184" b="-5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33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62232" y="-81144"/>
                <a:ext cx="7152968" cy="6569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Round to 1 decimal place: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5.23</m:t>
                    </m:r>
                  </m:oMath>
                </a14:m>
                <a:r>
                  <a:rPr lang="en-GB" sz="2800" b="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5.2</m:t>
                    </m:r>
                  </m:oMath>
                </a14:m>
                <a:endParaRPr lang="en-GB" sz="2800" b="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.2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.2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.36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.36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4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32" y="-81144"/>
                <a:ext cx="7152968" cy="6569812"/>
              </a:xfrm>
              <a:prstGeom prst="rect">
                <a:avLst/>
              </a:prstGeom>
              <a:blipFill>
                <a:blip r:embed="rId2"/>
                <a:stretch>
                  <a:fillRect l="-1790" b="-17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415B756-109B-41F6-8D87-FB383EDB5BC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0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415B756-109B-41F6-8D87-FB383EDB5BC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8DEBA84-164C-4733-9929-230A0EC43426}"/>
                  </a:ext>
                </a:extLst>
              </p:cNvPr>
              <p:cNvSpPr/>
              <p:nvPr/>
            </p:nvSpPr>
            <p:spPr>
              <a:xfrm>
                <a:off x="417445" y="575446"/>
                <a:ext cx="7295320" cy="59132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.365</m:t>
                    </m:r>
                  </m:oMath>
                </a14:m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67.4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.365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891</m:t>
                    </m:r>
                  </m:oMath>
                </a14:m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.3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5891</m:t>
                    </m:r>
                  </m:oMath>
                </a14:m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67.3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5891</m:t>
                    </m:r>
                  </m:oMath>
                </a14:m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67.0</m:t>
                    </m:r>
                  </m:oMath>
                </a14:m>
                <a:endParaRPr lang="en-GB" sz="2800" dirty="0">
                  <a:solidFill>
                    <a:srgbClr val="007FFF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25891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67.9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5891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68.0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15.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7.95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68.0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solidFill>
                      <a:srgbClr val="007FFF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69</m:t>
                    </m:r>
                    <m:r>
                      <a:rPr lang="en-GB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.95</m:t>
                    </m:r>
                  </m:oMath>
                </a14:m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70.0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8DEBA84-164C-4733-9929-230A0EC434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45" y="575446"/>
                <a:ext cx="7295320" cy="5913222"/>
              </a:xfrm>
              <a:prstGeom prst="rect">
                <a:avLst/>
              </a:prstGeom>
              <a:blipFill>
                <a:blip r:embed="rId2"/>
                <a:stretch>
                  <a:fillRect l="-1671" b="-1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16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415B756-109B-41F6-8D87-FB383EDB5BC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A351EAC-8284-4D59-86D0-B92C6005B971}"/>
                  </a:ext>
                </a:extLst>
              </p:cNvPr>
              <p:cNvSpPr/>
              <p:nvPr/>
            </p:nvSpPr>
            <p:spPr>
              <a:xfrm>
                <a:off x="383057" y="511470"/>
                <a:ext cx="5272308" cy="2917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17.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.95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1.0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18.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0.095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0.1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19.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0.045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0.0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20. 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0.045</m:t>
                    </m:r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999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0.0</m:t>
                    </m:r>
                  </m:oMath>
                </a14:m>
                <a:endParaRPr lang="en-GB" sz="2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A351EAC-8284-4D59-86D0-B92C6005B9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57" y="511470"/>
                <a:ext cx="5272308" cy="2917530"/>
              </a:xfrm>
              <a:prstGeom prst="rect">
                <a:avLst/>
              </a:prstGeom>
              <a:blipFill>
                <a:blip r:embed="rId2"/>
                <a:stretch>
                  <a:fillRect l="-2428" b="-5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818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2815</TotalTime>
  <Words>194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Rounding: 1 Decimal Place – version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102</cp:revision>
  <dcterms:created xsi:type="dcterms:W3CDTF">2018-01-26T08:52:52Z</dcterms:created>
  <dcterms:modified xsi:type="dcterms:W3CDTF">2019-01-21T09:31:04Z</dcterms:modified>
</cp:coreProperties>
</file>