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7FDCB-994E-4254-8279-0999466E0BAA}" v="67" dt="2019-02-15T07:32:05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198" autoAdjust="0"/>
  </p:normalViewPr>
  <p:slideViewPr>
    <p:cSldViewPr snapToGrid="0">
      <p:cViewPr varScale="1">
        <p:scale>
          <a:sx n="74" d="100"/>
          <a:sy n="74" d="100"/>
        </p:scale>
        <p:origin x="17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Baker" userId="ab0d413711a25fea" providerId="LiveId" clId="{54F7FDCB-994E-4254-8279-0999466E0BAA}"/>
    <pc:docChg chg="delSld modSld">
      <pc:chgData name="Matt Baker" userId="ab0d413711a25fea" providerId="LiveId" clId="{54F7FDCB-994E-4254-8279-0999466E0BAA}" dt="2019-02-15T07:32:05.651" v="131" actId="20577"/>
      <pc:docMkLst>
        <pc:docMk/>
      </pc:docMkLst>
      <pc:sldChg chg="addSp modSp modAnim">
        <pc:chgData name="Matt Baker" userId="ab0d413711a25fea" providerId="LiveId" clId="{54F7FDCB-994E-4254-8279-0999466E0BAA}" dt="2019-02-15T07:32:05.651" v="131" actId="20577"/>
        <pc:sldMkLst>
          <pc:docMk/>
          <pc:sldMk cId="294301012" sldId="294"/>
        </pc:sldMkLst>
        <pc:spChg chg="add mod">
          <ac:chgData name="Matt Baker" userId="ab0d413711a25fea" providerId="LiveId" clId="{54F7FDCB-994E-4254-8279-0999466E0BAA}" dt="2019-02-15T07:28:11.704" v="60" actId="20577"/>
          <ac:spMkLst>
            <pc:docMk/>
            <pc:sldMk cId="294301012" sldId="294"/>
            <ac:spMk id="2" creationId="{5D8406AB-2F36-4038-B9B9-477618F67CC5}"/>
          </ac:spMkLst>
        </pc:spChg>
        <pc:spChg chg="add mod">
          <ac:chgData name="Matt Baker" userId="ab0d413711a25fea" providerId="LiveId" clId="{54F7FDCB-994E-4254-8279-0999466E0BAA}" dt="2019-02-15T07:28:33.091" v="70" actId="1076"/>
          <ac:spMkLst>
            <pc:docMk/>
            <pc:sldMk cId="294301012" sldId="294"/>
            <ac:spMk id="8" creationId="{C6056256-EE93-4FF7-9C86-1060BB071540}"/>
          </ac:spMkLst>
        </pc:spChg>
        <pc:spChg chg="add mod">
          <ac:chgData name="Matt Baker" userId="ab0d413711a25fea" providerId="LiveId" clId="{54F7FDCB-994E-4254-8279-0999466E0BAA}" dt="2019-02-15T07:29:13.072" v="87" actId="1037"/>
          <ac:spMkLst>
            <pc:docMk/>
            <pc:sldMk cId="294301012" sldId="294"/>
            <ac:spMk id="9" creationId="{1B73173C-1F3F-491D-9525-03F8223AD588}"/>
          </ac:spMkLst>
        </pc:spChg>
        <pc:spChg chg="add mod">
          <ac:chgData name="Matt Baker" userId="ab0d413711a25fea" providerId="LiveId" clId="{54F7FDCB-994E-4254-8279-0999466E0BAA}" dt="2019-02-15T07:29:52.779" v="99" actId="6549"/>
          <ac:spMkLst>
            <pc:docMk/>
            <pc:sldMk cId="294301012" sldId="294"/>
            <ac:spMk id="10" creationId="{8D95C951-8002-43CE-BEA7-E6EC05F6FF73}"/>
          </ac:spMkLst>
        </pc:spChg>
        <pc:spChg chg="add mod">
          <ac:chgData name="Matt Baker" userId="ab0d413711a25fea" providerId="LiveId" clId="{54F7FDCB-994E-4254-8279-0999466E0BAA}" dt="2019-02-15T07:31:29.834" v="119" actId="20577"/>
          <ac:spMkLst>
            <pc:docMk/>
            <pc:sldMk cId="294301012" sldId="294"/>
            <ac:spMk id="12" creationId="{2AED405A-89AD-4456-870B-78940E022BBA}"/>
          </ac:spMkLst>
        </pc:spChg>
        <pc:spChg chg="add mod">
          <ac:chgData name="Matt Baker" userId="ab0d413711a25fea" providerId="LiveId" clId="{54F7FDCB-994E-4254-8279-0999466E0BAA}" dt="2019-02-15T07:31:22.966" v="117" actId="20577"/>
          <ac:spMkLst>
            <pc:docMk/>
            <pc:sldMk cId="294301012" sldId="294"/>
            <ac:spMk id="13" creationId="{ACE72ABA-0C2B-4CCB-92FC-F6A23DB3C996}"/>
          </ac:spMkLst>
        </pc:spChg>
        <pc:spChg chg="add mod">
          <ac:chgData name="Matt Baker" userId="ab0d413711a25fea" providerId="LiveId" clId="{54F7FDCB-994E-4254-8279-0999466E0BAA}" dt="2019-02-15T07:32:05.651" v="131" actId="20577"/>
          <ac:spMkLst>
            <pc:docMk/>
            <pc:sldMk cId="294301012" sldId="294"/>
            <ac:spMk id="14" creationId="{AA8419D5-3D67-46AB-B20B-8DBD1C5F6E15}"/>
          </ac:spMkLst>
        </pc:spChg>
      </pc:sldChg>
      <pc:sldChg chg="del">
        <pc:chgData name="Matt Baker" userId="ab0d413711a25fea" providerId="LiveId" clId="{54F7FDCB-994E-4254-8279-0999466E0BAA}" dt="2019-02-15T07:26:30.101" v="0" actId="2696"/>
        <pc:sldMkLst>
          <pc:docMk/>
          <pc:sldMk cId="1665424618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67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0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Exchange Rates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259789" y="3882392"/>
                <a:ext cx="11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$4=£1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3882392"/>
                <a:ext cx="1126334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8108" t="-3333" r="-5405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241959" y="4586437"/>
                <a:ext cx="11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59" y="4586437"/>
                <a:ext cx="1126334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8108" t="-1639" r="-5946" b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224129" y="5290482"/>
                <a:ext cx="11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129" y="5290482"/>
                <a:ext cx="1126334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8108" t="-3333" r="-648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598480" y="3894727"/>
                <a:ext cx="1267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$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=£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??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480" y="3894727"/>
                <a:ext cx="1267398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6250" t="-3333" r="-5288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4580650" y="4598772"/>
                <a:ext cx="1267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/>
                        </a:rPr>
                        <m:t>£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$??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650" y="4598772"/>
                <a:ext cx="1267398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4808" t="-1639" r="-5288" b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4562820" y="5302817"/>
                <a:ext cx="1267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??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20" y="5302817"/>
                <a:ext cx="1267398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6250" t="-3333" r="-5288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05919" y="809393"/>
                <a:ext cx="3801386" cy="19697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$</m:t>
                      </m:r>
                      <m:r>
                        <a:rPr kumimoji="0" lang="en-GB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𝟏𝟐</m:t>
                      </m:r>
                      <m:r>
                        <a:rPr kumimoji="0" lang="en-GB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=£</m:t>
                      </m:r>
                      <m:r>
                        <a:rPr kumimoji="0" lang="en-GB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𝟗</m:t>
                      </m:r>
                    </m:oMath>
                  </m:oMathPara>
                </a14:m>
                <a:endPara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b="1" dirty="0">
                  <a:latin typeface="+mj-lt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Work out the value of </a:t>
                </a:r>
                <a14:m>
                  <m:oMath xmlns:m="http://schemas.openxmlformats.org/officeDocument/2006/math">
                    <m:r>
                      <a:rPr kumimoji="0" lang="en-GB" sz="3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$</m:t>
                    </m:r>
                    <m:r>
                      <a:rPr kumimoji="0" lang="en-GB" sz="3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𝟓</m:t>
                    </m:r>
                  </m:oMath>
                </a14:m>
                <a:r>
                  <a:rPr kumimoji="0" lang="en-GB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</a:t>
                </a:r>
                <a14:m>
                  <m:oMath xmlns:m="http://schemas.openxmlformats.org/officeDocument/2006/math">
                    <m:r>
                      <a:rPr kumimoji="0" lang="en-GB" sz="3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</m:t>
                    </m:r>
                  </m:oMath>
                </a14:m>
                <a:endPara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19" y="809393"/>
                <a:ext cx="3801386" cy="1969770"/>
              </a:xfrm>
              <a:prstGeom prst="rect">
                <a:avLst/>
              </a:prstGeom>
              <a:blipFill rotWithShape="1">
                <a:blip r:embed="rId2"/>
                <a:stretch>
                  <a:fillRect l="-6410" r="-481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AD4B69-69D5-4837-BE0B-05F34398F635}"/>
                  </a:ext>
                </a:extLst>
              </p:cNvPr>
              <p:cNvSpPr txBox="1"/>
              <p:nvPr/>
            </p:nvSpPr>
            <p:spPr>
              <a:xfrm>
                <a:off x="4803886" y="806251"/>
                <a:ext cx="3801386" cy="19697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$</m:t>
                      </m:r>
                      <m:r>
                        <a:rPr kumimoji="0" lang="en-GB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𝟓</m:t>
                      </m:r>
                      <m:r>
                        <a:rPr kumimoji="0" lang="en-GB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=£</m:t>
                      </m:r>
                      <m:r>
                        <a:rPr kumimoji="0" lang="en-GB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𝟗</m:t>
                      </m:r>
                    </m:oMath>
                  </m:oMathPara>
                </a14:m>
                <a:endPara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b="1" dirty="0">
                  <a:latin typeface="+mj-lt"/>
                </a:endParaRPr>
              </a:p>
              <a:p>
                <a:pPr lvl="0">
                  <a:defRPr/>
                </a:pPr>
                <a:r>
                  <a:rPr kumimoji="0" lang="en-GB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Work out the value of </a:t>
                </a:r>
                <a14:m>
                  <m:oMath xmlns:m="http://schemas.openxmlformats.org/officeDocument/2006/math">
                    <m:r>
                      <a:rPr kumimoji="0" lang="en-GB" sz="3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$</m:t>
                    </m:r>
                    <m:r>
                      <a:rPr kumimoji="0" lang="en-GB" sz="3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𝟏𝟐</m:t>
                    </m:r>
                    <m:r>
                      <a:rPr kumimoji="0" lang="en-GB" sz="3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lang="en-GB" sz="3200" b="1" dirty="0"/>
                  <a:t>in </a:t>
                </a:r>
                <a14:m>
                  <m:oMath xmlns:m="http://schemas.openxmlformats.org/officeDocument/2006/math">
                    <m:r>
                      <a:rPr lang="en-GB" sz="3200" b="1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CAD4B69-69D5-4837-BE0B-05F34398F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886" y="806251"/>
                <a:ext cx="3801386" cy="1969770"/>
              </a:xfrm>
              <a:prstGeom prst="rect">
                <a:avLst/>
              </a:prstGeom>
              <a:blipFill rotWithShape="1">
                <a:blip r:embed="rId3"/>
                <a:stretch>
                  <a:fillRect l="-6410" r="-481" b="-120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5248171" y="2937911"/>
                <a:ext cx="2666798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𝟖</m:t>
                      </m:r>
                      <m:r>
                        <a:rPr lang="en-GB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So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$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𝟏𝟐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</a:rPr>
                  <a:t> is worth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𝟐𝟏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𝟔𝟎</m:t>
                    </m:r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171" y="2937911"/>
                <a:ext cx="2666798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205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$8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=£1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$2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1.20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2.40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3"/>
                <a:stretch>
                  <a:fillRect l="-1719" t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F86CED-9E7F-46EC-8F06-4A13784A922C}"/>
                  </a:ext>
                </a:extLst>
              </p:cNvPr>
              <p:cNvSpPr/>
              <p:nvPr/>
            </p:nvSpPr>
            <p:spPr>
              <a:xfrm>
                <a:off x="4572001" y="160815"/>
                <a:ext cx="4269588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0.60=£1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0.61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.01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4.01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6.1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.01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4.01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101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$6.1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4.01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$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F86CED-9E7F-46EC-8F06-4A13784A92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60815"/>
                <a:ext cx="4269588" cy="6555641"/>
              </a:xfrm>
              <a:prstGeom prst="rect">
                <a:avLst/>
              </a:prstGeom>
              <a:blipFill>
                <a:blip r:embed="rId4"/>
                <a:stretch>
                  <a:fillRect l="-1571" t="-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$8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=£1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$2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1.20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2.40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719" t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F86CED-9E7F-46EC-8F06-4A13784A922C}"/>
                  </a:ext>
                </a:extLst>
              </p:cNvPr>
              <p:cNvSpPr/>
              <p:nvPr/>
            </p:nvSpPr>
            <p:spPr>
              <a:xfrm>
                <a:off x="4572001" y="160815"/>
                <a:ext cx="4269588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0.60=£1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0.61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.01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4.01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6.1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.01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4.01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101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$6.1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4.01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$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  <a:p>
                <a:pPr marL="457200" indent="-457200">
                  <a:buFont typeface="+mj-lt"/>
                  <a:buAutoNum type="arabicPeriod" startAt="8"/>
                  <a:defRPr/>
                </a:pPr>
                <a:r>
                  <a:rPr lang="en-GB" sz="2000" dirty="0"/>
                  <a:t>Given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=£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br>
                  <a:rPr lang="en-GB" sz="2000" dirty="0"/>
                </a:br>
                <a:r>
                  <a:rPr lang="en-GB" sz="2000" dirty="0"/>
                  <a:t>Work out the value of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 in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£</m:t>
                    </m:r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8"/>
                  <a:tabLst/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F86CED-9E7F-46EC-8F06-4A13784A92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60815"/>
                <a:ext cx="4269588" cy="6555641"/>
              </a:xfrm>
              <a:prstGeom prst="rect">
                <a:avLst/>
              </a:prstGeom>
              <a:blipFill>
                <a:blip r:embed="rId3"/>
                <a:stretch>
                  <a:fillRect l="-1571" t="-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D8406AB-2F36-4038-B9B9-477618F67CC5}"/>
                  </a:ext>
                </a:extLst>
              </p:cNvPr>
              <p:cNvSpPr txBox="1"/>
              <p:nvPr/>
            </p:nvSpPr>
            <p:spPr>
              <a:xfrm>
                <a:off x="2368447" y="794479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D8406AB-2F36-4038-B9B9-477618F67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447" y="794479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056256-EE93-4FF7-9C86-1060BB071540}"/>
                  </a:ext>
                </a:extLst>
              </p:cNvPr>
              <p:cNvSpPr txBox="1"/>
              <p:nvPr/>
            </p:nvSpPr>
            <p:spPr>
              <a:xfrm>
                <a:off x="2368447" y="1724413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056256-EE93-4FF7-9C86-1060BB071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447" y="1724413"/>
                <a:ext cx="18288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73173C-1F3F-491D-9525-03F8223AD588}"/>
                  </a:ext>
                </a:extLst>
              </p:cNvPr>
              <p:cNvSpPr txBox="1"/>
              <p:nvPr/>
            </p:nvSpPr>
            <p:spPr>
              <a:xfrm>
                <a:off x="2323476" y="2654347"/>
                <a:ext cx="2203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73173C-1F3F-491D-9525-03F8223AD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476" y="2654347"/>
                <a:ext cx="2203553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95C951-8002-43CE-BEA7-E6EC05F6FF73}"/>
                  </a:ext>
                </a:extLst>
              </p:cNvPr>
              <p:cNvSpPr txBox="1"/>
              <p:nvPr/>
            </p:nvSpPr>
            <p:spPr>
              <a:xfrm>
                <a:off x="2228428" y="3491948"/>
                <a:ext cx="2203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95C951-8002-43CE-BEA7-E6EC05F6F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428" y="3491948"/>
                <a:ext cx="2203553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ED405A-89AD-4456-870B-78940E022BBA}"/>
                  </a:ext>
                </a:extLst>
              </p:cNvPr>
              <p:cNvSpPr txBox="1"/>
              <p:nvPr/>
            </p:nvSpPr>
            <p:spPr>
              <a:xfrm>
                <a:off x="2228428" y="4421882"/>
                <a:ext cx="2203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ED405A-89AD-4456-870B-78940E022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428" y="4421882"/>
                <a:ext cx="2203553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E72ABA-0C2B-4CCB-92FC-F6A23DB3C996}"/>
                  </a:ext>
                </a:extLst>
              </p:cNvPr>
              <p:cNvSpPr txBox="1"/>
              <p:nvPr/>
            </p:nvSpPr>
            <p:spPr>
              <a:xfrm>
                <a:off x="2228428" y="5336338"/>
                <a:ext cx="2203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E72ABA-0C2B-4CCB-92FC-F6A23DB3C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428" y="5336338"/>
                <a:ext cx="2203553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2181070" y="6250794"/>
                <a:ext cx="2203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70" y="6250794"/>
                <a:ext cx="2203553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6423690" y="794479"/>
                <a:ext cx="2203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690" y="794479"/>
                <a:ext cx="2203553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6272982" y="1654801"/>
                <a:ext cx="25066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982" y="1654801"/>
                <a:ext cx="2506662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6334927" y="2574117"/>
                <a:ext cx="25066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927" y="2574117"/>
                <a:ext cx="2506662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6487327" y="3500468"/>
                <a:ext cx="25066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327" y="3500468"/>
                <a:ext cx="2506662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6487327" y="4421882"/>
                <a:ext cx="2506662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𝟕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£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𝟓𝟔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327" y="4421882"/>
                <a:ext cx="2506662" cy="6127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6423690" y="5323928"/>
                <a:ext cx="2506662" cy="62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𝟕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$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690" y="5323928"/>
                <a:ext cx="2506662" cy="62946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A8419D5-3D67-46AB-B20B-8DBD1C5F6E15}"/>
                  </a:ext>
                </a:extLst>
              </p:cNvPr>
              <p:cNvSpPr txBox="1"/>
              <p:nvPr/>
            </p:nvSpPr>
            <p:spPr>
              <a:xfrm>
                <a:off x="6167488" y="6200059"/>
                <a:ext cx="2506662" cy="62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$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$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8419D5-3D67-46AB-B20B-8DBD1C5F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488" y="6200059"/>
                <a:ext cx="2506662" cy="62946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18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212</Words>
  <Application>Microsoft Office PowerPoint</Application>
  <PresentationFormat>On-screen Show (4:3)</PresentationFormat>
  <Paragraphs>94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Exchange Rates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M.Baker</dc:creator>
  <cp:lastModifiedBy>Craig Barton</cp:lastModifiedBy>
  <cp:revision>116</cp:revision>
  <dcterms:created xsi:type="dcterms:W3CDTF">2018-01-26T08:52:52Z</dcterms:created>
  <dcterms:modified xsi:type="dcterms:W3CDTF">2019-02-18T13:30:00Z</dcterms:modified>
</cp:coreProperties>
</file>