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40" r:id="rId3"/>
    <p:sldId id="341" r:id="rId4"/>
    <p:sldId id="342" r:id="rId5"/>
    <p:sldId id="331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70" autoAdjust="0"/>
  </p:normalViewPr>
  <p:slideViewPr>
    <p:cSldViewPr snapToGrid="0">
      <p:cViewPr varScale="1">
        <p:scale>
          <a:sx n="93" d="100"/>
          <a:sy n="93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Rearranging formula: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GB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 the subject?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  <a:blipFill>
                <a:blip r:embed="rId3"/>
                <a:stretch>
                  <a:fillRect t="-7456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4065918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065918"/>
                <a:ext cx="4572000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31" r="-1361" b="-9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5208" r="-82548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98969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8969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8969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8333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7938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31" r="-1701" b="-1060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825" b="-97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94000" r="-82825" b="-8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6250" r="-82825" b="-767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2062" r="-82825" b="-6597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7292" r="-82825" b="-5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1031" r="-82825" b="-460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59459" r="-82825" b="-2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59459" r="-82825" b="-1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59459" r="-82825" b="-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5F06247-28A3-4381-A7E5-0EDB8E3A1AE5}"/>
              </a:ext>
            </a:extLst>
          </p:cNvPr>
          <p:cNvSpPr/>
          <p:nvPr/>
        </p:nvSpPr>
        <p:spPr>
          <a:xfrm>
            <a:off x="2782294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02B1C-0F57-460A-9549-06E98BF98726}"/>
              </a:ext>
            </a:extLst>
          </p:cNvPr>
          <p:cNvSpPr/>
          <p:nvPr/>
        </p:nvSpPr>
        <p:spPr>
          <a:xfrm>
            <a:off x="2782294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BB0E9A-4D3F-4420-B498-AE40530A1F97}"/>
              </a:ext>
            </a:extLst>
          </p:cNvPr>
          <p:cNvSpPr/>
          <p:nvPr/>
        </p:nvSpPr>
        <p:spPr>
          <a:xfrm>
            <a:off x="2782294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7E8980-3585-4BE0-94D4-8535D9007711}"/>
              </a:ext>
            </a:extLst>
          </p:cNvPr>
          <p:cNvSpPr/>
          <p:nvPr/>
        </p:nvSpPr>
        <p:spPr>
          <a:xfrm>
            <a:off x="2782294" y="2485170"/>
            <a:ext cx="1162878" cy="6058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9E9566-6D94-4A69-BBA1-317782492800}"/>
              </a:ext>
            </a:extLst>
          </p:cNvPr>
          <p:cNvSpPr/>
          <p:nvPr/>
        </p:nvSpPr>
        <p:spPr>
          <a:xfrm>
            <a:off x="2782294" y="3139189"/>
            <a:ext cx="1162878" cy="4271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818917-5962-495A-8B65-31F923D40294}"/>
              </a:ext>
            </a:extLst>
          </p:cNvPr>
          <p:cNvSpPr/>
          <p:nvPr/>
        </p:nvSpPr>
        <p:spPr>
          <a:xfrm>
            <a:off x="2782294" y="3745082"/>
            <a:ext cx="1162878" cy="427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F3719B-47BC-45EB-984C-EFB2E0DE19E2}"/>
              </a:ext>
            </a:extLst>
          </p:cNvPr>
          <p:cNvSpPr/>
          <p:nvPr/>
        </p:nvSpPr>
        <p:spPr>
          <a:xfrm>
            <a:off x="2782294" y="4350974"/>
            <a:ext cx="1162878" cy="414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AE433C-1A9D-4D30-81BA-66FB8597C3B1}"/>
              </a:ext>
            </a:extLst>
          </p:cNvPr>
          <p:cNvSpPr/>
          <p:nvPr/>
        </p:nvSpPr>
        <p:spPr>
          <a:xfrm>
            <a:off x="2782294" y="4956868"/>
            <a:ext cx="1162878" cy="41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FFB607-7ED4-47D2-B3A5-220C9022200D}"/>
              </a:ext>
            </a:extLst>
          </p:cNvPr>
          <p:cNvSpPr/>
          <p:nvPr/>
        </p:nvSpPr>
        <p:spPr>
          <a:xfrm>
            <a:off x="2782294" y="5562761"/>
            <a:ext cx="1162878" cy="378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C50DA7-D379-4520-85A3-F1C6D4B4247E}"/>
              </a:ext>
            </a:extLst>
          </p:cNvPr>
          <p:cNvSpPr/>
          <p:nvPr/>
        </p:nvSpPr>
        <p:spPr>
          <a:xfrm>
            <a:off x="2782294" y="6168653"/>
            <a:ext cx="1162878" cy="410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725885-DD64-477C-B425-C1399D776454}"/>
              </a:ext>
            </a:extLst>
          </p:cNvPr>
          <p:cNvSpPr/>
          <p:nvPr/>
        </p:nvSpPr>
        <p:spPr>
          <a:xfrm>
            <a:off x="743778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43523D-5A25-41E3-9054-57FEFBB0E57F}"/>
              </a:ext>
            </a:extLst>
          </p:cNvPr>
          <p:cNvSpPr/>
          <p:nvPr/>
        </p:nvSpPr>
        <p:spPr>
          <a:xfrm>
            <a:off x="743778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EBB8D7-04F8-4FC6-B872-A8FD47E73957}"/>
              </a:ext>
            </a:extLst>
          </p:cNvPr>
          <p:cNvSpPr/>
          <p:nvPr/>
        </p:nvSpPr>
        <p:spPr>
          <a:xfrm>
            <a:off x="743778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2F8572-0EF3-4B1F-863B-4BE2DBF1730A}"/>
              </a:ext>
            </a:extLst>
          </p:cNvPr>
          <p:cNvSpPr/>
          <p:nvPr/>
        </p:nvSpPr>
        <p:spPr>
          <a:xfrm>
            <a:off x="743778" y="249204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3C187-2B29-4BCC-AA28-E67367B232D2}"/>
              </a:ext>
            </a:extLst>
          </p:cNvPr>
          <p:cNvSpPr/>
          <p:nvPr/>
        </p:nvSpPr>
        <p:spPr>
          <a:xfrm>
            <a:off x="743778" y="3151763"/>
            <a:ext cx="1162878" cy="476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40637E-AD2D-4B55-A612-12F3E45370B7}"/>
              </a:ext>
            </a:extLst>
          </p:cNvPr>
          <p:cNvSpPr/>
          <p:nvPr/>
        </p:nvSpPr>
        <p:spPr>
          <a:xfrm>
            <a:off x="743778" y="3745082"/>
            <a:ext cx="1162878" cy="427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ADC6FB-4FF4-44E2-8B62-C35C2F346FB9}"/>
              </a:ext>
            </a:extLst>
          </p:cNvPr>
          <p:cNvSpPr/>
          <p:nvPr/>
        </p:nvSpPr>
        <p:spPr>
          <a:xfrm>
            <a:off x="743778" y="4350974"/>
            <a:ext cx="1162878" cy="414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81C8C0-90F7-4BE8-82AC-E61E18F2B2A3}"/>
              </a:ext>
            </a:extLst>
          </p:cNvPr>
          <p:cNvSpPr/>
          <p:nvPr/>
        </p:nvSpPr>
        <p:spPr>
          <a:xfrm>
            <a:off x="743778" y="4943732"/>
            <a:ext cx="1162878" cy="428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4A6BA4-A125-4749-992B-4654683CEF20}"/>
              </a:ext>
            </a:extLst>
          </p:cNvPr>
          <p:cNvSpPr/>
          <p:nvPr/>
        </p:nvSpPr>
        <p:spPr>
          <a:xfrm>
            <a:off x="733405" y="5551451"/>
            <a:ext cx="1162878" cy="414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D33791-FD6D-4E88-8B87-683CD90DDC7D}"/>
              </a:ext>
            </a:extLst>
          </p:cNvPr>
          <p:cNvSpPr/>
          <p:nvPr/>
        </p:nvSpPr>
        <p:spPr>
          <a:xfrm>
            <a:off x="743778" y="6100713"/>
            <a:ext cx="1162878" cy="4140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78BB1F-6204-43A4-BE41-BF26F375FAAF}"/>
              </a:ext>
            </a:extLst>
          </p:cNvPr>
          <p:cNvSpPr/>
          <p:nvPr/>
        </p:nvSpPr>
        <p:spPr>
          <a:xfrm>
            <a:off x="7275970" y="641255"/>
            <a:ext cx="151894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4D0BB2-823C-45AE-9911-9ED96F12E468}"/>
              </a:ext>
            </a:extLst>
          </p:cNvPr>
          <p:cNvSpPr/>
          <p:nvPr/>
        </p:nvSpPr>
        <p:spPr>
          <a:xfrm>
            <a:off x="7275970" y="1247148"/>
            <a:ext cx="151894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BCF0BA-69E4-4186-9D7A-A3DCE536EEAB}"/>
              </a:ext>
            </a:extLst>
          </p:cNvPr>
          <p:cNvSpPr/>
          <p:nvPr/>
        </p:nvSpPr>
        <p:spPr>
          <a:xfrm>
            <a:off x="7275970" y="1853041"/>
            <a:ext cx="151894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5F4053-4129-474D-AF6C-01D19385956D}"/>
              </a:ext>
            </a:extLst>
          </p:cNvPr>
          <p:cNvSpPr/>
          <p:nvPr/>
        </p:nvSpPr>
        <p:spPr>
          <a:xfrm>
            <a:off x="7275970" y="2458934"/>
            <a:ext cx="151894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C1D46E-9571-43FD-B8D3-33C98102D535}"/>
              </a:ext>
            </a:extLst>
          </p:cNvPr>
          <p:cNvSpPr/>
          <p:nvPr/>
        </p:nvSpPr>
        <p:spPr>
          <a:xfrm>
            <a:off x="7275970" y="3107002"/>
            <a:ext cx="1518945" cy="338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8041AB-BF51-4EA0-866B-033868931E24}"/>
              </a:ext>
            </a:extLst>
          </p:cNvPr>
          <p:cNvSpPr/>
          <p:nvPr/>
        </p:nvSpPr>
        <p:spPr>
          <a:xfrm>
            <a:off x="7275969" y="3665677"/>
            <a:ext cx="1518945" cy="395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27131C-8F55-4164-AD02-51A1A6975BE8}"/>
              </a:ext>
            </a:extLst>
          </p:cNvPr>
          <p:cNvSpPr/>
          <p:nvPr/>
        </p:nvSpPr>
        <p:spPr>
          <a:xfrm>
            <a:off x="7275968" y="4279517"/>
            <a:ext cx="1518945" cy="671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FAE3C0-4ADF-4759-BBD2-52EE700F80AD}"/>
              </a:ext>
            </a:extLst>
          </p:cNvPr>
          <p:cNvSpPr/>
          <p:nvPr/>
        </p:nvSpPr>
        <p:spPr>
          <a:xfrm>
            <a:off x="7275967" y="5072323"/>
            <a:ext cx="1518945" cy="8590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B4B477E-0696-4456-841A-FC200F5E751B}"/>
              </a:ext>
            </a:extLst>
          </p:cNvPr>
          <p:cNvSpPr/>
          <p:nvPr/>
        </p:nvSpPr>
        <p:spPr>
          <a:xfrm>
            <a:off x="5166334" y="641255"/>
            <a:ext cx="151894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FE5D3D-6305-4B3A-A0DB-89A127A54701}"/>
              </a:ext>
            </a:extLst>
          </p:cNvPr>
          <p:cNvSpPr/>
          <p:nvPr/>
        </p:nvSpPr>
        <p:spPr>
          <a:xfrm>
            <a:off x="5166334" y="1247148"/>
            <a:ext cx="151894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CD3D65-CBB4-4D3D-9306-0B33B91F2262}"/>
              </a:ext>
            </a:extLst>
          </p:cNvPr>
          <p:cNvSpPr/>
          <p:nvPr/>
        </p:nvSpPr>
        <p:spPr>
          <a:xfrm>
            <a:off x="5166334" y="1853041"/>
            <a:ext cx="151894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C2F3F5-87C4-42A3-BA08-CD77A2F1172A}"/>
              </a:ext>
            </a:extLst>
          </p:cNvPr>
          <p:cNvSpPr/>
          <p:nvPr/>
        </p:nvSpPr>
        <p:spPr>
          <a:xfrm>
            <a:off x="5166334" y="2458934"/>
            <a:ext cx="151894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4CC839-BA45-430B-9B23-BD0B40130853}"/>
              </a:ext>
            </a:extLst>
          </p:cNvPr>
          <p:cNvSpPr/>
          <p:nvPr/>
        </p:nvSpPr>
        <p:spPr>
          <a:xfrm>
            <a:off x="5166334" y="3045679"/>
            <a:ext cx="1518945" cy="460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82540F-DA74-4E4D-AEB2-B478931C90B1}"/>
              </a:ext>
            </a:extLst>
          </p:cNvPr>
          <p:cNvSpPr/>
          <p:nvPr/>
        </p:nvSpPr>
        <p:spPr>
          <a:xfrm>
            <a:off x="5198828" y="3602229"/>
            <a:ext cx="1518945" cy="5226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C904D7-EE2E-4B5B-A0AD-68408939E073}"/>
              </a:ext>
            </a:extLst>
          </p:cNvPr>
          <p:cNvSpPr/>
          <p:nvPr/>
        </p:nvSpPr>
        <p:spPr>
          <a:xfrm>
            <a:off x="5228556" y="4229263"/>
            <a:ext cx="1518945" cy="77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62F4908-0DAB-4935-86FB-057180DE8E3E}"/>
              </a:ext>
            </a:extLst>
          </p:cNvPr>
          <p:cNvSpPr/>
          <p:nvPr/>
        </p:nvSpPr>
        <p:spPr>
          <a:xfrm>
            <a:off x="5228556" y="5082112"/>
            <a:ext cx="1518945" cy="8590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9C335F-1949-4636-9ADD-18E428198880}"/>
              </a:ext>
            </a:extLst>
          </p:cNvPr>
          <p:cNvSpPr/>
          <p:nvPr/>
        </p:nvSpPr>
        <p:spPr>
          <a:xfrm>
            <a:off x="7213746" y="6054639"/>
            <a:ext cx="1518945" cy="671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359644-7880-46ED-B51B-9A06556B83A9}"/>
              </a:ext>
            </a:extLst>
          </p:cNvPr>
          <p:cNvSpPr/>
          <p:nvPr/>
        </p:nvSpPr>
        <p:spPr>
          <a:xfrm>
            <a:off x="5166334" y="6004385"/>
            <a:ext cx="1518945" cy="781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0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543267"/>
                  </p:ext>
                </p:extLst>
              </p:nvPr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543267"/>
                  </p:ext>
                </p:extLst>
              </p:nvPr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31" r="-1361" b="-9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5208" r="-82548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98969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8969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8969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8333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7938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4331614"/>
                  </p:ext>
                </p:extLst>
              </p:nvPr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4331614"/>
                  </p:ext>
                </p:extLst>
              </p:nvPr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31" r="-1701" b="-1060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825" b="-97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94000" r="-82825" b="-8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6250" r="-82825" b="-767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2062" r="-82825" b="-6597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7292" r="-82825" b="-5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1031" r="-82825" b="-460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59459" r="-82825" b="-2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59459" r="-82825" b="-1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59459" r="-82825" b="-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362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4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31" r="-1361" b="-9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5208" r="-82548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98969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8969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8969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8333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7938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GB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9F928A-6824-4282-8929-63BC2768F19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86960" y="13474"/>
              <a:ext cx="3988462" cy="6844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31" r="-1701" b="-1060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825" b="-97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94000" r="-82825" b="-8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373274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6250" r="-82825" b="-767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2062" r="-82825" b="-6597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7292" r="-82825" b="-5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1031" r="-82825" b="-460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59459" r="-82825" b="-2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59459" r="-82825" b="-10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59459" r="-82825" b="-2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334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3274254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3274254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31" r="-1361" b="-5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1031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1031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4167" r="-82548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0000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dirty="0"/>
                            <a:t> the subject?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Formula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31" r="-1361" b="-5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1031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1031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4167" r="-82548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0000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653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429</Words>
  <Application>Microsoft Office PowerPoint</Application>
  <PresentationFormat>On-screen Show (4:3)</PresentationFormat>
  <Paragraphs>141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Rearranging formula:  Is a the subject?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106</cp:revision>
  <dcterms:created xsi:type="dcterms:W3CDTF">2018-01-26T08:52:52Z</dcterms:created>
  <dcterms:modified xsi:type="dcterms:W3CDTF">2019-02-25T15:03:39Z</dcterms:modified>
</cp:coreProperties>
</file>