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8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81" r:id="rId16"/>
    <p:sldId id="280" r:id="rId17"/>
    <p:sldId id="286" r:id="rId18"/>
    <p:sldId id="270" r:id="rId19"/>
    <p:sldId id="295" r:id="rId20"/>
    <p:sldId id="296" r:id="rId21"/>
    <p:sldId id="271" r:id="rId22"/>
    <p:sldId id="297" r:id="rId23"/>
    <p:sldId id="272" r:id="rId24"/>
    <p:sldId id="298" r:id="rId25"/>
    <p:sldId id="273" r:id="rId26"/>
    <p:sldId id="299" r:id="rId27"/>
    <p:sldId id="274" r:id="rId28"/>
    <p:sldId id="300" r:id="rId29"/>
    <p:sldId id="275" r:id="rId30"/>
    <p:sldId id="301" r:id="rId31"/>
    <p:sldId id="276" r:id="rId32"/>
    <p:sldId id="277" r:id="rId33"/>
    <p:sldId id="278" r:id="rId34"/>
    <p:sldId id="282" r:id="rId35"/>
    <p:sldId id="283" r:id="rId36"/>
    <p:sldId id="284" r:id="rId37"/>
    <p:sldId id="292" r:id="rId38"/>
    <p:sldId id="285" r:id="rId39"/>
    <p:sldId id="287" r:id="rId40"/>
    <p:sldId id="288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6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25 363 15808 0 0,'0'0'362'0'0,"0"0"47"0"0,0 0 27 0 0,-1 0-54 0 0,-4-4-101 0 0,4 4-99 0 0,-1-1-1 0 0,1 0 1 0 0,-1 0-1 0 0,1 0 0 0 0,0 0 1 0 0,-1 0-1 0 0,1 0 1 0 0,0 0-1 0 0,0 0 0 0 0,0-1 1 0 0,0 1-1 0 0,0-1 1 0 0,0 1-1 0 0,-1-1-181 0 0,2 1 412 0 0,0-10 373 0 0,0 4-645 0 0,1-1-1 0 0,0 1 0 0 0,0 0 0 0 0,0 0 1 0 0,1 0-1 0 0,0 0 0 0 0,0 0 1 0 0,0 0-1 0 0,1 0 0 0 0,0 1 0 0 0,1-1 1 0 0,0 1-1 0 0,-1 0 0 0 0,2 0 1 0 0,4-5-140 0 0,7-7 110 0 0,1 1 1 0 0,0 0 0 0 0,1 2 0 0 0,1 0 0 0 0,0 1-1 0 0,14-7-110 0 0,12-4 264 0 0,1 1 0 0 0,26-8-264 0 0,-66 29 7 0 0,1 0 0 0 0,0 1 0 0 0,0-1 0 0 0,0 1 0 0 0,0 1 0 0 0,0-1 1 0 0,1 1-1 0 0,-1 0 0 0 0,0 1 0 0 0,1 0 0 0 0,6 0-7 0 0,-12 1 0 0 0,-1-1 0 0 0,1 1 0 0 0,0-1 0 0 0,0 1 0 0 0,0 0 0 0 0,0-1 0 0 0,-1 1 0 0 0,1 0 0 0 0,0 0 0 0 0,-1 1 0 0 0,1-1 0 0 0,-1 0 0 0 0,1 0 0 0 0,-1 1 0 0 0,0-1 0 0 0,1 1 0 0 0,-1-1 0 0 0,0 1 0 0 0,0-1 0 0 0,0 1 0 0 0,0 0 0 0 0,0 0 0 0 0,-1-1 0 0 0,1 1 0 0 0,0 0 0 0 0,-1 0 0 0 0,1 0 0 0 0,0 4 0 0 0,0 0 0 0 0,0-1 0 0 0,-1 1 0 0 0,0 0 0 0 0,0-1 0 0 0,0 1 0 0 0,-1 0 0 0 0,0 2 0 0 0,-5 40-45 0 0,5-32 40 0 0,-1 0 1 0 0,-1 0-1 0 0,0 0 0 0 0,-3 6 5 0 0,-35 94-160 0 0,-44 86 160 0 0,59-142 0 0 0,10-26 6 0 0,0 0-1 0 0,-14 20-5 0 0,26-47 17 0 0,0 0 0 0 0,1 0 0 0 0,0 0 1 0 0,1 0-1 0 0,-1 0 0 0 0,1 1 0 0 0,0 5-17 0 0,-4 11 72 0 0,5-10-7 0 0,1-13-52 0 0,1 0 0 0 0,-1 0 0 0 0,0 1 0 0 0,0-1 0 0 0,1 0 1 0 0,-1 0-1 0 0,0 0 0 0 0,1 1 0 0 0,0-1 0 0 0,-1 0 0 0 0,1 0 0 0 0,-1 0 0 0 0,1 0 0 0 0,0 0 0 0 0,0 0 0 0 0,0 0 0 0 0,0 0 0 0 0,0-1 0 0 0,0 1 0 0 0,0 0 0 0 0,0 0 0 0 0,0-1 0 0 0,0 1 0 0 0,0 0 0 0 0,0-1 0 0 0,0 0 0 0 0,0 1 0 0 0,1-1 1 0 0,-1 1-14 0 0,4 0 22 0 0,0 0 1 0 0,0 0-1 0 0,0 0 1 0 0,0-1-1 0 0,0 1 1 0 0,1-1-23 0 0,44 0 457 0 0,0 2 0 0 0,31 6-457 0 0,83 11 168 0 0,8 0-232 0 0,-163-16 64 0 0,6 10-1871 0 0,-8-2-3814 0 0,-4-1-2398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72 260 14712 0 0,'-2'0'332'0'0,"-7"3"-31"0"0,1-1-105 0 0,0 0 1 0 0,0-1-1 0 0,0 0 1 0 0,0 0 0 0 0,-1 0-197 0 0,9-1 50 0 0,-1 0 0 0 0,1 0 1 0 0,0 0-1 0 0,-1 0 1 0 0,1 0-1 0 0,-1 0 0 0 0,1 0 1 0 0,-1 0-1 0 0,1 0 1 0 0,-1-1-1 0 0,1 1 1 0 0,-1 0-1 0 0,1 0 0 0 0,0 0 1 0 0,-1-1-1 0 0,1 1 1 0 0,-1 0-1 0 0,1 0 1 0 0,0-1-1 0 0,-1 1 0 0 0,1 0 1 0 0,0-1-1 0 0,-1 1 1 0 0,1 0-1 0 0,0-1 0 0 0,-1 1 1 0 0,1 0-1 0 0,0-1 1 0 0,0 1-1 0 0,0-1 1 0 0,-1 1-1 0 0,1-1-50 0 0,1-18 1281 0 0,2 8-998 0 0,1 0 1 0 0,0-1-1 0 0,1 1 0 0 0,0 1 0 0 0,1-1 0 0 0,0 1 1 0 0,3-3-284 0 0,0 2 261 0 0,0 1 0 0 0,1-1 1 0 0,0 2-1 0 0,1-1 0 0 0,0 2 1 0 0,12-8-262 0 0,-9 7 184 0 0,1 0 1 0 0,-1 1-1 0 0,2 1 1 0 0,-1 1 0 0 0,17-5-185 0 0,-4 3 207 0 0,1 1 1 0 0,27-2-208 0 0,-23 5 55 0 0,0 3 0 0 0,0 0 0 0 0,0 2 0 0 0,0 2 0 0 0,0 1-1 0 0,-1 1 1 0 0,32 10-55 0 0,-58-13 0 0 0,0 0 0 0 0,0 0 0 0 0,0 1 0 0 0,0-1 0 0 0,0 1 0 0 0,-1 1 0 0 0,1-1 0 0 0,-1 1 0 0 0,0 0 0 0 0,0 0 0 0 0,0 1 0 0 0,0-1 0 0 0,-1 1 0 0 0,0 0 0 0 0,0 0 0 0 0,0 1 0 0 0,-1-1 0 0 0,1 1 0 0 0,-2 0 0 0 0,1 0 0 0 0,0 0 0 0 0,-1 0 0 0 0,0 0 0 0 0,-1 0 0 0 0,1 1 0 0 0,-1-1 0 0 0,0 1 0 0 0,-1 5 0 0 0,0 4 0 0 0,-2-1 0 0 0,0 0 0 0 0,0 1 0 0 0,-2-1 0 0 0,0 0 0 0 0,-3 6 0 0 0,-11 27 0 0 0,-8 12 0 0 0,21-49 0 0 0,-71 137-60 0 0,63-124 56 0 0,-34 57 4 0 0,23-44 0 0 0,3 2 0 0 0,-3 8 0 0 0,-19 47 183 0 0,7-16 1465 0 0,-15 51-1648 0 0,34-66 433 0 0,17-62-412 0 0,-1 1 0 0 0,1-1 0 0 0,0 1 0 0 0,0-1 0 0 0,0 1 0 0 0,0-1 0 0 0,0 1 0 0 0,0-1 0 0 0,0 1-1 0 0,0 0 1 0 0,1-1 0 0 0,-1 1 0 0 0,0-1 0 0 0,1 0 0 0 0,-1 1 0 0 0,1-1 0 0 0,0 1 0 0 0,0-1 0 0 0,-1 0 0 0 0,1 0 0 0 0,0 1 0 0 0,0-1 0 0 0,0 0-1 0 0,0 0 1 0 0,1 1-21 0 0,1 0 39 0 0,-1-1-1 0 0,1 1 1 0 0,0-1-1 0 0,0 0 0 0 0,0 1 1 0 0,0-1-1 0 0,0-1 1 0 0,0 1-1 0 0,1 0 0 0 0,-1-1 1 0 0,0 1-1 0 0,1-1-38 0 0,19 3 132 0 0,-12-2-39 0 0,0 0 0 0 0,0 0 0 0 0,8-1-93 0 0,341-25 990 0 0,-318 24-1533 0 0,-28 2-1268 0 0,0-2 0 0 0,-1 0-1 0 0,7-1 1812 0 0,-8 1-5898 0 0,1 1-1539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5:58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44 17855 0 0,'0'0'528'0'0,"0"0"-16"0"0,0 0-213 0 0,0 0 300 0 0,-14-3 1719 0 0,-7-2-838 0 0,20 4-1092 0 0,14-2-306 0 0,-9 2-85 0 0,0 0-1 0 0,-1-1 1 0 0,1 0 0 0 0,0 0 0 0 0,2-1 3 0 0,-2 0 2 0 0,-1 2 0 0 0,0-1 0 0 0,1 0-1 0 0,-1 1 1 0 0,1 0 0 0 0,-1-1 0 0 0,3 1-2 0 0,31-6 359 0 0,-35 7-336 0 0,-1 0 1 0 0,0 0 0 0 0,0 0-1 0 0,0 0 1 0 0,0 0 0 0 0,0 0-1 0 0,0 0 1 0 0,0 0 0 0 0,0 0-1 0 0,0 0 1 0 0,0 1 0 0 0,0-1-1 0 0,0 1 1 0 0,0-1 0 0 0,1 1-24 0 0,9 2 291 0 0,-10 0-139 0 0,1 1-139 0 0,-1 1 0 0 0,0-1-1 0 0,0 0 1 0 0,0 1 0 0 0,0-1-1 0 0,-1 1 1 0 0,0-1 0 0 0,0 1-1 0 0,0 0 1 0 0,0-1 0 0 0,-1 1-1 0 0,-1 4-12 0 0,-2 5 0 0 0,-3 14-15 0 0,-1 1 0 0 0,-2-1 0 0 0,-1-1 0 0 0,-6 11 15 0 0,4-14-19 0 0,2 1 0 0 0,1 1 0 0 0,1 0 0 0 0,-4 20 19 0 0,9-34-7 0 0,0-1-1 0 0,0 1 1 0 0,-2 0 7 0 0,2-5-5 0 0,1 0-1 0 0,0 1 1 0 0,0-1 0 0 0,1 1 0 0 0,0 0 0 0 0,0 0-1 0 0,1 0 1 0 0,-1 3 5 0 0,3-6 47 0 0,0-1-1 0 0,0 0 0 0 0,0 0 1 0 0,0 0-1 0 0,0 0 1 0 0,1 0-1 0 0,1 1-46 0 0,-1 0 86 0 0,0-2 191 0 0,-1-1-257 0 0,1-1 1 0 0,-1 1-1 0 0,1-1 0 0 0,-1 0 0 0 0,1 1 0 0 0,-1-1 0 0 0,1 0 0 0 0,0 0 1 0 0,-1 0-1 0 0,1 0 0 0 0,0-1 0 0 0,0 1 0 0 0,2 0-20 0 0,1 1 6 0 0,4 1-17 0 0,0-1 0 0 0,0 0 0 0 0,-1-1-1 0 0,1 0 1 0 0,8 1 11 0 0,-2-1-4 0 0,-6 0 8 0 0,3 0 16 0 0,0 0 0 0 0,-1 1 0 0 0,2 1-20 0 0,-5 0-1 0 0,98 30-115 0 0,-103-32 113 0 0,-3-1 2 0 0,1 1 1 0 0,0-1 0 0 0,-1 0-1 0 0,1 0 1 0 0,0 1 0 0 0,-1-1-1 0 0,1 0 1 0 0,0 1 0 0 0,-1-1-1 0 0,1 1 1 0 0,-1-1 0 0 0,1 1-1 0 0,-1-1 1 0 0,1 1 0 0 0,-1-1-1 0 0,1 1 1 0 0,-1-1 0 0 0,1 1-1 0 0,-1 0 1 0 0,0-1 0 0 0,1 1-1 0 0,-1 0 1 0 0,10 14 0 0 0,-9-13 7 0 0,1 0 0 0 0,0 0 0 0 0,0 0 0 0 0,0 0 1 0 0,0 0-1 0 0,1-1 0 0 0,0 1-7 0 0,-1-1 5 0 0,0 1 1 0 0,0-1 0 0 0,0 0 0 0 0,-1 1 0 0 0,1-1-1 0 0,0 1 1 0 0,-1-1 0 0 0,1 1 0 0 0,-1 0-1 0 0,0-1 1 0 0,1 1 0 0 0,-1 0 0 0 0,0 0-1 0 0,0 0 1 0 0,0 1-6 0 0,0 5 3 0 0,-1-6-4 0 0,1-1-1 0 0,-1 1 0 0 0,0-1 1 0 0,0 0-1 0 0,1 1 1 0 0,-1-1-1 0 0,1 1 1 0 0,-1-1-1 0 0,1 0 0 0 0,-1 1 1 0 0,1-1-1 0 0,1 1 2 0 0,2 3-9 0 0,-3-3-4 0 0,0-1 0 0 0,0 0 0 0 0,0 1 0 0 0,0-1 0 0 0,0 1 0 0 0,0-1 1 0 0,0 1-1 0 0,0-1 0 0 0,-1 1 0 0 0,1-1 0 0 0,-1 2 13 0 0,3 40 221 0 0,-4-41-201 0 0,0 0 1 0 0,1 0 0 0 0,-1 0 0 0 0,0 0 0 0 0,0 0 0 0 0,0 0 0 0 0,0-1 0 0 0,0 1 0 0 0,0 0 0 0 0,0-1 0 0 0,0 1 0 0 0,-1-1 0 0 0,1 1 0 0 0,-1-1 0 0 0,1 0 0 0 0,-1 1 0 0 0,0-1 0 0 0,1 0 0 0 0,-2 0-21 0 0,-41 24 394 0 0,37-22-328 0 0,-7 3 39 0 0,-1-1-1 0 0,1-1 0 0 0,-1 0 1 0 0,1-1-1 0 0,-1-1 0 0 0,0 0 1 0 0,0-1-1 0 0,-6 0-104 0 0,3-1-5 0 0,0 2 0 0 0,1 0 0 0 0,-1 1 0 0 0,1 0-1 0 0,-14 6 6 0 0,6 1-1954 0 0,0 2 0 0 0,1 0 0 0 0,-15 12 1954 0 0,18-12-1723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5:59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 12320 0 0,'0'0'281'0'0,"0"0"40"0"0,0 0 21 0 0,0 0-45 0 0,0-1-197 0 0,0 0 111 0 0,0 0 1 0 0,0 0-1 0 0,0-1 1 0 0,0 1-1 0 0,0 0 1 0 0,0 0-1 0 0,1 0 1 0 0,-1-1-1 0 0,0 1 1 0 0,1 0-1 0 0,-1 0 1 0 0,0 0-1 0 0,1-1-211 0 0,0 2 96 0 0,-1 0 1 0 0,0 0-1 0 0,1-1 0 0 0,-1 1 0 0 0,0 0 1 0 0,1 0-1 0 0,-1 0 0 0 0,0-1 0 0 0,1 1 0 0 0,-1 0 1 0 0,0 0-1 0 0,1 0 0 0 0,-1 0 0 0 0,1 0 0 0 0,-1 0 1 0 0,0 0-1 0 0,1 0 0 0 0,-1 0 0 0 0,1 0 1 0 0,-1 0-1 0 0,0 0-96 0 0,4 0 296 0 0,-2 0 168 0 0,-2 0-10 0 0,0 0-46 0 0,2 3-273 0 0,0 0 0 0 0,0 0 0 0 0,0-1 0 0 0,-1 1 1 0 0,1 1-1 0 0,0-1 0 0 0,-1 0 0 0 0,0 0 0 0 0,0 0 1 0 0,0 1-1 0 0,0 0-135 0 0,6 42 690 0 0,-4-24-371 0 0,20 198 922 0 0,-15-117-721 0 0,2-32-476 0 0,1 8-32 0 0,-10-74-3 0 0,1 23 76 0 0,0-1 0 0 0,-2 1-1 0 0,0 0 1 0 0,-2-1 0 0 0,-5 19-85 0 0,6-37 79 0 0,-1 1 1 0 0,-1-1-1 0 0,0 0 0 0 0,0 0 0 0 0,-1-1 1 0 0,0 1-1 0 0,-3 4-79 0 0,5-11-41 0 0,1-1 0 0 0,-1 1 0 0 0,0-1 1 0 0,0 1-1 0 0,0-1 0 0 0,0 0 0 0 0,0 0 0 0 0,0 0 0 0 0,0 0 0 0 0,-3 1 41 0 0,-3 2-668 0 0,6-3-302 0 0,1-2-1376 0 0,-3-6-5343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6:14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47 330 16328 0 0,'5'-7'134'0'0,"-4"5"-87"0"0,0 1-1 0 0,-1 0 1 0 0,1-1-1 0 0,0 1 1 0 0,0-1-1 0 0,-1 1 1 0 0,1-1 0 0 0,-1 1-1 0 0,1-1 1 0 0,-1 1-1 0 0,1-1 1 0 0,-1 0 0 0 0,0 1-1 0 0,0-2-46 0 0,0 2 41 0 0,-1 1 0 0 0,1-1-1 0 0,-1 0 1 0 0,1 0 0 0 0,-1 1-1 0 0,1-1 1 0 0,-1 0 0 0 0,1 1-1 0 0,-1-1 1 0 0,0 1 0 0 0,1-1-1 0 0,-1 1 1 0 0,0-1 0 0 0,0 1-1 0 0,1-1 1 0 0,-1 1 0 0 0,0 0 0 0 0,0-1-1 0 0,0 1 1 0 0,0 0 0 0 0,1 0-1 0 0,-1 0 1 0 0,0 0-41 0 0,0-1 5 0 0,-1 1-1 0 0,1 0 1 0 0,0-1-1 0 0,0 1 1 0 0,0-1 0 0 0,0 1-1 0 0,0-1 1 0 0,0 1 0 0 0,0-1-1 0 0,0 0 1 0 0,0 1 0 0 0,0-1-1 0 0,0 0 1 0 0,0 0-1 0 0,0 0-4 0 0,1-3 1 0 0,0 4 0 0 0,0 0 1 0 0,1-1 0 0 0,-1 1 0 0 0,0 0 0 0 0,0 0 0 0 0,0-1 0 0 0,0 1 0 0 0,0 0-1 0 0,0 0 1 0 0,0 0 0 0 0,0-1 0 0 0,0 1 0 0 0,0 0 0 0 0,0 0 0 0 0,-1-1-1 0 0,1 1 1 0 0,0 0 0 0 0,0 0 0 0 0,0-1 0 0 0,0 1 0 0 0,0 0 0 0 0,0 0-1 0 0,0 0 1 0 0,-1-1 0 0 0,1 1 0 0 0,0 0 0 0 0,0 0 0 0 0,0 0 0 0 0,0 0-1 0 0,-1-1 1 0 0,1 1 0 0 0,0 0 0 0 0,0 0 0 0 0,-1 0 0 0 0,1 0-2 0 0,-11-9 645 0 0,10 9-593 0 0,1-1 1 0 0,0 1 0 0 0,0-1 0 0 0,0 0-1 0 0,0 1 1 0 0,0-1 0 0 0,-1 1 0 0 0,1-1 0 0 0,0 1-1 0 0,0-1 1 0 0,1 0 0 0 0,-1 1 0 0 0,0-1 0 0 0,0 1-1 0 0,0-1 1 0 0,0 0 0 0 0,0 1 0 0 0,1-1 0 0 0,-1 1-1 0 0,0-1 1 0 0,0 1 0 0 0,1-1 0 0 0,-1 1-1 0 0,0-1 1 0 0,1 1 0 0 0,-1-1-53 0 0,1 1 16 0 0,-1-1 1 0 0,0 1-1 0 0,0-1 1 0 0,1 0-1 0 0,-1 1 0 0 0,0-1 1 0 0,0 1-1 0 0,0-1 0 0 0,0 0 1 0 0,1 1-1 0 0,-1-1 0 0 0,0 0 1 0 0,0 1-1 0 0,0-1 1 0 0,0 0-1 0 0,-1 1 0 0 0,1-1 1 0 0,0 1-1 0 0,0-1 0 0 0,0 0 1 0 0,0 1-1 0 0,-1-1-16 0 0,1 0 19 0 0,0 1 1 0 0,-1-1-1 0 0,1 1 0 0 0,0-1 0 0 0,0 0 0 0 0,0 1 1 0 0,0-1-1 0 0,0 1 0 0 0,0-1 0 0 0,0 0 0 0 0,0 1 1 0 0,0-1-1 0 0,0 0 0 0 0,0 1 0 0 0,0-1 0 0 0,0 1 1 0 0,1-1-1 0 0,-1 0 0 0 0,0 1 0 0 0,0-1 0 0 0,1 1 1 0 0,-1-1-20 0 0,5-4 143 0 0,-5 5-132 0 0,0 0-1 0 0,0 0 1 0 0,1-1 0 0 0,-1 1 0 0 0,0 0 0 0 0,0 0-1 0 0,0 0 1 0 0,1 0 0 0 0,-1-1 0 0 0,0 1 0 0 0,0 0-1 0 0,0 0 1 0 0,1 0 0 0 0,-1-1 0 0 0,0 1-1 0 0,0 0 1 0 0,0 0 0 0 0,0-1 0 0 0,0 1 0 0 0,0 0-1 0 0,0 0 1 0 0,0-1 0 0 0,1 1 0 0 0,-1 0 0 0 0,0-1-1 0 0,0 1 1 0 0,0 0 0 0 0,0 0 0 0 0,0-1 0 0 0,0 1-1 0 0,-1 0 1 0 0,1 0 0 0 0,0-1 0 0 0,0 1 0 0 0,0 0-1 0 0,0 0 1 0 0,0-1 0 0 0,0 1 0 0 0,0 0-1 0 0,0 0 1 0 0,-1-1 0 0 0,1 1 0 0 0,0 0 0 0 0,0 0-1 0 0,0 0 1 0 0,-1-1 0 0 0,1 1 0 0 0,0 0 0 0 0,0 0-1 0 0,0 0 1 0 0,-1 0 0 0 0,1-1 0 0 0,0 1 0 0 0,0 0-1 0 0,-1 0 1 0 0,1 0 0 0 0,0 0 0 0 0,0 0 0 0 0,-1 0-1 0 0,1 0-10 0 0,-2-1 64 0 0,0 0 0 0 0,1-1 0 0 0,-1 1 0 0 0,1 0 0 0 0,-1-1 0 0 0,1 1 0 0 0,-1-1 0 0 0,1 1 0 0 0,0-1 0 0 0,-1-1-64 0 0,2 3 27 0 0,-1-1-1 0 0,1 0 1 0 0,0 1-1 0 0,0-1 1 0 0,-1 1-1 0 0,1-1 1 0 0,0 0-1 0 0,0 0 1 0 0,0 1-1 0 0,0-1 1 0 0,0 0-1 0 0,0 1 1 0 0,0-1-1 0 0,0 0 1 0 0,0 1-1 0 0,0-1 0 0 0,1 0 1 0 0,-1 1-1 0 0,0-1 1 0 0,0 0-1 0 0,1 1 1 0 0,-1-1-1 0 0,0 1 1 0 0,1-1-1 0 0,-1 0 1 0 0,0 1-1 0 0,1-1 1 0 0,-1 1-1 0 0,1-1-26 0 0,-1 1 14 0 0,0 0 1 0 0,1 0-1 0 0,-1-1 0 0 0,0 1 0 0 0,0 0 0 0 0,0 0 0 0 0,1-1 1 0 0,-1 1-1 0 0,0 0 0 0 0,0-1 0 0 0,0 1 0 0 0,0 0 0 0 0,0-1 1 0 0,0 1-1 0 0,0 0 0 0 0,0-1 0 0 0,0 1 0 0 0,0 0 0 0 0,0-1 1 0 0,0 1-1 0 0,0 0 0 0 0,0-1 0 0 0,0 1 0 0 0,0 0 0 0 0,0-1 1 0 0,0 1-1 0 0,0 0 0 0 0,0 0 0 0 0,0-1 0 0 0,0 1 0 0 0,-1 0 1 0 0,1-1-1 0 0,0 1 0 0 0,0 0 0 0 0,0 0 0 0 0,-1-1 0 0 0,1 1 1 0 0,0 0-1 0 0,-1-1-14 0 0,1 1 10 0 0,0 0 0 0 0,0 0 1 0 0,-1 0-1 0 0,1-1 0 0 0,0 1 1 0 0,0 0-1 0 0,0 0 1 0 0,-1-1-1 0 0,1 1 0 0 0,0 0 1 0 0,0-1-1 0 0,0 1 0 0 0,0 0 1 0 0,0-1-1 0 0,-1 1 0 0 0,1 0 1 0 0,0-1-1 0 0,0 1 0 0 0,0 0 1 0 0,0-1-1 0 0,0 1 1 0 0,0 0-1 0 0,0-1 0 0 0,0 1 1 0 0,0 0-1 0 0,0-1 0 0 0,1 1 1 0 0,-1 0-1 0 0,0-1 0 0 0,0 1 1 0 0,0 0-1 0 0,0-1 0 0 0,0 1 1 0 0,1 0-1 0 0,-1 0 0 0 0,0-1 1 0 0,0 1-1 0 0,0 0 1 0 0,1 0-1 0 0,-1-1-10 0 0,4-2 87 0 0,0 0 1 0 0,0 0-1 0 0,0 0 1 0 0,1 1-1 0 0,0-1-87 0 0,16-10 232 0 0,-11 6-178 0 0,0 1 0 0 0,0 1 0 0 0,1-1 0 0 0,0 2 0 0 0,0-1 0 0 0,0 2 0 0 0,2-1-54 0 0,-7 2 17 0 0,10-4 87 0 0,-1 0-1 0 0,10-7-103 0 0,13-5 72 0 0,10-2 82 0 0,-47 20-132 0 0,1-1-1 0 0,-1 1 1 0 0,0-1-1 0 0,1 1 0 0 0,-1 0 1 0 0,0 0-1 0 0,1-1 1 0 0,-1 1-1 0 0,0 0 1 0 0,1 0-1 0 0,-1 0 1 0 0,0 0-1 0 0,1 1 1 0 0,-1-1-22 0 0,24 2 175 0 0,-24-2-183 0 0,0 0 0 0 0,0 0 0 0 0,-1 0 0 0 0,1 1 0 0 0,0-1 0 0 0,0 0 0 0 0,-1 1 0 0 0,1-1 0 0 0,0 1 0 0 0,-1-1 0 0 0,1 1 0 0 0,0-1 0 0 0,-1 1 0 0 0,1-1 0 0 0,-1 1-1 0 0,1 0 1 0 0,0-1 0 0 0,-1 1 0 0 0,1 0 8 0 0,1 2-27 0 0,2 2 13 0 0,0 0-1 0 0,0 1 1 0 0,-1-1 0 0 0,1 1-1 0 0,-1 0 1 0 0,0 0 0 0 0,0 2 14 0 0,0-1 1 0 0,1 1 0 0 0,0-1 0 0 0,0 0 0 0 0,3 4-1 0 0,-5-8 0 0 0,1-1 0 0 0,-1 1 0 0 0,0-1 0 0 0,0 1 0 0 0,0 0 0 0 0,0 0 0 0 0,0 0 0 0 0,0 0 0 0 0,-1 0 0 0 0,1 0 0 0 0,-1 0 0 0 0,0 0 0 0 0,0 1 0 0 0,0-1 0 0 0,-1 0 0 0 0,1 1 0 0 0,-1-1 0 0 0,0 0 0 0 0,0 1 0 0 0,0-1 0 0 0,0 3 0 0 0,-2 15-1 0 0,-4 61-11 0 0,6-72-4 0 0,1-4 9 0 0,-1 1 1 0 0,0-1 0 0 0,-1 0-1 0 0,1 0 1 0 0,-1 1 0 0 0,-1-1 0 0 0,1 0-1 0 0,-3 5 7 0 0,-12 24 31 0 0,8-16 201 0 0,-8 19-232 0 0,12-28 15 0 0,0-1 1 0 0,-1 0-1 0 0,0 0 1 0 0,-1 0-1 0 0,0 0 1 0 0,-4 3-16 0 0,3-3-26 0 0,0-1 0 0 0,1 2 0 0 0,0-1 0 0 0,1 1 0 0 0,-2 4 26 0 0,6-9 2 0 0,-1-1 1 0 0,0 1 0 0 0,0-1-1 0 0,-1 0 1 0 0,1 1 0 0 0,-1-1-1 0 0,0 0 1 0 0,0-1 0 0 0,0 1-1 0 0,-1 0 1 0 0,1-1 0 0 0,-1 0-1 0 0,0 0 1 0 0,1 0 0 0 0,-2 0-1 0 0,-1 1-2 0 0,2-2 9 0 0,0 1 0 0 0,0 0 0 0 0,1 0 0 0 0,-1 1 0 0 0,1-1 0 0 0,0 1 0 0 0,0-1 0 0 0,0 1 0 0 0,0 0-1 0 0,0 2-8 0 0,-8 10 27 0 0,7-12-14 0 0,0 0-1 0 0,0 0 1 0 0,0 0 0 0 0,0 0-1 0 0,-1-1 1 0 0,1 0-1 0 0,-1 1 1 0 0,-2-1-13 0 0,3-1 4 0 0,0 1 0 0 0,-1 0 0 0 0,1 0 0 0 0,0 0 0 0 0,0 0 0 0 0,1 1-1 0 0,-1-1 1 0 0,1 1 0 0 0,0 0 0 0 0,0 0 0 0 0,-1 1-4 0 0,-10 11 0 0 0,12-15 0 0 0,1 1 0 0 0,-1 0 0 0 0,0 0 0 0 0,1 0 0 0 0,-1 0 0 0 0,1 0 0 0 0,-1 0 0 0 0,0 2 0 0 0,2-4 0 0 0,0 1 0 0 0,0-1 0 0 0,-1 1 0 0 0,1-1 0 0 0,0 1 0 0 0,0-1 0 0 0,0 1 0 0 0,0 0 0 0 0,0-1 0 0 0,0 1 0 0 0,0-1 0 0 0,0 1 0 0 0,0-1 0 0 0,0 1 0 0 0,0-1 0 0 0,1 1 0 0 0,-1 0 0 0 0,0-1 0 0 0,0 1 0 0 0,0-1 0 0 0,1 1 0 0 0,7 7 9 0 0,-7-7-4 0 0,1 0-1 0 0,-1 0 1 0 0,0 0-1 0 0,0 0 0 0 0,0 0 1 0 0,0 0-1 0 0,-1 0 1 0 0,1 0-1 0 0,0 1 1 0 0,0-1-5 0 0,1 7 10 0 0,-1-7-9 0 0,-1 0 0 0 0,0 0 1 0 0,0 0-1 0 0,1 0 1 0 0,-1 0-1 0 0,1 0 0 0 0,-1 0 1 0 0,1 0-1 0 0,-1 0 0 0 0,1-1 1 0 0,-1 1-1 0 0,1 0 0 0 0,0 0 1 0 0,-1-1-1 0 0,1 1 0 0 0,0 0 1 0 0,0-1-1 0 0,0 1-1 0 0,16 9 97 0 0,-14-9-65 0 0,1 1 0 0 0,-1 0 0 0 0,0 0 0 0 0,0 0 0 0 0,1 0-1 0 0,-1 1 1 0 0,-1 0 0 0 0,3 1-32 0 0,0 1 68 0 0,0 0 0 0 0,0-1 0 0 0,1 1 0 0 0,-1-1 0 0 0,4 2-68 0 0,-4-3 36 0 0,-1 0-1 0 0,1 0 0 0 0,-1 1 1 0 0,0-1-1 0 0,0 1 0 0 0,0 1-35 0 0,3 5 50 0 0,-7-9-47 0 0,1 1 0 0 0,0-1 0 0 0,0 0-1 0 0,0 1 1 0 0,0-1 0 0 0,0 0 0 0 0,0 0 0 0 0,0 0 0 0 0,0 0-1 0 0,0 0 1 0 0,1 0 0 0 0,-1 0 0 0 0,1 1-3 0 0,27 12 37 0 0,1 0-1 0 0,22 5-36 0 0,-46-17-10 0 0,0 0 0 0 0,1 0-1 0 0,0-1 1 0 0,-1 0 0 0 0,1 0-1 0 0,0-1 1 0 0,-1 0 0 0 0,5 0 10 0 0,-1 0-29 0 0,-7-1-26 0 0,0 1-1 0 0,-1-1 1 0 0,1 0-1 0 0,-1 0 1 0 0,1 0-1 0 0,-1 0 1 0 0,1-1-1 0 0,-1 1 1 0 0,0-1-1 0 0,1 1 1 0 0,-1-1-1 0 0,0 0 1 0 0,0 0 55 0 0,6-4-493 0 0,-5 5 242 0 0,-1-1 0 0 0,1 0 0 0 0,-1 1 1 0 0,0-1-1 0 0,0 0 0 0 0,0 0 0 0 0,0-1 0 0 0,0 1 1 0 0,1-1 250 0 0,2-10-6732 0 0,-4 2-665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40:33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51 134 10416 0 0,'-23'11'716'0'0,"23"-11"-632"0"0,-1 0 0 0 0,1 0 0 0 0,0 1 0 0 0,0-1 0 0 0,-1 0 0 0 0,1 0 0 0 0,0 0 0 0 0,0 0 0 0 0,-1 0 0 0 0,1 1 0 0 0,0-1 0 0 0,-1 0 0 0 0,1 0 0 0 0,0 0 0 0 0,0 0 0 0 0,-1 0 0 0 0,1 0 0 0 0,0 0 0 0 0,-1 0 0 0 0,1 0 0 0 0,0 0 1 0 0,-1 0-1 0 0,1-1 0 0 0,0 1 0 0 0,0 0 0 0 0,-1 0 0 0 0,1 0 0 0 0,0 0 0 0 0,0 0 0 0 0,-1 0 0 0 0,1-1 0 0 0,0 1 0 0 0,0 0 0 0 0,-1 0 0 0 0,1 0 0 0 0,0-1 0 0 0,0 1 0 0 0,0 0 0 0 0,-1 0-84 0 0,2-11 5129 0 0,0 7-4853 0 0,-1 4-243 0 0,0 0 1 0 0,0-1-1 0 0,0 1 1 0 0,0 0-1 0 0,0 0 0 0 0,0-1 1 0 0,0 1-1 0 0,0 0 1 0 0,0 0-1 0 0,0-1 0 0 0,0 1 1 0 0,0 0-1 0 0,0 0 1 0 0,0-1-1 0 0,0 1 0 0 0,0 0 1 0 0,0 0-1 0 0,-1-1 1 0 0,1 1-1 0 0,0 0 0 0 0,0 0 1 0 0,0 0-1 0 0,0-1 1 0 0,-1 1-1 0 0,1 0 1 0 0,0 0-1 0 0,0 0 0 0 0,0 0 1 0 0,-1-1-1 0 0,1 1 1 0 0,0 0-1 0 0,0 0 0 0 0,0 0 1 0 0,-1 0-1 0 0,1 0 1 0 0,0 0-1 0 0,0 0 0 0 0,-1 0 1 0 0,1 0-1 0 0,0 0-33 0 0,-10 2 1573 0 0,7 0 575 0 0,3-2-2116 0 0,1 0-1 0 0,-1 0 1 0 0,1 0-1 0 0,-1 0 1 0 0,1 0-1 0 0,-1 0 0 0 0,1 1 1 0 0,0-1-1 0 0,-1 0 1 0 0,0 0-1 0 0,1 1 1 0 0,-1-1-1 0 0,1 0 1 0 0,-1 1-1 0 0,1-1 1 0 0,-1 0-1 0 0,0 1 1 0 0,1-1-1 0 0,-1 1 0 0 0,1-1 1 0 0,-1 1-1 0 0,0-1 1 0 0,0 0-1 0 0,1 1 1 0 0,-1-1-1 0 0,0 1-31 0 0,6 14 701 0 0,-2 8-468 0 0,-4-21-137 0 0,1 0-5 0 0,2 7-18 0 0,0 0 9 0 0,10 13 16 0 0,0-4-50 0 0,-11-14-38 0 0,1-1 0 0 0,-1 1 0 0 0,0-1-1 0 0,0 1 1 0 0,-1 0 0 0 0,1 1-10 0 0,-1-4 9 0 0,-1 1 0 0 0,1-1 1 0 0,0 1-1 0 0,-1-1 0 0 0,1 0 0 0 0,0 0 0 0 0,0 1 1 0 0,0-1-1 0 0,0 0 0 0 0,0 0 0 0 0,0 0-9 0 0,20 30 56 0 0,-18-27-47 0 0,-1 0 0 0 0,1 1 0 0 0,-1-1-1 0 0,1 0 1 0 0,1 0 0 0 0,-1-1 0 0 0,0 1 0 0 0,1 0 0 0 0,0-1-1 0 0,0 0 1 0 0,0 0 0 0 0,0 0 0 0 0,1 0-9 0 0,-3-2 13 0 0,0 0 0 0 0,0 1 1 0 0,0-1-1 0 0,0 1 0 0 0,0-1 1 0 0,0 1-1 0 0,-1 0 0 0 0,1 0-13 0 0,-1-1 8 0 0,1 1 0 0 0,-1-1-1 0 0,0 1 1 0 0,1-1 0 0 0,0 1-1 0 0,-1-1 1 0 0,1 0 0 0 0,0 0 0 0 0,-1 0-1 0 0,1 0 1 0 0,0 0 0 0 0,0-1-1 0 0,1 2-7 0 0,1-1 12 0 0,-1 0-1 0 0,1 1 1 0 0,-1 0-1 0 0,0 0 1 0 0,1 0-1 0 0,-1 0 1 0 0,2 2-12 0 0,6 3 25 0 0,-9-5-20 0 0,0-1 1 0 0,0 0-1 0 0,0 0 0 0 0,0 0 1 0 0,0 0-1 0 0,0 0 1 0 0,0 0-1 0 0,1-1 1 0 0,-1 1-1 0 0,1 0-5 0 0,9 2-1 0 0,-3 0 11 0 0,0 0-1 0 0,1 0 1 0 0,-1-1-1 0 0,1 0 1 0 0,-1 0-1 0 0,1-1 1 0 0,0-1-1 0 0,-1 1 1 0 0,1-1 0 0 0,0-1-1 0 0,-1 0 1 0 0,1-1-1 0 0,3 0-9 0 0,77-14 87 0 0,-78 14-68 0 0,1 1 0 0 0,-1 0 0 0 0,1 0-19 0 0,-1 1-2 0 0,0-1 1 0 0,0-1 0 0 0,9-1 1 0 0,5-2 0 0 0,-21 4 1 0 0,1 0 1 0 0,-1 0-1 0 0,0 0 0 0 0,0 0 1 0 0,1-1-1 0 0,-1 0 0 0 0,0 0 1 0 0,2-2-2 0 0,16-13 25 0 0,-18 12-21 0 0,1 0 1 0 0,-1 1 0 0 0,1 0 0 0 0,0 0-1 0 0,0 1 1 0 0,6-3-5 0 0,21-8 0 0 0,18-11 0 0 0,-30 15 15 0 0,-15 6-5 0 0,1 1 0 0 0,-1 0 0 0 0,0-1-1 0 0,0 0 1 0 0,2-3-10 0 0,49-41 53 0 0,-25 22 15 0 0,-2-2 0 0 0,-1-1-1 0 0,11-14-67 0 0,-37 36 11 0 0,-2 5 31 0 0,-1-4-19 0 0,0 5 38 0 0,0 1 22 0 0,0 0 13 0 0,1-1-91 0 0,-1 1 0 0 0,1 0-1 0 0,-1 0 1 0 0,1 0 0 0 0,-1 0-1 0 0,1-1 1 0 0,-1 1 0 0 0,1 0-1 0 0,-1 0 1 0 0,1-1 0 0 0,-1 1 0 0 0,1-1-1 0 0,-1 1 1 0 0,0 0 0 0 0,1-1-1 0 0,-1 1 1 0 0,1-1 0 0 0,-1 1-1 0 0,0-1 1 0 0,0 1 0 0 0,1-1 0 0 0,-1 1-1 0 0,0-1 1 0 0,0 1 0 0 0,1-1-1 0 0,-1 1-4 0 0,0-2 7 0 0,1 0 0 0 0,0 1-1 0 0,0-1 1 0 0,0 1-1 0 0,0-1 1 0 0,0 1 0 0 0,0 0-1 0 0,1-1 1 0 0,-1 1-1 0 0,0 0 1 0 0,0 0 0 0 0,1 0-1 0 0,-1 0 1 0 0,1 0 0 0 0,-1 0-1 0 0,2 0-6 0 0,6-4 0 0 0,0 1 0 0 0,-2-1 0 0 0,-7 4 0 0 0,0 1 0 0 0,1-1 0 0 0,-1 1 0 0 0,0-1 0 0 0,0 1 0 0 0,0 0 0 0 0,0-1 0 0 0,1 1 0 0 0,-1-1 0 0 0,0 1 0 0 0,0-1 0 0 0,0 1 0 0 0,0-1 0 0 0,0 1 0 0 0,0-1 0 0 0,0 1 0 0 0,0-1 0 0 0,0 1 0 0 0,0-1 0 0 0,-1 1 0 0 0,1-1 0 0 0,0 0 0 0 0,-13-13 0 0 0,13 14 0 0 0,0 0-98 0 0,0-1-1 0 0,0 1 1 0 0,-1 0-1 0 0,1-1 1 0 0,0 1-1 0 0,0 0 1 0 0,0-1-1 0 0,-1 1 1 0 0,1 0-1 0 0,0 0 1 0 0,0-1-1 0 0,-1 1 1 0 0,1 0-1 0 0,0 0 1 0 0,-1-1-1 0 0,1 1 1 0 0,0 0-1 0 0,-1 0 1 0 0,1 0-1 0 0,0 0 1 0 0,-1 0-1 0 0,1 0 1 0 0,0 0-1 0 0,-1-1 1 0 0,1 1-1 0 0,-1 0 1 0 0,1 0-1 0 0,0 0 1 0 0,-1 0-1 0 0,1 1 1 0 0,0-1-1 0 0,-1 0 1 0 0,1 0-1 0 0,-1 0 1 0 0,1 0 98 0 0,0 0-446 0 0,10 1-1171 0 0,1 3-57 0 0</inkml:trace>
  <inkml:trace contextRef="#ctx0" brushRef="#br0" timeOffset="904.391">1 697 17479 0 0,'0'0'396'0'0,"0"0"52"0"0,0 0 31 0 0,0 0-52 0 0,2-1-299 0 0,38-20-580 0 0,-11 4 501 0 0,-11 7 333 0 0,-1-1 0 0 0,8-6-382 0 0,-11 7 313 0 0,0 1 0 0 0,1 0 0 0 0,13-6-313 0 0,-7 5 445 0 0,-16 7-313 0 0,-1 1 0 0 0,1 0-1 0 0,0-1 1 0 0,0 1-1 0 0,0 1 1 0 0,0-1 0 0 0,1 1-1 0 0,0 0-131 0 0,19-2 480 0 0,-15 1-166 0 0,0 1 0 0 0,0 0 1 0 0,0 0-1 0 0,4 2-314 0 0,-11-1 42 0 0,-1 0-1 0 0,1 0 1 0 0,0 1-1 0 0,0 0 1 0 0,0 0-1 0 0,0 0 1 0 0,-1 0-1 0 0,1 0 1 0 0,0 0-1 0 0,-1 1 1 0 0,1-1-1 0 0,-1 1 1 0 0,1-1-1 0 0,-1 1 1 0 0,0 0-1 0 0,0 0 1 0 0,1 1-42 0 0,-2-1 9 0 0,1 0-1 0 0,-1 0 1 0 0,0 0-1 0 0,1 1 1 0 0,-1-1-1 0 0,0 1 1 0 0,0-1 0 0 0,-1 1-1 0 0,1-1 1 0 0,0 1-1 0 0,-1-1 1 0 0,0 1-1 0 0,1 0 1 0 0,-1-1 0 0 0,0 1-1 0 0,-1 0 1 0 0,1-1-1 0 0,0 1 1 0 0,-1-1 0 0 0,1 1-1 0 0,-1-1 1 0 0,0 1-1 0 0,0-1 1 0 0,0 2-9 0 0,-4 7 16 0 0,0-1 0 0 0,-1 1 0 0 0,0-1 1 0 0,-6 8-17 0 0,-27 33 153 0 0,-36 35-153 0 0,-2 3 25 0 0,72-82 16 0 0,0 0 0 0 0,1 0 0 0 0,0 1 0 0 0,0 0-1 0 0,1 0 1 0 0,0 0 0 0 0,0 2-41 0 0,-1 0 158 0 0,0 1 0 0 0,0-1 0 0 0,-4 6-158 0 0,-17 22 230 0 0,16-25-221 0 0,0 1-1 0 0,1 0 1 0 0,0 0 0 0 0,-1 7-9 0 0,7-17 37 0 0,0 0-1 0 0,1 1 1 0 0,0-1 0 0 0,0 1-1 0 0,0 0 1 0 0,1-1 0 0 0,-1 1-1 0 0,1 0 1 0 0,0-1 0 0 0,1 1-1 0 0,-1 0 1 0 0,1-1 0 0 0,0 1-1 0 0,0-1 1 0 0,0 1 0 0 0,1-1-1 0 0,0 2-36 0 0,0-3 43 0 0,-1 0-1 0 0,1-1 0 0 0,0 1 1 0 0,0 0-1 0 0,1-1 1 0 0,-1 1-1 0 0,0-1 0 0 0,1 0 1 0 0,0 1-1 0 0,-1-1 0 0 0,1-1 1 0 0,0 1-1 0 0,0 0 1 0 0,0-1-1 0 0,0 1 0 0 0,1-1 1 0 0,-1 0-1 0 0,0 0 1 0 0,0 0-1 0 0,1-1 0 0 0,-1 1 1 0 0,1-1-1 0 0,0 1-42 0 0,13 0 129 0 0,0-1 0 0 0,0 0 1 0 0,0-1-1 0 0,2-1-129 0 0,-15 2 11 0 0,18-3-303 0 0,1-1 1 0 0,0-1-1 0 0,-1-1 0 0 0,0-1 1 0 0,-1-1-1 0 0,0 0 1 0 0,12-9 291 0 0,-1 6-3942 0 0,-14 3-4249 0 0</inkml:trace>
  <inkml:trace contextRef="#ctx0" brushRef="#br0" timeOffset="1429.783">760 845 20503 0 0,'0'0'464'0'0,"-1"-1"68"0"0,-1-2-419 0 0,0 0 0 0 0,0 0-1 0 0,1 0 1 0 0,-1 0-1 0 0,1-1 1 0 0,0 1 0 0 0,0 0-1 0 0,0 0 1 0 0,1-1-1 0 0,-1 1 1 0 0,1-1-113 0 0,-1-1 60 0 0,0 0-1 0 0,0 0 1 0 0,-1 1-1 0 0,1-1 1 0 0,-1 0-1 0 0,-1-1-59 0 0,1-1 1036 0 0,4 13-981 0 0,1 1-73 0 0,2 15 105 0 0,-5-19-62 0 0,1 0-1 0 0,0 0 1 0 0,-1 0-1 0 0,1 0 1 0 0,1 0-1 0 0,-1-1 0 0 0,0 1 1 0 0,1 0-1 0 0,-1 0 1 0 0,1-1-1 0 0,0 1 1 0 0,1 1-25 0 0,9 13 98 0 0,-10-14-81 0 0,0-1-1 0 0,0 1 1 0 0,1-1-1 0 0,0 0 0 0 0,-1 0 1 0 0,1 0-1 0 0,0 0 1 0 0,0 0-1 0 0,0-1 1 0 0,0 1-1 0 0,1 0-16 0 0,8 4 22 0 0,-12-6-19 0 0,1 0 1 0 0,0 1-1 0 0,-1-1 0 0 0,1 0 0 0 0,-1 0 1 0 0,1 1-1 0 0,-1-1 0 0 0,1 0 1 0 0,0 0-1 0 0,-1 0 0 0 0,1 0 1 0 0,-1 0-1 0 0,1 0 0 0 0,0 0 0 0 0,-1 0 1 0 0,1 0-1 0 0,0 0-3 0 0,4 0 8 0 0,4 5 21 0 0,-6-4-20 0 0,0 1 0 0 0,0-1 0 0 0,0 0-1 0 0,1 0 1 0 0,-1 0 0 0 0,0-1 0 0 0,0 1 0 0 0,1-1-1 0 0,-1 0 1 0 0,1 0-9 0 0,-2 1 11 0 0,0-1 0 0 0,1 0 0 0 0,-1 0 0 0 0,1 0 0 0 0,-1 0 0 0 0,0 0 0 0 0,1-1 1 0 0,-1 1-1 0 0,0-1 0 0 0,1 1 0 0 0,-1-1 0 0 0,0 0 0 0 0,0 0 0 0 0,0 0 0 0 0,1 0 0 0 0,-1-1 0 0 0,0 1 0 0 0,-1 0 0 0 0,1-1 0 0 0,0 1 0 0 0,0-1 0 0 0,0 0 0 0 0,-1 0 0 0 0,1 0 0 0 0,-1 1 0 0 0,0-1 0 0 0,1-1 0 0 0,-1 1 0 0 0,0 0-11 0 0,13-24 139 0 0,-10 21-104 0 0,-1 0 1 0 0,0 0-1 0 0,0-1 1 0 0,-1 1 0 0 0,0-1-1 0 0,1 0-35 0 0,12-73 352 0 0,-14 76-343 0 0,-1 0-1 0 0,1 0 1 0 0,0-1-1 0 0,0 1 0 0 0,0 0 1 0 0,1 0-1 0 0,0-2-8 0 0,11-22 67 0 0,-13 27-73 0 0,1-1 1 0 0,-1 1-1 0 0,1 0 1 0 0,-1 0-1 0 0,1-1 1 0 0,0 1-1 0 0,-1 0 1 0 0,1 0-1 0 0,-1 0 1 0 0,1 0 0 0 0,-1 0-1 0 0,1 0 1 0 0,0 0-1 0 0,-1 0 1 0 0,1 0-1 0 0,0 0 1 0 0,-1 0-1 0 0,1 0 1 0 0,-1 0-1 0 0,1 0 1 0 0,-1 0 0 0 0,1 1 5 0 0,2-1-6 0 0,0 1 1 0 0,-1 0 0 0 0,1 0 0 0 0,0 0 0 0 0,-1 0 0 0 0,1 1 0 0 0,-1-1 0 0 0,0 1 0 0 0,1-1 0 0 0,-1 1-1 0 0,0 0 1 0 0,0 0 0 0 0,0 0 0 0 0,0 0 5 0 0,26 34 132 0 0,-16-18-95 0 0,-3-6-127 0 0,-2-1 0 0 0,6 12 90 0 0,4 6-131 0 0,-7-13 132 0 0,-1 1 0 0 0,-1 0 1 0 0,-1 0-1 0 0,4 12-1 0 0,17 72 222 0 0,-24-86-218 0 0,9 38-153 0 0,-2 0 0 0 0,-3 1 0 0 0,0 22 149 0 0,-5-41 0 0 0,-1-21 0 0 0,-1-1 0 0 0,-1 1 0 0 0,0 0 0 0 0,-2 11 0 0 0,1-11 4 0 0,0-7 5 0 0,0 0 0 0 0,0 0-1 0 0,0 0 1 0 0,-1 0 0 0 0,0 0 0 0 0,-1 0-1 0 0,1-1 1 0 0,-1 1 0 0 0,-2 2-9 0 0,-2 2 63 0 0,0-1 1 0 0,-1 0 0 0 0,0-1-1 0 0,-1 1 1 0 0,0-2-1 0 0,-1 1 1 0 0,0-1-1 0 0,0 0 1 0 0,-3 0-64 0 0,5-3 83 0 0,-1 0-1 0 0,1-1 1 0 0,-1-1 0 0 0,0 1-1 0 0,0-2 1 0 0,-1 1 0 0 0,1-1-1 0 0,0-1 1 0 0,-1 1 0 0 0,1-1-1 0 0,-1-1 1 0 0,-6 0-83 0 0,-33-5 292 0 0,0-3 1 0 0,1-1-1 0 0,-40-13-292 0 0,26 6-47 0 0,10 1-1563 0 0,-4-4 1610 0 0,21 7-6601 0 0,6 4-1960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40:36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1470 34 14192 0 0,'4'1'-189'0'0,"2"0"1257"0"0,-9-3 49 0 0,1 2-631 0 0,2 0 23 0 0,0 0-29 0 0,0 0-134 0 0,0 0-61 0 0,0 0-12 0 0,8-3-43 0 0,-7 1 1927 0 0,-4 3-2067 0 0,-17 3 303 0 0,19-4-368 0 0,1 1-1 0 0,-1-1 1 0 0,1 0-1 0 0,-1 0 1 0 0,1 0-1 0 0,-1 1 1 0 0,1-1-1 0 0,-1 0 1 0 0,1 0-1 0 0,0 1 1 0 0,-1-1-1 0 0,1 0 1 0 0,-1 1-1 0 0,1-1 1 0 0,0 0-1 0 0,-1 1 1 0 0,1-1-1 0 0,0 1 1 0 0,0-1-1 0 0,-1 0 1 0 0,1 1-1 0 0,0-1 1 0 0,0 1-1 0 0,0-1 1 0 0,-1 1-1 0 0,1-1 1 0 0,0 1-1 0 0,0-1 1 0 0,0 1-1 0 0,0-1 1 0 0,0 1-1 0 0,0-1 1 0 0,0 1-1 0 0,0-1 1 0 0,0 1-1 0 0,0 0-24 0 0,0-1 27 0 0,1 1 0 0 0,-1-1 0 0 0,0 1 0 0 0,0 0 0 0 0,0-1-1 0 0,0 1 1 0 0,0-1 0 0 0,-1 1 0 0 0,1 0 0 0 0,0-1 0 0 0,0 1 0 0 0,0-1-1 0 0,0 1 1 0 0,-1 0 0 0 0,1-1 0 0 0,0 1 0 0 0,-1-1 0 0 0,1 1 0 0 0,0-1 0 0 0,-1 1-1 0 0,1-1 1 0 0,0 1 0 0 0,-1-1 0 0 0,1 0 0 0 0,-1 1 0 0 0,0-1-27 0 0,-16 11 300 0 0,10-8-124 0 0,6-1-128 0 0,-1-1-1 0 0,0 1 1 0 0,1-1-1 0 0,-1 1 1 0 0,1-1-1 0 0,0 1 1 0 0,-1 0-1 0 0,1 0 1 0 0,0-1 0 0 0,0 1-1 0 0,0 0 1 0 0,0 0-1 0 0,1 0 1 0 0,-1 0-1 0 0,0 2-47 0 0,0-1 31 0 0,0 0 0 0 0,0-1 0 0 0,0 1 0 0 0,0 0 0 0 0,-1 0 0 0 0,1-1 0 0 0,-1 1 0 0 0,0-1 0 0 0,0 1-31 0 0,-4 2 26 0 0,1 0 0 0 0,0 1 0 0 0,0 0 0 0 0,0 0 0 0 0,1 0 0 0 0,0 1 0 0 0,0-1 0 0 0,0 1 0 0 0,1 0 1 0 0,0 0-1 0 0,-1 7-26 0 0,-1 0 21 0 0,0-1 1 0 0,-1 0-1 0 0,0 0 1 0 0,-1-1-1 0 0,-1 1 1 0 0,0-1 0 0 0,-1-1-22 0 0,-4 8 59 0 0,11-14-41 0 0,-1 0-1 0 0,1 0 0 0 0,0 0 1 0 0,0 1-1 0 0,0-1 1 0 0,1 0-1 0 0,0 1 0 0 0,0 0-17 0 0,-8 27 108 0 0,-4-10-4 0 0,10-18-70 0 0,0 0 0 0 0,0 0 1 0 0,0 1-1 0 0,0 2-34 0 0,-1 9 122 0 0,0 0 0 0 0,1 0-1 0 0,0 1-121 0 0,1 1 226 0 0,-2 0-1 0 0,0 2-225 0 0,2-14 72 0 0,1 1-1 0 0,0-1 0 0 0,1 1 0 0 0,0 0 1 0 0,0 7-72 0 0,1-6 76 0 0,-1 0-1 0 0,-1 1 1 0 0,0 5-76 0 0,-1-5 53 0 0,2 1-1 0 0,-1-1 1 0 0,2 0-1 0 0,-1 0 1 0 0,1 1-1 0 0,1 1-52 0 0,1 9 69 0 0,-3-16-58 0 0,0-1 0 0 0,-1 1 0 0 0,1-1 0 0 0,-1 1 1 0 0,0-1-1 0 0,0 1 0 0 0,0 0-11 0 0,0 0 0 0 0,-1-1 0 0 0,1 1 1 0 0,1 0-1 0 0,-1-1 0 0 0,1 1 1 0 0,0 0-1 0 0,0 3 0 0 0,18 65 0 0 0,-16-62 0 0 0,0-2 0 0 0,-1-1 0 0 0,1 1 0 0 0,1 0 0 0 0,0-1 0 0 0,0 0 0 0 0,0 0 0 0 0,1 0 0 0 0,2 4 0 0 0,-3-10-9 0 0,-1 1 1 0 0,0 0-1 0 0,-1-1 0 0 0,1 1 0 0 0,0 0 1 0 0,-1 0-1 0 0,0 0 0 0 0,0 1 0 0 0,0-1 0 0 0,0 0 1 0 0,0 0-1 0 0,0 2 9 0 0,-1-3-19 0 0,0 3-9 0 0,11 6 7 0 0,-9-10-65 0 0,-1 0 1 0 0,1 0-1 0 0,0-1 0 0 0,0 1 1 0 0,0 0-1 0 0,-1-1 0 0 0,1 0 1 0 0,0 1-1 0 0,0-1 0 0 0,0 0 1 0 0,0 0-1 0 0,0 0 0 0 0,0 0 1 0 0,2-1 85 0 0,2 1-2356 0 0,-6 0 844 0 0</inkml:trace>
  <inkml:trace contextRef="#ctx0" brushRef="#br0" timeOffset="856.269">0 213 17647 0 0,'0'0'522'0'0,"1"-1"-13"0"0,24-27-153 0 0,-20 22-13 0 0,1 0 1 0 0,-1 0-1 0 0,1 1 0 0 0,4-3-343 0 0,3-2 449 0 0,-9 6-368 0 0,0 1 0 0 0,0 0 0 0 0,0 0 0 0 0,1 0 0 0 0,-1 1 0 0 0,3-2-81 0 0,50-21 303 0 0,-21 9-141 0 0,20-6-162 0 0,-7 13 478 0 0,-45 8-401 0 0,1 0 1 0 0,-1 0-1 0 0,1 1 1 0 0,0-1-1 0 0,-1 1 1 0 0,1 0-1 0 0,0 1 1 0 0,-1-1-1 0 0,1 1 1 0 0,-1 0-1 0 0,1 0 1 0 0,-1 0-1 0 0,1 1 1 0 0,-1-1-1 0 0,0 1 1 0 0,0 0-1 0 0,1 1 1 0 0,-2-1 0 0 0,1 1-1 0 0,0-1 1 0 0,1 2-78 0 0,1 1 49 0 0,0 0 0 0 0,0 1 1 0 0,-1 0-1 0 0,1 0 0 0 0,-1 0 1 0 0,0 1-1 0 0,-1 0 0 0 0,0 0 1 0 0,0 0-1 0 0,0 0 0 0 0,2 8-49 0 0,1 9 11 0 0,-1 0 0 0 0,-1 0-1 0 0,-1 1 1 0 0,-1 0 0 0 0,-1 0-1 0 0,-1 14-10 0 0,0-19-2 0 0,0 12 15 0 0,-5 10 502 0 0,-2-1 1 0 0,-9 33-516 0 0,13-67-2 0 0,0 1 479 0 0,1-13-104 0 0,8-35-71 0 0,1 12-131 0 0,-6 24-145 0 0,-1 0 0 0 0,0-1 1 0 0,0 1-1 0 0,0 0 0 0 0,0-1 0 0 0,0-3-26 0 0,0-2 32 0 0,0 0-1 0 0,0 0 1 0 0,1 0 0 0 0,1-3-32 0 0,0 2 21 0 0,-1 0 0 0 0,0 0 0 0 0,-1-1-21 0 0,1-8 3 0 0,1-1 0 0 0,0 1 0 0 0,2 0 0 0 0,0 0 0 0 0,2 1 0 0 0,0-1 0 0 0,7-12-3 0 0,27-40 113 0 0,-36 62-100 0 0,1 0-1 0 0,0 0 1 0 0,1 0 0 0 0,0 1-1 0 0,0 0 1 0 0,4-3-13 0 0,-5 6 0 0 0,-1 0 0 0 0,0 0 0 0 0,4-7 0 0 0,-8 11 0 0 0,3-8 11 0 0,-3 7 47 0 0,-1 3 29 0 0,0 0-11 0 0,0 0-4 0 0,0 0-1 0 0,0 14 47 0 0,0-6-116 0 0,0 1 0 0 0,-1-1 0 0 0,0 0 0 0 0,0 1-1 0 0,-1-1 1 0 0,-2 5-2 0 0,2-2 0 0 0,0 0 0 0 0,0 1 0 0 0,1-1 0 0 0,1 0 0 0 0,0 10 0 0 0,0 15 0 0 0,-1 4 101 0 0,1 0 0 0 0,3 0 0 0 0,1 0 0 0 0,6 22-101 0 0,8 15 188 0 0,-16-72-181 0 0,1 1 0 0 0,-1 0 0 0 0,1-1 0 0 0,0 1 0 0 0,0-1-1 0 0,1 0 1 0 0,-1 0 0 0 0,1 0 0 0 0,0 0 0 0 0,1-1 0 0 0,-1 0 0 0 0,1 1 0 0 0,0-2 0 0 0,0 1-1 0 0,0-1 1 0 0,0 1 0 0 0,1-1 0 0 0,2 0-7 0 0,4 3 13 0 0,0-1-1 0 0,0-1 1 0 0,1 0-1 0 0,-1 0 1 0 0,1-1-1 0 0,0-1 1 0 0,0-1-1 0 0,2 1-12 0 0,176 4-2741 0 0,-181-6 1370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16:4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17047 0 0,'0'0'499'0'0,"0"0"-4"0"0,0 0-207 0 0,0 0 297 0 0,0 0 167 0 0,0 0 31 0 0,12-4 603 0 0,-2-1-1136 0 0,13 1 2 0 0,-21 3-87 0 0,-2 1 28 0 0,0 0-1 0 0,0 0 31 0 0,0 0 128 0 0,14 8 873 0 0,-8 1-862 0 0,-4-7-11 0 0,0 0-6 0 0,2 1-208 0 0,0 0-108 0 0,0 0 1 0 0,0 0 0 0 0,0 0-1 0 0,0-1 1 0 0,1 0 0 0 0,-1 0-1 0 0,3 1-29 0 0,0 0 7 0 0,-1 0 80 0 0,-1 0-1 0 0,1-1 0 0 0,0 1 1 0 0,0-1-1 0 0,0-1 0 0 0,0 1 1 0 0,0-1-1 0 0,0 0 0 0 0,0-1 1 0 0,5 1-87 0 0,33 0 490 0 0,-6 0 338 0 0,17-3-828 0 0,30 0 104 0 0,-48 1 27 0 0,33-4-131 0 0,216-28 128 0 0,-203 25 51 0 0,-1 4 0 0 0,34 4-179 0 0,-63 0 55 0 0,171 5 255 0 0,-86-3-377 0 0,-110-1 175 0 0,0-2 0 0 0,8-2-108 0 0,37-1 408 0 0,-35 3-218 0 0,8-3-190 0 0,-6 0 130 0 0,8 2-130 0 0,5 3 212 0 0,46 6-212 0 0,-6 1 89 0 0,0-3-1 0 0,81-8-88 0 0,-24-11 185 0 0,0 0-47 0 0,44 3-74 0 0,-165 10-64 0 0,116-5 0 0 0,0 7 0 0 0,-50 0 101 0 0,-33-1 75 0 0,5 4-176 0 0,16 0 38 0 0,8-4-38 0 0,-43 0 90 0 0,26 0 220 0 0,1 3-1 0 0,42 9-309 0 0,-44 0 253 0 0,6 1-599 0 0,30 0 346 0 0,-69-8-21 0 0,-23-3 29 0 0,0 0 1 0 0,5-1-9 0 0,77 4 280 0 0,-47-1-183 0 0,37 6-97 0 0,3 0 0 0 0,-42-5-120 0 0,23 5 120 0 0,-25-2-96 0 0,26-1 96 0 0,20-4 176 0 0,30-6-176 0 0,-54-2 0 0 0,9-4 0 0 0,-24 4 150 0 0,9 1-150 0 0,24-1 111 0 0,-8 1-97 0 0,-54 4-16 0 0,0-1 1 0 0,12-3 1 0 0,-16 2 0 0 0,-1 0 0 0 0,1 1 0 0 0,2 2 0 0 0,2-1 0 0 0,24-3 0 0 0,15-2-36 0 0,15 4 36 0 0,43-4-28 0 0,-67 3 81 0 0,26 2-53 0 0,-17 1 43 0 0,4 4 32 0 0,84-2-41 0 0,125-3-39 0 0,-199-6 5 0 0,79-2 0 0 0,170-4 0 0 0,-173 5 0 0 0,-15-2 0 0 0,16-1 0 0 0,242-21 80 0 0,-244 17-80 0 0,-77 6 0 0 0,47 1 0 0 0,78 0 0 0 0,-22-1 0 0 0,-83 6 0 0 0,-16 1 0 0 0,-37 0 0 0 0,0 1 0 0 0,0 3 0 0 0,9 2 0 0 0,-2-1 0 0 0,1-2 0 0 0,27-3 0 0 0,-5-1 0 0 0,13 2 0 0 0,166 4 0 0 0,-118 0 0 0 0,-28-4 0 0 0,5 0 0 0 0,-59 0 0 0 0,40-4 0 0 0,-32 0 0 0 0,37 0 0 0 0,94 9 0 0 0,-183-4 0 0 0,36 4 0 0 0,-1-3 0 0 0,1-1 0 0 0,0-3 0 0 0,2-1 0 0 0,13-2 0 0 0,0 3 0 0 0,27 3 0 0 0,-7 0 0 0 0,170-1 0 0 0,-168 5 0 0 0,45-2 0 0 0,-116-3 0 0 0,7 0 0 0 0,-9 1 0 0 0,2 1 0 0 0,-3 0 0 0 0,-6-1 0 0 0,0-1 0 0 0,0 1 0 0 0,0-1 0 0 0,0 1 0 0 0,0-1 0 0 0,0 0 0 0 0,0 0 0 0 0,2 0 0 0 0,-4 0-1 0 0,0 0 1 0 0,0 0-1 0 0,0 0 0 0 0,0 0 1 0 0,1 0-1 0 0,-1 0 0 0 0,0 0 1 0 0,0 0-1 0 0,0 0 0 0 0,0 0 1 0 0,0 0-1 0 0,0 0 1 0 0,0 0-1 0 0,1 0 0 0 0,-1 0 1 0 0,0 0-1 0 0,0 0 0 0 0,0 0 1 0 0,0 0-1 0 0,0 0 0 0 0,0 0 1 0 0,0 0-1 0 0,1 0 0 0 0,-1 0 1 0 0,0 0-1 0 0,0 0 0 0 0,0 0 1 0 0,0 0-1 0 0,0-1 0 0 0,0 1 1 0 0,0 0-1 0 0,0 0 0 0 0,0 0 1 0 0,1 0-1 0 0,-1 0 1 0 0,0 0-1 0 0,0 0 0 0 0,0 0 1 0 0,0-1-1 0 0,0 1 0 0 0,0 0 1 0 0,0 0-1 0 0,0 0 0 0 0,0 0 1 0 0,0 0-1 0 0,0 0 0 0 0,0 0 1 0 0,0-1-1 0 0,0 1 0 0 0,0 0 1 0 0,0 0-1 0 0,0 0 0 0 0,0 0 1 0 0,0 0 0 0 0,-6-8-83 0 0,-11-5-87 0 0,13 11 115 0 0,-21-17-2479 0 0,17 11 1163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17:39.168"/>
    </inkml:context>
    <inkml:brush xml:id="br0">
      <inkml:brushProperty name="width" value="0.05" units="cm"/>
      <inkml:brushProperty name="height" value="0.05" units="cm"/>
      <inkml:brushProperty name="color" value="#5B2D90"/>
    </inkml:brush>
    <inkml:brush xml:id="br1">
      <inkml:brushProperty name="width" value="0.05" units="cm"/>
      <inkml:brushProperty name="height" value="0.05" units="cm"/>
      <inkml:brushProperty name="color" value="#008C3A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23311 9885 21407 0 0,'0'0'630'0'0,"0"0"-13"0"0,0 0-336 0 0,0 0 38 0 0,0 0 58 0 0,0 7 347 0 0,1 21-589 0 0,0-18-78 0 0,-1-1 0 0 0,0 1 0 0 0,0 0 0 0 0,-1-1 0 0 0,0 1-57 0 0,-24 150 807 0 0,20-55-488 0 0,1-51-181 0 0,4 46-138 0 0,0-54 16 0 0,5 62-445 0 0,-4-88 168 0 0,0-17 142 0 0,-1 1 0 0 0,1-1 0 0 0,-1 0-1 0 0,0 0 1 0 0,0 0 0 0 0,0 0-1 0 0,-1 1 1 0 0,1-1 0 0 0,-1 0-1 0 0,1 0 1 0 0,-1 0 0 0 0,0 0 0 0 0,0 0-1 0 0,-1 1 120 0 0,1-2-1101 0 0,1-2-834 0 0,0 0-3312 0 0,0 0-1413 0 0</inkml:trace>
  <inkml:trace contextRef="#ctx0" brushRef="#br0" timeOffset="487.289">23849 10011 20391 0 0,'-21'-9'598'0'0,"17"7"-9"0"0,4 1-376 0 0,-3-2-201 0 0,1 0-1 0 0,-1 0 1 0 0,1 0-1 0 0,-1 0 0 0 0,0 1 1 0 0,0-1-1 0 0,0 1 0 0 0,0 0 1 0 0,-1 0-1 0 0,1 0 1 0 0,-1-1-12 0 0,-46-17 659 0 0,14 5 116 0 0,13 4-286 0 0,-2-1-130 0 0,-20-7-359 0 0,31 13 13 0 0,-1 1 0 0 0,0 1 0 0 0,0 0-1 0 0,0 2 1 0 0,-3-1-13 0 0,2 2 15 0 0,0 0 0 0 0,0 2 0 0 0,0 0 0 0 0,-9 2-15 0 0,16-3 28 0 0,0 1-1 0 0,0 1 1 0 0,0 0-1 0 0,0 0 1 0 0,1 1 0 0 0,-1 0-1 0 0,1 1 1 0 0,-1-1-1 0 0,-7 6-27 0 0,16-8 5 0 0,-1-1 1 0 0,0 1-1 0 0,1-1 0 0 0,-1 1 0 0 0,0 0 1 0 0,1 0-1 0 0,-1-1 0 0 0,1 1 0 0 0,-1 0 1 0 0,1 0-1 0 0,0-1 0 0 0,-1 1 0 0 0,1 0 1 0 0,0 0-1 0 0,-1 0 0 0 0,1 0 0 0 0,0 0 1 0 0,0 0-1 0 0,0-1 0 0 0,0 1 0 0 0,0 0 0 0 0,0 0 1 0 0,0 0-1 0 0,0 0 0 0 0,0 0 0 0 0,0 0 1 0 0,0 0-1 0 0,1-1 0 0 0,-1 1 0 0 0,0 0 1 0 0,1 0-1 0 0,-1 0 0 0 0,1 0 0 0 0,-1-1 1 0 0,1 1-1 0 0,-1 0 0 0 0,1 0-5 0 0,1 2 0 0 0,1 1 0 0 0,0-1 0 0 0,-1 0 0 0 0,1 0 0 0 0,0 0 0 0 0,4 3 0 0 0,112 73-376 0 0,-96-64 394 0 0,-9-5-32 0 0,-1 0-1 0 0,-1 2 0 0 0,0-1 0 0 0,0 2 0 0 0,-1-1 1 0 0,7 13 14 0 0,-1-4-112 0 0,14 14 112 0 0,-6-9 27 0 0,0 1 0 0 0,-2 1-1 0 0,-1 2 1 0 0,-1 0 0 0 0,-2 1-27 0 0,-15-24-14 0 0,0 0 0 0 0,0 1 0 0 0,-1-1 0 0 0,0 1 0 0 0,-1 0 0 0 0,0-1 1 0 0,0 1-1 0 0,0 0 0 0 0,-1 0 0 0 0,0 3 14 0 0,-1-9 8 0 0,-1 0 1 0 0,1 0-1 0 0,-1 0 0 0 0,1-1 1 0 0,-1 1-1 0 0,0 0 0 0 0,1 0 1 0 0,-1-1-1 0 0,0 1 1 0 0,0-1-1 0 0,0 1 0 0 0,-1-1 1 0 0,1 1-1 0 0,0-1 0 0 0,0 1 1 0 0,-1-1-1 0 0,1 0 0 0 0,-1 0 1 0 0,1 0-1 0 0,-1 0 0 0 0,1 0 1 0 0,-1 0-1 0 0,0 0-8 0 0,-8 4 10 0 0,0-1 0 0 0,0 0 1 0 0,-7 2-11 0 0,11-4 26 0 0,-75 30 146 0 0,73-29-145 0 0,0-1-1 0 0,-1 0 1 0 0,-6 1-27 0 0,-11 3 0 0 0,15-3 42 0 0,-1 0 0 0 0,1 0 0 0 0,0-2-1 0 0,-1 1 1 0 0,0-1 0 0 0,1-1 0 0 0,-1 0-1 0 0,1-1 1 0 0,-4 0-42 0 0,14 1 38 0 0,-1 0 0 0 0,1-1 1 0 0,0 1-1 0 0,0 0 0 0 0,-1-1 0 0 0,1 1 0 0 0,0-1 0 0 0,0 1 0 0 0,0-1 1 0 0,0 0-1 0 0,0 1 0 0 0,-1-1 0 0 0,1 0 0 0 0,1 0 0 0 0,-1 0 0 0 0,0 0 0 0 0,0 0 1 0 0,0 0-1 0 0,0 0 0 0 0,1 0 0 0 0,-1 0 0 0 0,0 0 0 0 0,0-1-38 0 0,1 0 93 0 0,-1 0 1 0 0,1-1-1 0 0,-1 1 1 0 0,1-1-1 0 0,0 1 0 0 0,0 0 1 0 0,0-1-1 0 0,0 1 0 0 0,0 0 1 0 0,1-1-1 0 0,-1 1 0 0 0,1-2-93 0 0,2-5 224 0 0,1-1-1 0 0,0 0 1 0 0,0 1-1 0 0,1 0 1 0 0,3-6-224 0 0,49-71-502 0 0,4 2 1 0 0,40-40 501 0 0,-74 92-256 0 0,15-17-1133 0 0,-2-1 0 0 0,-1-3 1389 0 0,-27 31-1742 0 0,2-1-3948 0 0,2 4-1523 0 0</inkml:trace>
  <inkml:trace contextRef="#ctx0" brushRef="#br0" timeOffset="895.37">23487 9223 20631 0 0,'0'0'606'0'0,"0"0"-10"0"0,1 0-382 0 0,48 14 780 0 0,-33-7-944 0 0,1 0 0 0 0,-1-1 1 0 0,1-1-1 0 0,8 1-50 0 0,3 1 151 0 0,-1 2 0 0 0,0 1 0 0 0,0 0 0 0 0,-1 2 0 0 0,0 2 0 0 0,-1 0-1 0 0,-1 1 1 0 0,0 2 0 0 0,-1 0 0 0 0,5 6-151 0 0,-9-4 161 0 0,0 1 0 0 0,-2 1-1 0 0,0 1 1 0 0,1 3-161 0 0,13 18 261 0 0,51 67 422 0 0,55 68 354 0 0,-111-148-853 0 0,-2 2-1 0 0,-1 0 1 0 0,-2 1 0 0 0,15 33-184 0 0,-4 3 440 0 0,19 62-440 0 0,-40-95 110 0 0,-1 1-1 0 0,-1 0 1 0 0,-3 0-1 0 0,2 28-109 0 0,-7-42 98 0 0,0 0-1 0 0,-2 0 0 0 0,0 0 0 0 0,-2 0 0 0 0,-4 19-97 0 0,3-28 47 0 0,0 1 0 0 0,-1-1 0 0 0,-1 0-1 0 0,0-1 1 0 0,0 0 0 0 0,-1 0 0 0 0,-1 0-1 0 0,0 0 1 0 0,-5 4-47 0 0,-10 8-172 0 0,-1-1 0 0 0,-1 0-1 0 0,-1-2 1 0 0,-1-1 0 0 0,-1-1 0 0 0,-8 3 172 0 0,-7 2-2951 0 0,-2-1 1 0 0,-18 5 2950 0 0,26-15-8473 0 0</inkml:trace>
  <inkml:trace contextRef="#ctx0" brushRef="#br0" timeOffset="-697.845">22292 10479 23927 0 0,'0'0'547'0'0,"0"0"77"0"0,4 0 32 0 0,25-2-401 0 0,1-1 1 0 0,-1-2 0 0 0,4-1-256 0 0,-2 0 116 0 0,29-8-186 0 0,24-9 70 0 0,-52 14-182 0 0,-15 5-79 0 0,-1 0 0 0 0,0-2 0 0 0,11-5 261 0 0,-22 9-195 0 0,0 0-1 0 0,0 1 1 0 0,0-1 0 0 0,5 0 195 0 0,-6 2-785 0 0,1-1-1 0 0,-1 0 1 0 0,0 0 0 0 0,0-1-1 0 0,0 0 1 0 0,0 1-1 0 0,0-2 786 0 0,4-4-7187 0 0</inkml:trace>
  <inkml:trace contextRef="#ctx0" brushRef="#br0" timeOffset="-353.931">22625 10131 22375 0 0,'2'4'227'0'0,"-1"0"0"0"0,0 1-1 0 0,-1-1 1 0 0,1 1-1 0 0,-1-1 1 0 0,1 1 0 0 0,-1-1-1 0 0,-1 4-226 0 0,1-3 104 0 0,0 0 0 0 0,0 0-1 0 0,0 0 1 0 0,1 0-1 0 0,0 0 1 0 0,0 0-104 0 0,3 12 42 0 0,-1-1 0 0 0,-1 0 0 0 0,0 15-42 0 0,0-1 95 0 0,1 18 343 0 0,-4 40-438 0 0,0-23 10 0 0,2-32-6 0 0,1-24-42 0 0,-2 1-1 0 0,0-1 0 0 0,0 1 1 0 0,0-1-1 0 0,-1 0 0 0 0,-1 1 1 0 0,-2 7 38 0 0,0-6-12 0 0,3-10 12 0 0,1 1 0 0 0,-1-1 0 0 0,0 1 0 0 0,1 0 0 0 0,-1-1 0 0 0,1 1 0 0 0,-1 0 0 0 0,1-1 0 0 0,0 1-1 0 0,0 0 1 0 0,0 0 0 0 0,0-1 0 0 0,0 1 0 0 0,0 0 0 0 0,0-1 0 0 0,1 1 0 0 0,-1 0 0 0 0,0-1 0 0 0,1 1-1 0 0,0 0 1 0 0,-1-1 0 0 0,1 1 0 0 0,1 3-94 0 0,0-1 0 0 0,0 0 1 0 0,0 1-1 0 0,-1 0 0 0 0,0-1 0 0 0,0 1 0 0 0,0 2 94 0 0,-1-6-91 0 0,1 0 1 0 0,-1 1-1 0 0,1-1 0 0 0,-1 0 0 0 0,1 0 1 0 0,-1 0-1 0 0,1 0 0 0 0,0 0 1 0 0,0 0-1 0 0,-1 0 0 0 0,1 0 1 0 0,0 0-1 0 0,0 0 0 0 0,0 0 0 0 0,0 0 1 0 0,0-1-1 0 0,0 1 0 0 0,0 0 91 0 0,1 0-430 0 0,-1 0-1082 0 0,-1-1-1120 0 0,0 0-4231 0 0</inkml:trace>
  <inkml:trace contextRef="#ctx0" brushRef="#br1" timeOffset="-54217.489">4601 465 17071 0 0,'0'0'388'0'0,"0"0"52"0"0,0 0 30 0 0,0 0-56 0 0,2 0-270 0 0,41-2 3617 0 0,34-7-3761 0 0,-51 6 161 0 0,137-24 886 0 0,-42 5-622 0 0,-67 13-471 0 0,-20 2-419 0 0,22 0 465 0 0,15 0-2928 0 0,-70 7 1064 0 0,-1 0-2985 0 0,0 0-1280 0 0</inkml:trace>
  <inkml:trace contextRef="#ctx0" brushRef="#br1" timeOffset="-53849.513">4643 891 23039 0 0,'0'0'528'0'0,"2"1"70"0"0,16 4-199 0 0,1-1 0 0 0,-1 0 0 0 0,1-2 0 0 0,14 1-399 0 0,-14-3 135 0 0,0-1 0 0 0,0-1 0 0 0,0 0 0 0 0,-1-2 0 0 0,11-2-135 0 0,16-3-13 0 0,35-7-340 0 0,46-6-966 0 0,-19 3-2854 0 0,-79 14-1029 0 0,-3-2-1438 0 0</inkml:trace>
  <inkml:trace contextRef="#ctx0" brushRef="#br1" timeOffset="-53193.775">6419 391 16783 0 0,'-1'-4'135'0'0,"1"1"0"0"0,-1 0 0 0 0,1 0 0 0 0,-1 0 0 0 0,0-1 0 0 0,-1 1 0 0 0,1 0-1 0 0,0 0 1 0 0,-1 0 0 0 0,1 1 0 0 0,-1-1 0 0 0,0 0 0 0 0,-2-2-135 0 0,-5-5 1687 0 0,-1-1 1 0 0,-7-4-1688 0 0,16 14 147 0 0,-5-4 88 0 0,0 1 0 0 0,-1 0 0 0 0,0 1-1 0 0,0 0 1 0 0,0 0 0 0 0,-1 0 0 0 0,1 1-1 0 0,-4-1-234 0 0,-15-6 238 0 0,0 1-83 0 0,0 2 1 0 0,0 0-1 0 0,-1 1 0 0 0,0 2 0 0 0,-14 0-155 0 0,23 2 80 0 0,-1 1-1 0 0,1 0 1 0 0,0 1-1 0 0,-1 2 0 0 0,-8 1-79 0 0,15-1 66 0 0,-1 1-1 0 0,1 0 0 0 0,0 1 1 0 0,0 0-1 0 0,0 1 1 0 0,1 0-1 0 0,0 1 0 0 0,-2 2-65 0 0,2-2 13 0 0,0 1 0 0 0,1 1 0 0 0,1 0 1 0 0,-1 0-1 0 0,2 1 0 0 0,-1 0 0 0 0,1 1 0 0 0,-4 6-13 0 0,9-11 6 0 0,-1 1 0 0 0,1 0 0 0 0,0-1 0 0 0,1 1 0 0 0,0 0 0 0 0,0 0 0 0 0,0 0 0 0 0,1 1-1 0 0,0-1 1 0 0,0 0 0 0 0,1 1 0 0 0,0-1 0 0 0,0 0 0 0 0,0 1 0 0 0,1-1 0 0 0,1 2-6 0 0,1 2 18 0 0,0-1-1 0 0,0 1 1 0 0,1-1-1 0 0,1 0 1 0 0,0-1-1 0 0,0 1 1 0 0,0-1-1 0 0,2 0 1 0 0,-1 0-1 0 0,1-1 1 0 0,0 0-1 0 0,1 0 1 0 0,-1-1 0 0 0,2 1-1 0 0,-1-2 1 0 0,1 1-1 0 0,0-1 1 0 0,0-1-1 0 0,1 0 1 0 0,-1 0-1 0 0,8 2-17 0 0,-8-4 0 0 0,0 0 0 0 0,0-1 0 0 0,1 0 0 0 0,-1-1 0 0 0,0 0 0 0 0,1 0 0 0 0,-1-1 0 0 0,5 0 0 0 0,13-2 0 0 0,-1-1 0 0 0,10-4 0 0 0,-19 4 0 0 0,0-1 0 0 0,0 0 0 0 0,0-1 0 0 0,0-1 0 0 0,9-6 0 0 0,2-1 0 0 0,-12 5 0 0 0,0 0 0 0 0,0 0 0 0 0,-1-2 0 0 0,7-5 0 0 0,-3 0 131 0 0,-1-1-1 0 0,-1-1 1 0 0,0 0-1 0 0,-1-1 1 0 0,-1 0-1 0 0,-1-2 1 0 0,8-13-131 0 0,-17 24 115 0 0,-2 0 0 0 0,1-1 0 0 0,-1 1 0 0 0,0-1 0 0 0,-1 0 0 0 0,0 1 0 0 0,-1-1 0 0 0,0 0 0 0 0,0 0 0 0 0,-1-2-115 0 0,0 11 103 0 0,0 1-7 0 0,0 0-7 0 0,0 0-1 0 0,0 0 1 0 0,0 0 7 0 0,0 0 7 0 0,0 0 1 0 0,-2 2-79 0 0,1 1-1 0 0,0 0 1 0 0,0-1 0 0 0,0 1-1 0 0,0 0 1 0 0,0-1 0 0 0,0 1-1 0 0,1 0 1 0 0,-1 0 0 0 0,1 0-1 0 0,0 0 1 0 0,0 0 0 0 0,0-1-1 0 0,0 1 1 0 0,1 0 0 0 0,-1 1-25 0 0,0 19 85 0 0,-4 18 126 0 0,2 1-1 0 0,1 9-210 0 0,1 0 355 0 0,-4 3-355 0 0,4-40 89 0 0,0 0 1 0 0,0 1-1 0 0,2 6-89 0 0,0-7 90 0 0,-1 0 0 0 0,-1 14-90 0 0,-2 12 80 0 0,-1 14-16 0 0,3-30-84 0 0,0-20 16 0 0,1-1-1 0 0,-1 1 1 0 0,0-1-1 0 0,-1 1 1 0 0,1-1 0 0 0,-1 1-1 0 0,1-1 1 0 0,-1 1-1 0 0,0-1 1 0 0,-1 2 4 0 0,0-1-722 0 0,1-3 408 0 0,0 0-1 0 0,0 1 1 0 0,1-1-1 0 0,-1 1 1 0 0,1-1-1 0 0,-1 0 1 0 0,1 1 0 0 0,-1-1-1 0 0,1 1 1 0 0,0-1-1 0 0,0 1 1 0 0,0-1-1 0 0,0 1 1 0 0,0 0-1 0 0,0-1 1 0 0,0 1 314 0 0,0-2-1431 0 0</inkml:trace>
  <inkml:trace contextRef="#ctx0" brushRef="#br1" timeOffset="-60635.474">119 162 14632 0 0,'-4'-7'200'0'0,"0"0"0"0"0,1 0 0 0 0,-1 0 0 0 0,2 0 0 0 0,-2-7-200 0 0,3 13 120 0 0,1-1 1 0 0,-1 0-1 0 0,0 1 1 0 0,0-1-1 0 0,0 0 1 0 0,1 1-1 0 0,-1-1 1 0 0,-1 1-1 0 0,1 0 1 0 0,0-1-1 0 0,0 1 1 0 0,0 0-1 0 0,-1 0 1 0 0,1-1 0 0 0,-1 1-1 0 0,1 0 1 0 0,-1 1-1 0 0,1-1 1 0 0,-1 0-1 0 0,1 0 1 0 0,-1 1-1 0 0,0-1-120 0 0,-12-7 1522 0 0,12 7-1434 0 0,0 1 0 0 0,0-1 0 0 0,0 1 0 0 0,0 0 0 0 0,1-1 0 0 0,-1 1 0 0 0,0 0 0 0 0,0 0 1 0 0,0 0-1 0 0,0 0 0 0 0,0 1 0 0 0,0-1 0 0 0,0 0 0 0 0,0 1-88 0 0,0 0 161 0 0,-21 1 415 0 0,21-1-444 0 0,2-1-17 0 0,0 0-10 0 0,0 0-1 0 0,2 1-87 0 0,-1 0-1 0 0,0-1 1 0 0,0 1-1 0 0,1 0 0 0 0,-1 0 1 0 0,1-1-1 0 0,-1 1 0 0 0,1-1 1 0 0,-1 1-1 0 0,0-1 1 0 0,1 0-1 0 0,0 0 0 0 0,-1 1 1 0 0,1-1-17 0 0,25 0 191 0 0,-15-1 4 0 0,138-6 1077 0 0,-133 6-1138 0 0,-12 1-87 0 0,1 0 0 0 0,-1 0 0 0 0,0 0 0 0 0,0 0 0 0 0,1 1 0 0 0,-1 0 0 0 0,0 0 0 0 0,4 2-47 0 0,27 9 641 0 0,12 1-641 0 0,30 10 424 0 0,-56-14-164 0 0,19 11-260 0 0,-3-2 101 0 0,-26-12-68 0 0,0 1-1 0 0,0 0 0 0 0,5 5-32 0 0,15 10 31 0 0,-21-16-31 0 0,-10-6 0 0 0,-1 0-1 0 0,1 0 1 0 0,-1 0 0 0 0,1 1 0 0 0,-1-1 0 0 0,1 0 0 0 0,-1 0 0 0 0,1 1 0 0 0,-1-1 0 0 0,1 0 0 0 0,-1 1 0 0 0,1-1 0 0 0,-1 1 0 0 0,0-1 0 0 0,1 0 0 0 0,-1 1 0 0 0,0-1 0 0 0,1 1 0 0 0,-1-1 0 0 0,0 1 0 0 0,1 0 0 0 0,4 10 12 0 0,-4-10 47 0 0,-1-1 31 0 0,1 1 1 0 0,4 1-22 0 0,-3-1-5 0 0,1 2 0 0 0,-1-1-10 0 0,4 7-19 0 0,-8-5-26 0 0,2-4-6 0 0,0 0 0 0 0,0 0 0 0 0,0 0 0 0 0,0 1 0 0 0,-1-1 0 0 0,1 0 0 0 0,0 0 0 0 0,0 0 0 0 0,0 0 1 0 0,0 1-1 0 0,0-1 0 0 0,0 0 0 0 0,0 0 0 0 0,-1 1 0 0 0,1-1 0 0 0,0 0 0 0 0,0 0 0 0 0,0 0 0 0 0,0 1 0 0 0,0-1 0 0 0,0 0 0 0 0,0 0 0 0 0,0 1 0 0 0,0-1 0 0 0,0 0 0 0 0,0 0 0 0 0,1 0 0 0 0,-1 1 0 0 0,0-1 0 0 0,0 0 0 0 0,0 0-3 0 0,1 8 50 0 0,-1 0 0 0 0,0-1 0 0 0,0 1 0 0 0,0 0 0 0 0,-1-1 0 0 0,0 1 0 0 0,-1 1-50 0 0,0 4 58 0 0,2-9-46 0 0,-1 0-1 0 0,0 0 1 0 0,-1-1-1 0 0,1 1 1 0 0,-1-1 0 0 0,0 3-12 0 0,0-3 1 0 0,1 0 1 0 0,-1 0-1 0 0,1 0 1 0 0,0 0 0 0 0,0 0-1 0 0,0 0 1 0 0,1 0 0 0 0,-1 1-1 0 0,1 1-1 0 0,-2 37 63 0 0,-2 0 0 0 0,-6 20-63 0 0,-1 16 129 0 0,6-42 53 0 0,-4 9-182 0 0,1-8 223 0 0,1 11-223 0 0,1-12 208 0 0,-1-1 0 0 0,-9 23-208 0 0,3-11 328 0 0,1 7-328 0 0,6-26 206 0 0,-6 14-206 0 0,-5 18 159 0 0,17-57-154 0 0,-1 1 0 0 0,0-1-1 0 0,0 0 1 0 0,0 1 0 0 0,0-1-1 0 0,-1 0 1 0 0,0 0-1 0 0,1 0 1 0 0,-3 2-5 0 0,1-1 6 0 0,-1 0 0 0 0,0-1 0 0 0,0 1 0 0 0,0-1-1 0 0,0 0 1 0 0,-1 0 0 0 0,0 0-6 0 0,-15 0-1381 0 0,20-6 1246 0 0,1 1 0 0 0,-1-1 0 0 0,0 1 0 0 0,1 0 1 0 0,-1-1-1 0 0,1 1 0 0 0,0 0 0 0 0,0 0 0 0 0,0-1 0 0 0,0 1 1 0 0,0 0-1 0 0,0 0 0 0 0,1 0 0 0 0,-1 0 0 0 0,1 0 0 0 0,0 0 135 0 0,4-4-784 0 0,0 0 0 0 0,1 0 0 0 0,0 1-1 0 0,1 0 785 0 0,0-3-1868 0 0,-7-3-68 0 0</inkml:trace>
  <inkml:trace contextRef="#ctx0" brushRef="#br1" timeOffset="-60267.5">232 657 10048 0 0,'0'0'230'0'0,"0"0"30"0"0,0 0 18 0 0,0 0 136 0 0,0 0 566 0 0,0 0 247 0 0,0 0 48 0 0,9 4 2059 0 0,-3-3-3008 0 0,-1 0 0 0 0,1 0 0 0 0,-1 0 0 0 0,1 0 0 0 0,0-1 0 0 0,-1 0 0 0 0,1 0 0 0 0,-1 0 0 0 0,1-1 0 0 0,0 0 1 0 0,0 0-327 0 0,26-2 849 0 0,58 0 524 0 0,-50 0-603 0 0,1 3 1 0 0,0 1-1 0 0,21 4-770 0 0,-32-2 216 0 0,29 0-216 0 0,3-1 105 0 0,-26-1-68 0 0,-1-1 0 0 0,0-2 0 0 0,1-1-1 0 0,-1-2 1 0 0,0-2-37 0 0,-16 4 9 0 0,0-1-1 0 0,-1 0 1 0 0,1-2-1 0 0,-1 0 1 0 0,15-8-9 0 0,2 0-126 0 0,-29 13 70 0 0,-1-1 1 0 0,1 0-1 0 0,-1 0 1 0 0,1-1-1 0 0,-1 1 1 0 0,0-1-1 0 0,0 0 1 0 0,-1-1 0 0 0,2 0 55 0 0,1-1-440 0 0,0 0 0 0 0,1 1 0 0 0,-1 0 0 0 0,1 0 0 0 0,0 1 0 0 0,0 0 0 0 0,0 0 0 0 0,0 1 0 0 0,0 0 0 0 0,5-1 440 0 0,-10 3-1794 0 0</inkml:trace>
  <inkml:trace contextRef="#ctx0" brushRef="#br1" timeOffset="-59464.374">1313 428 14656 0 0,'18'4'432'0'0,"-14"-3"-6"0"0,-1-1-138 0 0,-1 0-357 0 0,6-1 1279 0 0,-8 0-338 0 0,-4-1-182 0 0,3 1 236 0 0,2 0-837 0 0,0 1-1 0 0,0-1 1 0 0,0 0-1 0 0,0 0 1 0 0,0 0-1 0 0,0 0 1 0 0,0 0-1 0 0,-1 0 0 0 0,1 0 1 0 0,0 0-1 0 0,0-1 1 0 0,-1 1-1 0 0,1 0 1 0 0,-1 0-1 0 0,1-1-88 0 0,-2-1 319 0 0,1 3-319 0 0,0 0 5 0 0,-1 0 0 0 0,1 0 1 0 0,0-1-1 0 0,0 1 0 0 0,0 0 1 0 0,-1 0-1 0 0,1 0 0 0 0,0-1 1 0 0,0 1-1 0 0,0 0 0 0 0,-1 0 1 0 0,1-1-1 0 0,0 1 0 0 0,0 0 1 0 0,0 0-1 0 0,0-1 0 0 0,0 1 1 0 0,0 0-1 0 0,0 0 0 0 0,0-1 1 0 0,0 1-1 0 0,0 0 0 0 0,-1-1 1 0 0,1 1-1 0 0,0 0 0 0 0,1 0 1 0 0,-1-1-6 0 0,1-1 19 0 0,1 0 0 0 0,0 0-1 0 0,0 0 1 0 0,0 0 0 0 0,0 0 0 0 0,0 1 0 0 0,0-1 0 0 0,0 1 0 0 0,1 0 0 0 0,-1-1 0 0 0,0 1 0 0 0,1 0 0 0 0,1 0-19 0 0,37-13 240 0 0,-33 13-27 0 0,1 0 0 0 0,0 0 0 0 0,-1 1 0 0 0,1 0 0 0 0,-1 0 0 0 0,1 1 0 0 0,-1 0 0 0 0,1 1 0 0 0,-1 0 0 0 0,1 0 0 0 0,-1 1 0 0 0,3 1-213 0 0,-9-3 65 0 0,-1 0-1 0 0,1 0 0 0 0,0 0 1 0 0,-1 0-1 0 0,1 0 0 0 0,-1 1 1 0 0,1-1-1 0 0,-1 0 0 0 0,1 2-64 0 0,13 10 325 0 0,-12-11-283 0 0,-2-1-18 0 0,1 0 0 0 0,0 0-1 0 0,-1 0 1 0 0,1 0-1 0 0,0 0 1 0 0,-1 1 0 0 0,1-1-1 0 0,-1 1 1 0 0,0-1 0 0 0,1 1-1 0 0,-1-1 1 0 0,0 1-1 0 0,0 0 1 0 0,0-1 0 0 0,0 1-1 0 0,0 0-23 0 0,-1 9 79 0 0,0-9-70 0 0,-1-1-1 0 0,1 1 1 0 0,0 0-1 0 0,1 0 0 0 0,-1 0 1 0 0,0-1-1 0 0,0 1 1 0 0,1 0-1 0 0,-1 0 0 0 0,1-1 1 0 0,-1 1-1 0 0,1 0-8 0 0,12 18 74 0 0,-11-16-69 0 0,1-1-1 0 0,-1 1 1 0 0,1 0-1 0 0,-1 0 1 0 0,-1 0-1 0 0,1 0 1 0 0,0 0-1 0 0,-1 0 1 0 0,0 0-1 0 0,0 0 1 0 0,0 1-1 0 0,0 1-4 0 0,-2 6 1 0 0,1-8 5 0 0,0-1 0 0 0,0 0 0 0 0,0 1 0 0 0,0-1-1 0 0,1 0 1 0 0,-1 1 0 0 0,1-1 0 0 0,0 0 0 0 0,0 3-6 0 0,7 9 11 0 0,-6-12-11 0 0,-1 1 0 0 0,1-1 0 0 0,0 1 0 0 0,-1 0 0 0 0,0 0-1 0 0,0-1 1 0 0,0 1 0 0 0,0 0 0 0 0,-1 0 0 0 0,1 1 0 0 0,-2 4 15 0 0,0-1-1 0 0,0 1 1 0 0,-1-1-1 0 0,-2 9-14 0 0,1-6 29 0 0,0 0 0 0 0,1 0-1 0 0,0 2-28 0 0,2-3 34 0 0,-1 0 0 0 0,-1 0 0 0 0,1 1 1 0 0,-2-2-1 0 0,1 1 0 0 0,-2 0 0 0 0,-1 5-34 0 0,-7 5 51 0 0,9-17-39 0 0,1 0-1 0 0,0 1 1 0 0,0-1 0 0 0,0 1 0 0 0,0-1 0 0 0,1 1 0 0 0,-1 0 0 0 0,1 0 0 0 0,0 0 0 0 0,0 0 0 0 0,1 0-1 0 0,-1 0 1 0 0,1 0 0 0 0,0 0-12 0 0,0 2 13 0 0,0-1 0 0 0,0 1 1 0 0,0-1-1 0 0,-1 1 0 0 0,0-1 0 0 0,0 1 0 0 0,0-1 0 0 0,-1 0 0 0 0,1 1 1 0 0,-1-1-1 0 0,0 0 0 0 0,-1 0 0 0 0,0 0 0 0 0,0 0-13 0 0,2-4 3 0 0,1 0 1 0 0,-1-1-1 0 0,0 1 0 0 0,1 0 0 0 0,-1 0 0 0 0,1 0 1 0 0,-1-1-1 0 0,1 1 0 0 0,-1 0 0 0 0,1 0 0 0 0,0 0 1 0 0,0 0-1 0 0,-1 0 0 0 0,1 0 0 0 0,0 0 0 0 0,0 0 1 0 0,0 0-1 0 0,0 0 0 0 0,0 0 0 0 0,0 0 0 0 0,0 0 1 0 0,0 0-1 0 0,0 0 0 0 0,1-1 0 0 0,-1 2-3 0 0,0-2 1 0 0,0 1 0 0 0,0-1 0 0 0,1 1-1 0 0,-1-1 1 0 0,0 1 0 0 0,0-1 0 0 0,0 1 0 0 0,0-1-1 0 0,0 1 1 0 0,0-1 0 0 0,0 1 0 0 0,0-1-1 0 0,0 0 1 0 0,-1 1 0 0 0,1-1 0 0 0,0 1 0 0 0,0-1-1 0 0,0 1 1 0 0,0-1 0 0 0,-1 1 0 0 0,1-1 0 0 0,0 0-1 0 0,0 1 1 0 0,-1-1 0 0 0,1 0 0 0 0,0 1 0 0 0,-1-1-1 0 0,1 0 1 0 0,0 1 0 0 0,-1-1 0 0 0,1 0-1 0 0,-1 1 0 0 0,-10 10 39 0 0,11-10 25 0 0,-2 0-10 0 0,-7 2-33 0 0,9-3-19 0 0,-1 0-1 0 0,0 0 1 0 0,0-1 0 0 0,1 1-1 0 0,-1 0 1 0 0,0 0 0 0 0,0 0 0 0 0,1-1-1 0 0,-1 1 1 0 0,0 0 0 0 0,1-1-1 0 0,-1 1 1 0 0,0-1 0 0 0,1 1 0 0 0,-1 0-1 0 0,1-1 1 0 0,-1 0 0 0 0,1 1 0 0 0,-1-1-1 0 0,1 1 1 0 0,-1-1 0 0 0,1 0-1 0 0,0 1 1 0 0,-1-1 0 0 0,1 0 0 0 0,0 1-1 0 0,-1-1 1 0 0,1 0 0 0 0,0 1-1 0 0,0-1 1 0 0,-1-1-2 0 0,2 0 0 0 0,0 0 0 0 0,0-1 0 0 0,1 1 0 0 0,-1 0 0 0 0,0-1 0 0 0,1 1 0 0 0,0 0 0 0 0,-1 0 0 0 0,1 0 0 0 0,0 0 0 0 0,-1 0 0 0 0,1-1 0 0 0,-1 1 0 0 0,0 0 0 0 0,1-1 0 0 0,-1 1 0 0 0,0-1 0 0 0,-1 1 0 0 0,1-1 0 0 0,0-2 0 0 0,0 3 0 0 0,-1-1 0 0 0,1 0 0 0 0,0 0 0 0 0,0 1 0 0 0,0-1 0 0 0,0 1 0 0 0,1-1 0 0 0,-1 1 0 0 0,1-1-1 0 0,-1 1 1 0 0,1 0 0 0 0,0 0 0 0 0,0 0 0 0 0,0 0 0 0 0,1-1 0 0 0,0 0 1 0 0,-1 1 1 0 0,1-1-1 0 0,-1 0 0 0 0,0 0 1 0 0,0 0-1 0 0,0 0 0 0 0,0 0 1 0 0,0 0-1 0 0,0-3-1 0 0,7-33 31 0 0,-8 31-25 0 0,0 0-1 0 0,1 0 1 0 0,0-1-1 0 0,3-5-5 0 0,-3 8 0 0 0,0 0 0 0 0,0 0 0 0 0,-1 0 0 0 0,1 0 0 0 0,-2-1 0 0 0,1 1 0 0 0,-1 0 0 0 0,1-1 0 0 0,-2 1 0 0 0,1-1 0 0 0,-1 1 0 0 0,0-1 0 0 0,1 3 3 0 0,0 0 0 0 0,1 0 0 0 0,-1-1 0 0 0,1 1 1 0 0,0 0-1 0 0,0 0 0 0 0,1 0 0 0 0,-1 0 0 0 0,1 0 0 0 0,0 0 0 0 0,0 0 0 0 0,0 0 0 0 0,1 1 0 0 0,-1-1-3 0 0,2-3 5 0 0,0 1 1 0 0,-1-1-1 0 0,0 0 0 0 0,2-3-5 0 0,-4 6 0 0 0,0 0 0 0 0,0 0 0 0 0,1 0 0 0 0,-1 1 0 0 0,1-1 0 0 0,0 1 0 0 0,0-1 0 0 0,1 1 0 0 0,-1 0 0 0 0,1 0 0 0 0,-1 0 0 0 0,1 0 0 0 0,0 0 0 0 0,0 0 0 0 0,0 1 0 0 0,1-1 0 0 0,1 0 0 0 0,7-3 0 0 0,11-6 0 0 0,-22 11 0 0 0,0 1 0 0 0,0-1 0 0 0,0 0 0 0 0,-1 1 0 0 0,1-1 0 0 0,0 0 0 0 0,0 0 0 0 0,0 0 0 0 0,-1 0 0 0 0,1 1 0 0 0,0-1 0 0 0,-1 0 0 0 0,1 0 0 0 0,-1-1 0 0 0,1 1 0 0 0,-1 0 0 0 0,1 0 0 0 0,-5-7 0 0 0,4 8 0 0 0,0 0 0 0 0,-1-1 0 0 0,1 1 0 0 0,0 0 0 0 0,0-1 0 0 0,-1 1 0 0 0,1-1 0 0 0,0 1 0 0 0,0 0 0 0 0,0-1 0 0 0,-1 1 0 0 0,1-1 0 0 0,0 1 0 0 0,0-1 0 0 0,0 1 0 0 0,0 0 0 0 0,0-1 0 0 0,0 1 0 0 0,0-1 0 0 0,0 1 0 0 0,0-1 0 0 0,0 1 0 0 0,0-1 0 0 0,0 1 0 0 0,0 0 0 0 0,0-1 0 0 0,1 1 0 0 0,-1-1 0 0 0,0 1 0 0 0,0 0 0 0 0,0-1 0 0 0,1 1 0 0 0,-1-1 0 0 0,0 1 0 0 0,0 0 0 0 0,10-7-5 0 0,4-3 35 0 0,-14 10-29 0 0,0 0 1 0 0,0-1 0 0 0,0 1-1 0 0,1-1 1 0 0,-1 1 0 0 0,0 0-1 0 0,0-1 1 0 0,0 1-1 0 0,0-1 1 0 0,0 1 0 0 0,0-1-1 0 0,0 1 1 0 0,0-1 0 0 0,0 1-1 0 0,0 0 1 0 0,0-1 0 0 0,0 1-1 0 0,-1-1 1 0 0,1 1 0 0 0,0-1-1 0 0,0 1 1 0 0,0 0-1 0 0,-1-1 1 0 0,1 1 0 0 0,0 0-1 0 0,0-1 1 0 0,-1 1 0 0 0,1 0-1 0 0,0-1 1 0 0,-1 1 0 0 0,1 0-1 0 0,0-1 1 0 0,-1 1 0 0 0,1 0-1 0 0,0 0 1 0 0,-1-1 0 0 0,1 1-3 0 0,-2-1 104 0 0,10-1 52 0 0,-8 1-120 0 0,-11 1 159 0 0,37 0-93 0 0,-5 1-19 0 0,-23-1-87 0 0,1 0 5 0 0,1 0 0 0 0,-1 0-1 0 0,0 0 1 0 0,1 0 0 0 0,-1 1 0 0 0,0-1 0 0 0,0 0 0 0 0,1 0 0 0 0,-1 0-1 0 0,1 1 1 0 0,-1-1 0 0 0,0 0 0 0 0,1 0 0 0 0,-1 1 0 0 0,0-1 0 0 0,1 1-1 0 0,-1-1 1 0 0,1 0 0 0 0,-1 1 0 0 0,1-1 0 0 0,-1 1 0 0 0,1-1 0 0 0,-1 1-1 0 0,1 0 1 0 0,0-1 0 0 0,-1 1 0 0 0,1-1 0 0 0,0 1 0 0 0,-1 0-1 0 0,1-1 1 0 0,0 1 0 0 0,0 0 0 0 0,0-1 0 0 0,0 1 0 0 0,-1 0 0 0 0,1-1-1 0 0,0 1 1 0 0,0 0 0 0 0,0 0 0 0 0,-1 19 75 0 0,8-5-30 0 0,-5-13-44 0 0,-1 0 0 0 0,0-1 0 0 0,0 1-1 0 0,0 0 1 0 0,0 0 0 0 0,0 0 0 0 0,-1 0 0 0 0,1 0 0 0 0,0 2-1 0 0,-3 6 0 0 0,1-8 1 0 0,1-1 0 0 0,-1 0 0 0 0,1 1 0 0 0,0-1 1 0 0,-1 0-1 0 0,1 1 0 0 0,0-1 0 0 0,0 1 0 0 0,0-1 0 0 0,0 1 0 0 0,0-1 0 0 0,1 1-1 0 0,2 10 46 0 0,-2-10-33 0 0,0 0-1 0 0,0 0 0 0 0,-1 0 0 0 0,1 0 1 0 0,-1 0-1 0 0,1 0 0 0 0,-1 0 1 0 0,0 0-1 0 0,0 0 0 0 0,0 1 1 0 0,0-1-1 0 0,0 0 0 0 0,-1 0 1 0 0,1 0-1 0 0,0 0 0 0 0,-1 1-12 0 0,-2 5 43 0 0,1-3-39 0 0,0 0 0 0 0,0 0 1 0 0,0 1-1 0 0,1-1 0 0 0,0 1 0 0 0,0-1 0 0 0,1 3-4 0 0,0-1-18 0 0,0-4 13 0 0,0 0-1 0 0,0 0 0 0 0,0 1 1 0 0,0-1-1 0 0,-1 0 0 0 0,1 0 1 0 0,-1 0-1 0 0,0 0 0 0 0,0 0 1 0 0,0 0-1 0 0,-1 2 6 0 0,-4 5 0 0 0,4-7 0 0 0,0 0 0 0 0,1 0 0 0 0,-1 0 0 0 0,0 0 0 0 0,1 1 0 0 0,0-1 0 0 0,0 0 0 0 0,0 1 0 0 0,0-1 0 0 0,1 1 0 0 0,-1 0 0 0 0,1-1 0 0 0,0 1 0 0 0,0-1 0 0 0,0 1 0 0 0,0-1 0 0 0,1 1 0 0 0,-1 0 0 0 0,8 17-1 0 0,-6-16 11 0 0,0 0 0 0 0,0-1-1 0 0,-1 1 1 0 0,1 0 0 0 0,-1 0-1 0 0,0 0 1 0 0,0 3-10 0 0,-2 1 11 0 0,0-8-7 0 0,1 0 0 0 0,0 0-1 0 0,0 1 1 0 0,0-1-1 0 0,0 0 1 0 0,0 0 0 0 0,0 1-1 0 0,0-1 1 0 0,0 0-1 0 0,0 0 1 0 0,1 1 0 0 0,-1-1-1 0 0,1 0 1 0 0,-1 0-1 0 0,0 0 1 0 0,1 0 0 0 0,0 1-1 0 0,-1-1 1 0 0,2 1-4 0 0,10 10 15 0 0,-9-10-15 0 0,0 1 0 0 0,-1-1 0 0 0,1 1-1 0 0,-1 0 1 0 0,0 0 0 0 0,0 0 0 0 0,0 0-1 0 0,0 0 1 0 0,0 1 0 0 0,0-1 0 0 0,-1-1 0 0 0,0 1 0 0 0,0-1 0 0 0,1 1 0 0 0,0-1 0 0 0,-1 0 0 0 0,1 0 0 0 0,0 1 0 0 0,1 0 0 0 0,3 1 0 0 0,0 0 0 0 0,1 0 0 0 0,-1-1 0 0 0,1 0 0 0 0,3 1 0 0 0,-5-2-30 0 0,0 0 0 0 0,1 0 0 0 0,0-1 0 0 0,0 0 0 0 0,-1 0 0 0 0,1 0 0 0 0,0-1 0 0 0,0 0 0 0 0,4-1 30 0 0,11-1-281 0 0,-1-1 0 0 0,3-1 281 0 0,13-2-312 0 0,-27 4-125 0 0,1 1-1 0 0,-1-1 1 0 0,1 0-1 0 0,-1-1 1 0 0,0 0-1 0 0,0-1 1 0 0,-1 0-1 0 0,1 0 1 0 0,0-1 437 0 0,15-7-5896 0 0,11 1-1662 0 0</inkml:trace>
  <inkml:trace contextRef="#ctx0" brushRef="#br1" timeOffset="-59108.434">2517 787 21799 0 0,'35'13'496'0'0,"-28"-10"67"0"0,-7-3 30 0 0,0 0-62 0 0,3 0-343 0 0,5-1 103 0 0,0 1 1 0 0,0-2-1 0 0,1 1 1 0 0,-1-1-1 0 0,0 0 1 0 0,6-3-292 0 0,50-23 427 0 0,-18 8-334 0 0,-37 16-108 0 0,-1 0 0 0 0,0-1 0 0 0,0 0 0 0 0,3-3 15 0 0,23-14-32 0 0,11-3-54 0 0,-27 15-51 0 0,0 0 0 0 0,0 0-1 0 0,1 2 1 0 0,1 0 0 0 0,-1 2 0 0 0,9-2 137 0 0,-3 1-1095 0 0,0 0 0 0 0,2-2 1095 0 0,9-4-4597 0 0,-19 6-2430 0 0</inkml:trace>
  <inkml:trace contextRef="#ctx0" brushRef="#br1" timeOffset="-58770.534">2787 372 19319 0 0,'0'0'566'0'0,"0"0"-6"0"0,0 0-248 0 0,0 0 301 0 0,0 0 171 0 0,0 0 31 0 0,0 0-71 0 0,0 0-330 0 0,2 2-146 0 0,-1 0-195 0 0,0 0 0 0 0,0 0-1 0 0,-1 1 1 0 0,1-1 0 0 0,0 0 0 0 0,-1 1-1 0 0,1-1 1 0 0,-1 0 0 0 0,0 1 0 0 0,0-1-1 0 0,0 1 1 0 0,0-1 0 0 0,0 0 0 0 0,-1 2-73 0 0,1 19 393 0 0,3 20-46 0 0,-3-30-351 0 0,1 0 0 0 0,0 0 0 0 0,2 9 4 0 0,5 26 171 0 0,-7-34-75 0 0,1 0 0 0 0,1 0 0 0 0,2 5-96 0 0,6 16 379 0 0,-2 0 0 0 0,4 28-379 0 0,-4-17 228 0 0,-5-26-111 0 0,-1-1 0 0 0,-1 1 0 0 0,0 11-117 0 0,-1-6 20 0 0,0-18-15 0 0,-1-1-1 0 0,0 1 1 0 0,0 0 0 0 0,0 0 0 0 0,-1 0-1 0 0,0 0 1 0 0,-2 5-5 0 0,-5 21-792 0 0,7-31 302 0 0,1-2-752 0 0,0 0-330 0 0,0 0-1305 0 0,0 0-4957 0 0</inkml:trace>
  <inkml:trace contextRef="#ctx0" brushRef="#br1" timeOffset="-58295.28">3380 231 18775 0 0,'0'0'430'0'0,"1"-10"1179"0"0,2-1-912 0 0,-3-3 3358 0 0,0 12-3399 0 0,0 1-199 0 0,0 1-170 0 0,0 0-79 0 0,0 0-15 0 0,0 0-17 0 0,0 0-69 0 0,0 0-38 0 0,0 0-5 0 0,0 0 5 0 0,0 3 6 0 0,2 37 156 0 0,4 21-231 0 0,0-7 170 0 0,4 12 66 0 0,-1-14-49 0 0,4 31 104 0 0,-5-33-38 0 0,0 31-253 0 0,-3 79 144 0 0,-4-157-144 0 0,-1-2-1 0 0,0 1 0 0 0,0-1-1 0 0,0 0 1 0 0,0 0 0 0 0,0 0 0 0 0,0 0 0 0 0,0 0 0 0 0,-1 0 0 0 0,1 1 0 0 0,0-1 0 0 0,-1 0 0 0 0,1 0 0 0 0,-1 0 0 0 0,1 0 0 0 0,-2 1 1 0 0,1 3 756 0 0,2-4-4181 0 0,-1 1-6666 0 0,0-2 2876 0 0</inkml:trace>
  <inkml:trace contextRef="#ctx0" brushRef="#br1" timeOffset="-57616.48">3999 226 22663 0 0,'-5'-21'2061'0'0,"0"-21"-2061"0"0,2 17 419 0 0,2 19-369 0 0,0 1 1 0 0,-1 0-1 0 0,1-1 0 0 0,-1 1 0 0 0,0 0 0 0 0,0 0 1 0 0,-1 0-1 0 0,1 0 0 0 0,-1 0 0 0 0,0 1 0 0 0,0-1 1 0 0,-1 1-1 0 0,1 0 0 0 0,-1 0 0 0 0,-2-2-50 0 0,-1 1 81 0 0,0-1-1 0 0,0 2 0 0 0,0-1 1 0 0,-1 1-1 0 0,0 0 0 0 0,0 0 1 0 0,0 1-1 0 0,0 0 0 0 0,-4 0-80 0 0,0-1-81 0 0,3 1 50 0 0,0 0 1 0 0,-1 1-1 0 0,1 0 0 0 0,0 0 0 0 0,-1 1 0 0 0,1 1 0 0 0,0-1 0 0 0,-1 1 1 0 0,-9 2 30 0 0,4 0-12 0 0,11-2 12 0 0,0 1-1 0 0,0-1 1 0 0,0 1 0 0 0,0 0 0 0 0,0 0 0 0 0,0 0 0 0 0,1 0 0 0 0,-1 1 0 0 0,0 0-1 0 0,1 0 1 0 0,-1 0 0 0 0,0 1 0 0 0,-8 5 0 0 0,10-7 0 0 0,1 0 0 0 0,-1-1 0 0 0,1 1 0 0 0,0 0 0 0 0,-1 0 0 0 0,1 0 0 0 0,0 0 0 0 0,0 1 0 0 0,-1-1 0 0 0,1 0 0 0 0,0 0 0 0 0,0 1 0 0 0,0-1 0 0 0,1 0 0 0 0,-1 1 0 0 0,0-1 0 0 0,0 1 0 0 0,1-1 0 0 0,-1 1 0 0 0,1 0 0 0 0,0-1 0 0 0,-1 1 0 0 0,1 0 0 0 0,0-1 0 0 0,0 1 0 0 0,0-1 0 0 0,0 1 0 0 0,0 6-1 0 0,0 1-15 0 0,0 0 0 0 0,0 0 0 0 0,2 7 16 0 0,-1-13-4 0 0,0 1 1 0 0,0-1-1 0 0,1 1 0 0 0,-1-1 0 0 0,1 1 0 0 0,-1-1 0 0 0,1 0 0 0 0,0 0 0 0 0,0 0 0 0 0,3 3 4 0 0,23 23 0 0 0,2 0 0 0 0,1-2 0 0 0,1-1 0 0 0,23 14 0 0 0,-6-4 0 0 0,29 28 0 0 0,-54-37 0 0 0,-19-20 0 0 0,1 0 0 0 0,0 0 0 0 0,3 3 0 0 0,5 2 7 0 0,-2 1-1 0 0,1 1 0 0 0,-2 0 1 0 0,0 1-1 0 0,7 12-6 0 0,-1 2 16 0 0,-2 0 0 0 0,9 25-16 0 0,-21-44 0 0 0,-1-1-1 0 0,0 0 1 0 0,0 0-1 0 0,0 1 1 0 0,-1-1-1 0 0,-1 8 1 0 0,5 28 57 0 0,-5-38-44 0 0,1 0 0 0 0,-1-1 1 0 0,0 1-1 0 0,-1 0 1 0 0,1-1-1 0 0,-2 1 1 0 0,1 0-1 0 0,-1-1 1 0 0,1 1-1 0 0,-2-1 1 0 0,-1 5-14 0 0,-9 30 0 0 0,11-32-1 0 0,-1-1 0 0 0,0 0 0 0 0,-1 0 0 0 0,1 0 0 0 0,-2-1 0 0 0,1 1 1 0 0,-1-1-1 0 0,0 0 0 0 0,0-1 0 0 0,-1 1 0 0 0,-4 3 1 0 0,9-8 0 0 0,-1 0 0 0 0,0 0 0 0 0,0 1 0 0 0,1-1 0 0 0,-1 0 1 0 0,1 1-1 0 0,-1 0 0 0 0,-1 3 10 0 0,2-5-7 0 0,1-1 0 0 0,-1 0 0 0 0,1 1 0 0 0,-1-1 0 0 0,1 0-1 0 0,-1 0 1 0 0,0 0 0 0 0,1 1 0 0 0,-1-1 0 0 0,0 0 0 0 0,1 0 0 0 0,-1 0 0 0 0,1 0 0 0 0,-1 0 0 0 0,0 0 0 0 0,0 0-3 0 0,-1 0 6 0 0,-9 3 0 0 0,7-1 3 0 0,-1 0 0 0 0,1-1-1 0 0,-1 0 1 0 0,1 0 0 0 0,-1 0-1 0 0,0 0 1 0 0,0-1 0 0 0,1 0-1 0 0,-3 0-8 0 0,3 0 12 0 0,0-1 0 0 0,1 1 0 0 0,-1-1 0 0 0,0 0 0 0 0,1 0 0 0 0,-1 0 0 0 0,1 0 0 0 0,-1-1 0 0 0,1 1 0 0 0,-3-3-12 0 0,-5-4 44 0 0,9 7-29 0 0,0 0 0 0 0,0 0 1 0 0,0 0-1 0 0,0-1 0 0 0,0 1 0 0 0,1-1 0 0 0,-1 1 0 0 0,0-1 0 0 0,1 0 1 0 0,0 0-1 0 0,-1 0 0 0 0,1 0 0 0 0,0 0 0 0 0,0 0 0 0 0,0 0 0 0 0,0 0 1 0 0,0-1-16 0 0,-1-3 50 0 0,1 0 0 0 0,0 0 0 0 0,0 0 0 0 0,0 0 0 0 0,1 0 1 0 0,-1 0-1 0 0,2-1 0 0 0,-1 1 0 0 0,1-3-50 0 0,3-13 254 0 0,0 1-1 0 0,2-2-253 0 0,2-12 203 0 0,-1 1-69 0 0,2 0 1 0 0,13-31-135 0 0,-15 43 63 0 0,0 0-1 0 0,-1 0-62 0 0,12-38 147 0 0,-6 25 34 0 0,-1 0 1 0 0,-2 0-1 0 0,5-34-181 0 0,-8 39 71 0 0,-4 21-54 0 0,0 0 1 0 0,-1 1-1 0 0,0-1 1 0 0,0-1 0 0 0,-1 1-1 0 0,0-8-17 0 0,-1 11-440 0 0,1 0-1 0 0,0-1 1 0 0,0 1-1 0 0,0 0 1 0 0,1 0-1 0 0,0-2 441 0 0,0 5-612 0 0,0-1 1 0 0,0 1-1 0 0,0-1 0 0 0,0 1 1 0 0,1 0-1 0 0,0-1 0 0 0,-1 1 1 0 0,1 0-1 0 0,0 0 0 0 0,0 0 0 0 0,2-1 612 0 0,8-9-8627 0 0</inkml:trace>
  <inkml:trace contextRef="#ctx0" brushRef="#br2" timeOffset="-29486.033">5249 2262 24047 0 0,'0'0'547'0'0,"0"0"77"0"0,2 0 32 0 0,12-1-525 0 0,0-1 1 0 0,0 0 0 0 0,0-1-1 0 0,0 0 1 0 0,-1-1-1 0 0,10-4-131 0 0,26-9-157 0 0,-13 5-487 0 0,15-9 644 0 0,-26 12-294 0 0,0 0-1 0 0,0 1 1 0 0,14-1 294 0 0,23-7-372 0 0,-31 8-266 0 0,1 2 0 0 0,0 1 638 0 0,7-2-6534 0 0,-21 3-695 0 0</inkml:trace>
  <inkml:trace contextRef="#ctx0" brushRef="#br2" timeOffset="-29142.127">5392 2520 25279 0 0,'8'8'560'0'0,"4"-5"112"0"0,10-3 32 0 0,-2-3 0 0 0,5-5-568 0 0,5 3-136 0 0,4-6 0 0 0,3 3 0 0 0,-2 1 0 0 0,-1 0 80 0 0,-2-8-80 0 0,-5 4 64 0 0,-2-5-1048 0 0,-8 6-208 0 0,-2-1-48 0 0,-1 0-8799 0 0</inkml:trace>
  <inkml:trace contextRef="#ctx0" brushRef="#br2" timeOffset="-28665.865">6090 1426 22919 0 0,'0'0'522'0'0,"0"0"71"0"0,0 0 32 0 0,0 0-67 0 0,0 0-352 0 0,0 0-120 0 0,0 3-20 0 0,0 23 4 0 0,-2 0 1 0 0,0 0-1 0 0,-3 3-70 0 0,4-18 13 0 0,1 0 0 0 0,-1 1 0 0 0,2-1-1 0 0,-1 0 1 0 0,3 10-13 0 0,1 11 67 0 0,1 6 29 0 0,2 0 1 0 0,1-1 0 0 0,8 17-97 0 0,6 31 144 0 0,-15-57-52 0 0,11 25-92 0 0,-8-25 76 0 0,4 18-76 0 0,-10-29 9 0 0,0 3 20 0 0,1-1 0 0 0,1-1 0 0 0,3 9-29 0 0,16 28 15 0 0,2 5 130 0 0,11 40-145 0 0,-22-50 1056 0 0,21 43-1056 0 0,-31-83 264 0 0,-5-8-100 0 0,-1-2-71 0 0,2 0-53 0 0,-1 0 0 0 0,0 0 1 0 0,1 0-1 0 0,-1 0 1 0 0,0-1-1 0 0,0 1 0 0 0,1 0 1 0 0,-1-1-1 0 0,0 1 1 0 0,0-1-1 0 0,1 1 0 0 0,0-2-40 0 0,0-3 113 0 0,1 0-1 0 0,-1 0 0 0 0,0-1 0 0 0,-1 1 0 0 0,1-1 0 0 0,-1 0 0 0 0,0 1 0 0 0,-1-2-112 0 0,4-51 274 0 0,-3 37-167 0 0,4-62 150 0 0,5-17-257 0 0,-5 71 9 0 0,1 1-1 0 0,1-1 1 0 0,1 1-1 0 0,2 0 1 0 0,3-6-9 0 0,-4 14-47 0 0,1-1 0 0 0,12-15 47 0 0,-17 28 1 0 0,0 1 0 0 0,1 0 0 0 0,-1 0 0 0 0,2 1 0 0 0,-1 0-1 0 0,1 0 1 0 0,0 0 0 0 0,6-3-1 0 0,1 0-128 0 0,0 1 0 0 0,1 0 0 0 0,1 1 0 0 0,12-4 128 0 0,-21 9-46 0 0,1 0-1 0 0,0 0 0 0 0,0 1 1 0 0,0 0-1 0 0,-1 0 1 0 0,1 0-1 0 0,0 1 1 0 0,0 1-1 0 0,0-1 1 0 0,0 1-1 0 0,4 1 47 0 0,3 3-25 0 0,1 1 0 0 0,-1 1 0 0 0,-1 0 0 0 0,1 0 0 0 0,-1 1 0 0 0,0 1 0 0 0,-1 1 0 0 0,8 7 25 0 0,0 2-38 0 0,0 1 1 0 0,-2 0-1 0 0,4 7 38 0 0,-1-1-26 0 0,-6-7 4 0 0,0 1-1 0 0,0 0 1 0 0,-1 3 22 0 0,-11-17 12 0 0,-1 0 1 0 0,1 0 0 0 0,-1 0 0 0 0,-1 1 0 0 0,1-1 0 0 0,-1 1-1 0 0,0 0 1 0 0,-1-1 0 0 0,0 1 0 0 0,0 0 0 0 0,0 0-1 0 0,-1 0 1 0 0,0 5-13 0 0,-1-7 35 0 0,0-1 0 0 0,0 1 0 0 0,-1 0 0 0 0,1-1 0 0 0,-1 1 0 0 0,-1-1 1 0 0,1 0-1 0 0,0 1 0 0 0,-1-1 0 0 0,0 0 0 0 0,0 0 0 0 0,0-1 0 0 0,-1 1 0 0 0,1-1 0 0 0,-1 0 0 0 0,0 1 0 0 0,0-2 0 0 0,0 1 0 0 0,-4 2-35 0 0,-9 5 144 0 0,-1-1 0 0 0,0-1 0 0 0,-1-1-1 0 0,-4 1-143 0 0,-27 8 40 0 0,-1-3 0 0 0,0-2-1 0 0,-1-2 1 0 0,-25 0-40 0 0,19-3-196 0 0,25-1-243 0 0,-1-2 1 0 0,0-1-1 0 0,1-2 0 0 0,-7-2 439 0 0,2-1-1113 0 0</inkml:trace>
  <inkml:trace contextRef="#ctx0" brushRef="#br2" timeOffset="-30218.968">3658 1786 22663 0 0,'0'0'514'0'0,"0"0"71"0"0,2-1 32 0 0,9-2-144 0 0,-7 2-405 0 0,1 0 0 0 0,-1 0 0 0 0,0 0 0 0 0,0 0 0 0 0,0 1 0 0 0,1 0-68 0 0,-3 0 40 0 0,-1 0 0 0 0,1 0-1 0 0,-1 0 1 0 0,1 1 0 0 0,-1-1-1 0 0,1 0 1 0 0,-1 1 0 0 0,1 0 0 0 0,-1-1-1 0 0,1 1 1 0 0,-1 0 0 0 0,1 0 0 0 0,-1 0-1 0 0,0 0 1 0 0,0 0 0 0 0,1 0-1 0 0,-1 0 1 0 0,1 1-40 0 0,-1 0 39 0 0,0-1-1 0 0,-1 1 0 0 0,1 0 1 0 0,0-1-1 0 0,0 1 0 0 0,-1 0 0 0 0,1 0 1 0 0,-1 0-1 0 0,0-1 0 0 0,0 1 1 0 0,1 0-1 0 0,-1 2-38 0 0,2 9 107 0 0,2 9-61 0 0,-1-1 0 0 0,-1 1 1 0 0,-1 0-1 0 0,0 0 0 0 0,-3 11-46 0 0,2 8 26 0 0,-1 25 107 0 0,2 73 94 0 0,1-108-140 0 0,-1-1-222 0 0,1 0 1 0 0,2 0-1 0 0,3 7 135 0 0,-4-23-416 0 0,0 0 1 0 0,1-1-1 0 0,6 13 416 0 0,-2-6-659 0 0,-7-17 435 0 0,0-1-1 0 0,-1 1 0 0 0,1-1 0 0 0,0 0 1 0 0,0 1-1 0 0,0-1 0 0 0,0 0 0 0 0,0 0 1 0 0,1 0-1 0 0,-1 0 0 0 0,1 0 0 0 0,0 0 1 0 0,-1 0-1 0 0,1-1 0 0 0,0 1 0 0 0,0 0 1 0 0,0-1-1 0 0,0 0 0 0 0,0 1 0 0 0,0-1 1 0 0,2 1 224 0 0,-3-2-5139 0 0,-1 0-1379 0 0</inkml:trace>
  <inkml:trace contextRef="#ctx0" brushRef="#br2" timeOffset="-29842.984">4520 1898 19319 0 0,'-1'-2'566'0'0,"-4"-20"199"0"0,2 10-683 0 0,0 0-1 0 0,-5-11-81 0 0,2 8 713 0 0,5 12-498 0 0,1 0 0 0 0,-1 0-1 0 0,-1 0 1 0 0,1 0 0 0 0,0 0 0 0 0,-1 0 0 0 0,0 0 0 0 0,1 0 0 0 0,-1 1 0 0 0,0-1 0 0 0,0 1 0 0 0,-1-1 0 0 0,1 1-1 0 0,0 0 1 0 0,-1 0 0 0 0,0 0 0 0 0,0-1-215 0 0,-9-2 174 0 0,0-1 0 0 0,0 1 0 0 0,0 1 0 0 0,0 0-1 0 0,-4 0-173 0 0,9 2-21 0 0,-1 1 0 0 0,0 0-1 0 0,0 0 1 0 0,0 1-1 0 0,0 0 1 0 0,0 0-1 0 0,0 1 1 0 0,1 0-1 0 0,-3 0 22 0 0,7 0-7 0 0,-2 0-5 0 0,0 0 0 0 0,0 0 0 0 0,0 0 0 0 0,0 0-1 0 0,0 1 1 0 0,1 0 0 0 0,-1 0 0 0 0,1 1 0 0 0,-1-1 0 0 0,1 1-1 0 0,0 0 1 0 0,0 0 0 0 0,0 0 0 0 0,1 0 0 0 0,-2 2 12 0 0,-14 16-60 0 0,11-14 31 0 0,1 1 0 0 0,0 0 0 0 0,1 0 0 0 0,-2 5 29 0 0,6-10-4 0 0,0 0 0 0 0,0 1 1 0 0,1-1-1 0 0,0 1 0 0 0,0 0 0 0 0,0-1 0 0 0,0 1 0 0 0,0 0 0 0 0,1 0 0 0 0,-1-1 0 0 0,1 1 0 0 0,0 0 0 0 0,0 0 0 0 0,1 1 4 0 0,1 8-9 0 0,0 0 0 0 0,1 0-1 0 0,1 0 1 0 0,0-1 0 0 0,0 1-1 0 0,2-1 1 0 0,5 11 9 0 0,-6-15 0 0 0,0 0 1 0 0,0 0-1 0 0,0-1 1 0 0,1 0-1 0 0,0 0 1 0 0,1 0-1 0 0,0-1 1 0 0,0 0-1 0 0,0 0 1 0 0,0-1-1 0 0,8 4 0 0 0,11 7 0 0 0,16 12 0 0 0,13 8 60 0 0,-7-6-34 0 0,-1 2-1 0 0,-2 1 0 0 0,11 13-25 0 0,-44-35-40 0 0,-1 1-1 0 0,0 0 1 0 0,-1 0 0 0 0,0 1-1 0 0,-1 1 1 0 0,0 0 0 0 0,3 7 40 0 0,-10-16 18 0 0,1 0 1 0 0,-1 0-1 0 0,0 0 1 0 0,0 0-1 0 0,-1 1 1 0 0,0-1-1 0 0,0 0 1 0 0,0 1-1 0 0,0-1 1 0 0,-1 1-1 0 0,0 0 1 0 0,0-1 0 0 0,-1 1-1 0 0,1-1 1 0 0,-1 1-1 0 0,0-1 1 0 0,-1 0-1 0 0,1 1 1 0 0,-1-1-1 0 0,0 0 1 0 0,-3 4-19 0 0,-6 13 127 0 0,-1 0 0 0 0,-1-1 0 0 0,-1 0 1 0 0,-1-1-1 0 0,-3 2-127 0 0,16-20 36 0 0,0 0 1 0 0,0-1-1 0 0,0 1 0 0 0,0-1 1 0 0,-1 1-1 0 0,1-1 0 0 0,0 0 1 0 0,-1 0-1 0 0,1 0 0 0 0,0 0 1 0 0,-1 0-1 0 0,0-1 0 0 0,1 1 1 0 0,-1-1-1 0 0,-1 1-36 0 0,3-2 27 0 0,-1 1-1 0 0,1-1 0 0 0,0 1 1 0 0,0-1-1 0 0,0 1 1 0 0,0-1-1 0 0,0 1 0 0 0,0-1 1 0 0,0 0-1 0 0,0 0 0 0 0,0 0 1 0 0,0 1-1 0 0,0-1 1 0 0,1 0-1 0 0,-1 0 0 0 0,0 0 1 0 0,1 0-1 0 0,-1 0 1 0 0,0-1-1 0 0,1 1 0 0 0,0 0 1 0 0,-1-1-27 0 0,-11-29 447 0 0,11 26-322 0 0,0 4-115 0 0,-3-10 266 0 0,0 0 0 0 0,1-1-1 0 0,0 0 1 0 0,0 1 0 0 0,1-1 0 0 0,1 0 0 0 0,0 0-1 0 0,1-11-275 0 0,6-22 257 0 0,2 0-1 0 0,5-12-256 0 0,2-6 110 0 0,35-131-93 0 0,-32 129-165 0 0,-14 51 63 0 0,4-17-1165 0 0,13-29 1250 0 0,-18 52-388 0 0,1 0 1 0 0,0 0-1 0 0,0 0 1 0 0,1 1 0 0 0,0-1-1 0 0,0 1 1 0 0,1 0-1 0 0,0 1 1 0 0,3-3 387 0 0,-3 4-1162 0 0,1 0 1 0 0,0 0-1 0 0,0 1 1 0 0,7-3 1161 0 0,3-1-5552 0 0,-4 3-1216 0 0</inkml:trace>
  <inkml:trace contextRef="#ctx0" brushRef="#br2" timeOffset="-30923.841">2580 2437 22455 0 0,'30'0'1307'0'0,"-19"4"-1024"0"0,-10-3-282 0 0,0 0 0 0 0,1 0 0 0 0,-1 0 0 0 0,1-1 0 0 0,-1 1 0 0 0,0-1 0 0 0,1 1 0 0 0,0-1 0 0 0,-1 0 0 0 0,2 1-1 0 0,22-1 170 0 0,-10 0 126 0 0,0 1 1 0 0,11 2-297 0 0,-9-1 9 0 0,-1-1 0 0 0,1-1 0 0 0,-1 0-1 0 0,1-1 1 0 0,-1-1 0 0 0,10-2-9 0 0,152-30-1200 0 0,-166 30 491 0 0,-1 0 1 0 0,1 0-1 0 0,-1-1 0 0 0,8-5 709 0 0,29-11-2921 0 0,-26 13 559 0 0,-4 0-3487 0 0</inkml:trace>
  <inkml:trace contextRef="#ctx0" brushRef="#br2" timeOffset="-30587.949">3014 2123 22087 0 0,'0'4'1068'0'0,"-2"3"-905"0"0,0-1 0 0 0,0 1-1 0 0,1-1 1 0 0,0 1-1 0 0,1 0 1 0 0,0 0 0 0 0,0 0-1 0 0,0-1 1 0 0,1 4-163 0 0,0-2 37 0 0,-1 0 1 0 0,0 1 0 0 0,0-1 0 0 0,-1 0-1 0 0,-2 7-37 0 0,-4 19 254 0 0,1 0-1 0 0,2 0 0 0 0,1 3-253 0 0,-1-4 180 0 0,2-16-66 0 0,1 0-1 0 0,0 0 0 0 0,1 8-113 0 0,20 161 344 0 0,-18-168-384 0 0,2 9-229 0 0,-3-19 977 0 0,-1-8-940 0 0,0 1 1 0 0,0-1-1 0 0,0 1 0 0 0,0-1 0 0 0,0 1 0 0 0,0-1 1 0 0,1 0-1 0 0,-1 1 0 0 0,0-1 0 0 0,0 1 0 0 0,0-1 1 0 0,0 1-1 0 0,0-1 0 0 0,1 0 0 0 0,-1 1 0 0 0,0-1 1 0 0,0 0-1 0 0,1 1 0 0 0,-1-1 0 0 0,0 0 0 0 0,0 1 0 0 0,1-1 1 0 0,-1 0-1 0 0,0 1 0 0 0,1-1 0 0 0,-1 0 0 0 0,1 0 1 0 0,-1 1-1 0 0,0-1 0 0 0,1 0 0 0 0,-1 0 0 0 0,1 0 1 0 0,-1 0-1 0 0,0 0 0 0 0,1 1 0 0 0,-1-1 0 0 0,1 0 1 0 0,-1 0-1 0 0,1 0 0 0 0,-1 0 0 0 0,0 0 0 0 0,1 0 1 0 0,-1-1-1 0 0,1 1 0 0 0,-1 0 0 0 0,1 0 0 0 0,-1 0 1 0 0,1 0 231 0 0,12-4-6784 0 0</inkml:trace>
  <inkml:trace contextRef="#ctx0" brushRef="#br2" timeOffset="-31963.592">350 2283 15760 0 0,'0'0'464'0'0,"0"0"-9"0"0,-1 0-289 0 0,-5 0-58 0 0,4 0 352 0 0,2 0 146 0 0,0 0 30 0 0,0 0-49 0 0,0 0-224 0 0,0 0-99 0 0,1-1-22 0 0,0-3-202 0 0,1 1 0 0 0,0 0 0 0 0,0 0 0 0 0,0 0 0 0 0,0 1 0 0 0,1-1 0 0 0,-1 0 0 0 0,1 1 0 0 0,0-1 0 0 0,-1 1-1 0 0,1 0 1 0 0,3-2-40 0 0,6-2 67 0 0,1-1-1 0 0,10-3-66 0 0,1 0 100 0 0,4-2 193 0 0,0 2-1 0 0,14-3-292 0 0,10-3 601 0 0,-25 7-150 0 0,0 1 1 0 0,0 1-1 0 0,0 2 0 0 0,1 0 1 0 0,3 2-452 0 0,-26 2 29 0 0,1 1 0 0 0,0 0 0 0 0,-1 0-1 0 0,1 0 1 0 0,0 1 0 0 0,-1 0 0 0 0,1 0 0 0 0,-1 1 0 0 0,1-1 0 0 0,-1 1 0 0 0,0 0 0 0 0,1 1-1 0 0,-1-1 1 0 0,0 1 0 0 0,-1 0 0 0 0,1 0 0 0 0,0 0 0 0 0,-1 1 0 0 0,0 0 0 0 0,0 0 0 0 0,0 0-1 0 0,0 0 1 0 0,-1 1 0 0 0,3 3-29 0 0,-3-5 0 0 0,-1 1 0 0 0,1 0 0 0 0,-1-1 0 0 0,0 1 0 0 0,0 0 0 0 0,-1 0 0 0 0,1 0 0 0 0,-1 0 0 0 0,0 1 0 0 0,0-1 0 0 0,0 0 0 0 0,-1 1 0 0 0,1-1 0 0 0,-1 0 0 0 0,0 1 0 0 0,0 1 0 0 0,0 32 0 0 0,0-31 0 0 0,0 1 0 0 0,0 0 0 0 0,0-1 0 0 0,-1 1 0 0 0,0 0 0 0 0,0-1 0 0 0,-1 1 0 0 0,0-1 0 0 0,-1 2 0 0 0,-5 11 0 0 0,0 1 32 0 0,-1 0 1 0 0,-1-1-1 0 0,0 0 0 0 0,-2-1 1 0 0,-7 11-33 0 0,1-8 69 0 0,7-9-9 0 0,0 1 1 0 0,1 0-1 0 0,1 0 0 0 0,0 3-60 0 0,2-6 82 0 0,0 0 0 0 0,-1-1-1 0 0,-8 10-81 0 0,6-8 154 0 0,0 1-1 0 0,-3 5-153 0 0,9-11 44 0 0,-1 1-1 0 0,1-1 0 0 0,-2-1 1 0 0,1 1-1 0 0,-1-1 1 0 0,0 0-1 0 0,-3 3-43 0 0,3-6 27 0 0,5-2-18 0 0,0 0 1 0 0,-1 0-1 0 0,1 1 1 0 0,0-1-1 0 0,0 0 1 0 0,0 0 0 0 0,0 1-1 0 0,0-1 1 0 0,0 0-1 0 0,0 1 1 0 0,0-1-1 0 0,0 1 1 0 0,0 1-10 0 0,-1-3 55 0 0,-3-3-34 0 0,5 3-21 0 0,0 0-1 0 0,0-1 1 0 0,0 1-1 0 0,0 0 1 0 0,0 0 0 0 0,0 0-1 0 0,0 0 1 0 0,0 0 0 0 0,0-1-1 0 0,0 1 1 0 0,0 0 0 0 0,0 0-1 0 0,0 0 1 0 0,0 0 0 0 0,0 0-1 0 0,0-1 1 0 0,0 1-1 0 0,0 0 1 0 0,0 0 0 0 0,0 0-1 0 0,0 0 1 0 0,0 0 0 0 0,0 0-1 0 0,0-1 1 0 0,0 1 0 0 0,0 0-1 0 0,1 0 1 0 0,-1 0-1 0 0,0 0 1 0 0,0 0 0 0 0,0 0-1 0 0,0 0 1 0 0,0 0 0 0 0,0-1-1 0 0,0 1 1 0 0,1 0 0 0 0,-1 0-1 0 0,0 0 1 0 0,0 0 0 0 0,0 0-1 0 0,0 0 1 0 0,0 0-1 0 0,1 0 1 0 0,-1 0 0 0 0,0 0-1 0 0,0 0 1 0 0,0 0 0 0 0,0 0-1 0 0,1 0 1 0 0,-1 0 0 0 0,0 0-1 0 0,0 0 1 0 0,0 0 0 0 0,0 0-1 0 0,0 0 1 0 0,1 1 0 0 0,38-11-89 0 0,-35 9 83 0 0,0 1 0 0 0,0-1 0 0 0,1 1 0 0 0,-1-1 0 0 0,0 1 0 0 0,1 1 0 0 0,1-1 6 0 0,16 0-12 0 0,-8-1 5 0 0,-1 1 0 0 0,1 0-1 0 0,-1 1 1 0 0,0 1 0 0 0,1 0 0 0 0,-1 0-1 0 0,0 2 1 0 0,0-1 0 0 0,-1 2-1 0 0,1-1 1 0 0,5 5 7 0 0,-5-4-4 0 0,-8-4 0 0 0,0 1-1 0 0,0 0 1 0 0,0 0 0 0 0,-1 0 0 0 0,1 1-1 0 0,-1 0 1 0 0,1 0 0 0 0,-1 0-1 0 0,0 0 1 0 0,0 1 0 0 0,0-1 0 0 0,-1 1-1 0 0,1 0 1 0 0,0 1 4 0 0,2 4-4 0 0,10 19-31 0 0,-15-26 33 0 0,0-1 0 0 0,0 1 0 0 0,-1 0 1 0 0,1 0-1 0 0,-1 0 0 0 0,0 0 0 0 0,1 0 1 0 0,-1 0-1 0 0,0 0 0 0 0,0 0 0 0 0,0 0 1 0 0,-1 0-1 0 0,1 0 0 0 0,-1 1 2 0 0,-3 25-4 0 0,4-25 12 0 0,-1 1 0 0 0,1 0 0 0 0,-1 0 0 0 0,1-1 1 0 0,-1 1-1 0 0,0 0 0 0 0,0-1 0 0 0,-1 1 0 0 0,1-1 1 0 0,-1 0-1 0 0,0 1 0 0 0,0-1 0 0 0,0 0 0 0 0,0 0 1 0 0,0 0-1 0 0,-1 0-8 0 0,2-2 11 0 0,-4 3 68 0 0,1 0 0 0 0,0 0-1 0 0,0 0 1 0 0,0 0 0 0 0,1 1 0 0 0,0-1-1 0 0,0 1 1 0 0,-3 4-79 0 0,5-6 54 0 0,-1 0-1 0 0,-1 0 0 0 0,1 0 0 0 0,0 0 1 0 0,-1-1-1 0 0,1 1 0 0 0,-1-1 1 0 0,0 1-1 0 0,-2 1-53 0 0,2-3 35 0 0,0 1 0 0 0,1 0 0 0 0,-1 0 0 0 0,1 1 0 0 0,0-1 1 0 0,0 0-1 0 0,0 1 0 0 0,0-1 0 0 0,0 1 0 0 0,-1 2-35 0 0,2-4 5 0 0,1 0 0 0 0,-1 0 0 0 0,0 0 0 0 0,0 0 0 0 0,0 0 0 0 0,1 0 0 0 0,-1 0 0 0 0,0-1 0 0 0,0 1 0 0 0,0 0 0 0 0,0-1 0 0 0,0 1 0 0 0,0-1 0 0 0,0 1 0 0 0,0-1 0 0 0,-1 1 0 0 0,1-1 0 0 0,0 0-5 0 0,-26 6-13 0 0,23-6 9 0 0,-2 0-178 0 0,-1 0-1 0 0,0-1 1 0 0,0 0-1 0 0,1 0 1 0 0,-1 0-1 0 0,1-1 1 0 0,-1 0-1 0 0,1 0 1 0 0,-6-3 182 0 0,8 3-342 0 0,0-1 0 0 0,1 1 0 0 0,-1-1 0 0 0,0 0 0 0 0,-1-1 342 0 0,-7-6-1114 0 0,12 10 1034 0 0,-1-1 1 0 0,1 1 0 0 0,-1 0 0 0 0,1-1 0 0 0,-1 1 0 0 0,1-1 0 0 0,-1 1-1 0 0,1-1 1 0 0,-1 1 0 0 0,1-1 0 0 0,0 1 0 0 0,-1-1 0 0 0,1 0-1 0 0,0 1 1 0 0,-1-1 0 0 0,1 1 0 0 0,0-1 0 0 0,0 0 0 0 0,0 1 0 0 0,0-1-1 0 0,-1 0 1 0 0,1 1 0 0 0,0-1 0 0 0,0 0 79 0 0,6-15-5838 0 0,-5 14 4956 0 0,4-6-5495 0 0</inkml:trace>
  <inkml:trace contextRef="#ctx0" brushRef="#br2" timeOffset="-31318.882">1027 2680 8696 0 0,'-35'-27'197'0'0,"34"26"-189"0"0,1 1 0 0 0,-1-1 0 0 0,1 1 0 0 0,-1-1 0 0 0,1 0 0 0 0,-1 1-1 0 0,1-1 1 0 0,0 0 0 0 0,-1 1 0 0 0,1-1 0 0 0,0 0 0 0 0,-1 1 0 0 0,1-1 0 0 0,0 0 0 0 0,0 0 0 0 0,0 1 0 0 0,0-1-1 0 0,0 0 1 0 0,0 0 0 0 0,0 0 0 0 0,0 1 0 0 0,0-1 0 0 0,0 0 0 0 0,0 0 0 0 0,0 1 0 0 0,0-1 0 0 0,1 0 0 0 0,-1 1-1 0 0,0-1 1 0 0,1 0 0 0 0,-1 0 0 0 0,0 1 0 0 0,1-1 0 0 0,-1 1 0 0 0,1-1-8 0 0,2-3 55 0 0,0 1-1 0 0,0 1 1 0 0,1-1 0 0 0,-1 0-1 0 0,1 1 1 0 0,0-1-55 0 0,10-7 102 0 0,-13 8-78 0 0,0 1 1 0 0,1 0-1 0 0,-1 0 1 0 0,0 1-1 0 0,1-1 1 0 0,-1 0-1 0 0,1 0 1 0 0,-1 1-1 0 0,1-1 1 0 0,-1 1-1 0 0,1-1 1 0 0,-1 1-1 0 0,1-1 1 0 0,-1 1-1 0 0,1 0 1 0 0,0 0-1 0 0,0 0-24 0 0,7-1 353 0 0,-2-1 135 0 0,-1 0 0 0 0,1-1 0 0 0,-1 1-1 0 0,2-2-487 0 0,-3 1 305 0 0,0 1 0 0 0,0-1 0 0 0,1 1 0 0 0,-1 1 0 0 0,0-1-1 0 0,1 1 1 0 0,1 0-305 0 0,-1 0 245 0 0,-5 2-174 0 0,0-1 0 0 0,0 0 0 0 0,0 0 0 0 0,1 0 0 0 0,-1 0 0 0 0,0 0 0 0 0,0-1-1 0 0,0 1 1 0 0,0 0 0 0 0,0 0 0 0 0,0-1 0 0 0,0 1 0 0 0,1-1 0 0 0,-1 1 0 0 0,0-1 0 0 0,0 1 0 0 0,0-1-71 0 0,0 0 118 0 0,1 0 0 0 0,-1 1 0 0 0,0-1 0 0 0,0 1 0 0 0,1-1 0 0 0,-1 1 1 0 0,0 0-1 0 0,1 0 0 0 0,-1-1 0 0 0,0 1 0 0 0,1 0 0 0 0,-1 0 0 0 0,1 0 0 0 0,-1 1 0 0 0,1-1-118 0 0,6 0 283 0 0,7 0 391 0 0,0 0-1 0 0,0 1 0 0 0,1 1 0 0 0,-2 0 0 0 0,3 1-673 0 0,-5 0 281 0 0,0 1 240 0 0,-6 0-427 0 0,2-1-21 0 0,15 8 113 0 0,-22-10-176 0 0,0 0 0 0 0,0 0 0 0 0,0 0 0 0 0,0 0 0 0 0,0 0 0 0 0,0 0 1 0 0,-1 1-1 0 0,1-1 0 0 0,0 0 0 0 0,-1 0 0 0 0,1 1 0 0 0,0-1 0 0 0,-1 0 0 0 0,0 1 1 0 0,1-1-1 0 0,-1 0 0 0 0,0 1 0 0 0,1-1-10 0 0,-1 5 20 0 0,1 1 1 0 0,1-1-1 0 0,0 0 1 0 0,-1-1-1 0 0,2 1 0 0 0,-1 0 1 0 0,1 0-1 0 0,0-1 1 0 0,0 0-1 0 0,1 2-20 0 0,-3-6 8 0 0,-1 1 0 0 0,1-1 0 0 0,-1 0 0 0 0,1 1 0 0 0,-1-1 0 0 0,0 1 0 0 0,1-1 0 0 0,-1 1 0 0 0,0-1 0 0 0,0 1-1 0 0,0 0 1 0 0,0-1 0 0 0,0 1 0 0 0,-1-1 0 0 0,1 2-8 0 0,0 16 94 0 0,7 1-11 0 0,-6-16-54 0 0,1 0 0 0 0,-1 0 0 0 0,0-1-1 0 0,0 1 1 0 0,0 0 0 0 0,0 1 0 0 0,-1-1 0 0 0,0 0-29 0 0,-2 15 167 0 0,1-16-139 0 0,1 0 0 0 0,-1 0-1 0 0,1-1 1 0 0,0 1 0 0 0,0 0-1 0 0,0 0 1 0 0,0 0 0 0 0,0 0 0 0 0,0-1-1 0 0,1 1 1 0 0,0 0 0 0 0,-1 0-28 0 0,5 4 79 0 0,-4-6-66 0 0,0 0-1 0 0,-1 0 1 0 0,1 0-1 0 0,0-1 0 0 0,-1 1 1 0 0,1 0-1 0 0,-1 0 1 0 0,1 0-1 0 0,-1 0 0 0 0,1 0 1 0 0,-1 0-1 0 0,0 0 1 0 0,1 0-1 0 0,-1 0 1 0 0,0 0-1 0 0,0 0 0 0 0,0 0 1 0 0,0 0-1 0 0,0 0 1 0 0,0 0-1 0 0,0 0 1 0 0,0 0-1 0 0,0 0 0 0 0,0 0 1 0 0,-1 0-1 0 0,1 1-12 0 0,-11 12 192 0 0,9-12-166 0 0,0-1 1 0 0,1 1 0 0 0,0 0-1 0 0,-1 0 1 0 0,1-1 0 0 0,0 1 0 0 0,0 0-1 0 0,0 0 1 0 0,0 0 0 0 0,0 0-1 0 0,0 0 1 0 0,1 0 0 0 0,-1 1 0 0 0,0 0-27 0 0,1 1 29 0 0,0-2-9 0 0,0 1 1 0 0,-1 0-1 0 0,1-1 1 0 0,-1 1-1 0 0,1-1 1 0 0,-1 1-1 0 0,0 0 1 0 0,0-1-1 0 0,0 1 1 0 0,-1-1 0 0 0,1 0-1 0 0,0 1 1 0 0,-1-1-1 0 0,1 0 1 0 0,-1 0-1 0 0,0 0 1 0 0,0 0-1 0 0,0 0-20 0 0,-8 5 39 0 0,8-6-35 0 0,0 0 0 0 0,-1 0 0 0 0,1 1 1 0 0,1-1-1 0 0,-1 1 0 0 0,0-1 0 0 0,0 1 0 0 0,0 0 0 0 0,1 0 0 0 0,-1 0 0 0 0,1 0 0 0 0,0 0 0 0 0,-1 0-4 0 0,0 7 38 0 0,2-8-35 0 0,0 0 0 0 0,0 0-1 0 0,-1 0 1 0 0,1 0 0 0 0,0 0 0 0 0,0 0-1 0 0,-1 0 1 0 0,1-1 0 0 0,-1 1-1 0 0,1 0 1 0 0,-1 0 0 0 0,1 0-1 0 0,-1-1 1 0 0,1 1 0 0 0,-1 0-1 0 0,0 0 1 0 0,1-1 0 0 0,-1 1-1 0 0,0 0 1 0 0,0-1 0 0 0,0 1-3 0 0,-31 16 87 0 0,32-17-86 0 0,0 0 1 0 0,0 0-1 0 0,0 0 1 0 0,0 1-1 0 0,0-1 1 0 0,0 0-1 0 0,0 0 1 0 0,-1 0-1 0 0,1 0 1 0 0,0 0-1 0 0,0 0 1 0 0,0 0-1 0 0,0 1 1 0 0,0-1-1 0 0,0 0 1 0 0,0 0-1 0 0,0 0 1 0 0,0 0-1 0 0,0 0 1 0 0,0 0 0 0 0,0 1-1 0 0,0-1 1 0 0,1 0-1 0 0,-1 0 1 0 0,0 0-1 0 0,0 0 1 0 0,0 0-1 0 0,0 0 1 0 0,0 1-1 0 0,0-1 1 0 0,0 0-1 0 0,0 0 1 0 0,0 0-1 0 0,0 0 1 0 0,0 0-1 0 0,0 0 1 0 0,1 0-1 0 0,-1 0 1 0 0,0 0-1 0 0,0 0 1 0 0,0 1-1 0 0,0-1 1 0 0,0 0 0 0 0,0 0-1 0 0,0 0 1 0 0,1 0-1 0 0,-1 0 1 0 0,0 0-2 0 0,5 3 20 0 0,8-2 109 0 0,-10-1 11 0 0,-3 0-4 0 0,2 1-22 0 0,-2-1-117 0 0,0 0 1 0 0,1 0 0 0 0,-1 0-1 0 0,0 0 1 0 0,0 0 0 0 0,1 1-1 0 0,-1-1 1 0 0,0 0 0 0 0,1 0-1 0 0,-1 0 1 0 0,0 0 0 0 0,1 0-1 0 0,-1 0 1 0 0,0 0 0 0 0,0 0-1 0 0,1 0 1 0 0,-1 0 0 0 0,0 0 0 0 0,1 0-1 0 0,-1 0 1 0 0,0 0 0 0 0,1 0-1 0 0,-1-1 1 0 0,0 1 0 0 0,0 0-1 0 0,1 0 1 0 0,-1 0 0 0 0,0 0-1 0 0,0 0 1 0 0,1-1 2 0 0,-5-7-85 0 0,3 7 84 0 0,1 1-1 0 0,-1-1 1 0 0,1 0-1 0 0,-1 0 0 0 0,0 0 1 0 0,1 0-1 0 0,0 0 0 0 0,-1 1 1 0 0,1-1-1 0 0,-1 0 1 0 0,1 0-1 0 0,0 0 0 0 0,0 0 1 0 0,0 0-1 0 0,0 0 1 0 0,-1 0-1 0 0,1 0 0 0 0,1 0 1 0 0,-1 0-1 0 0,0 0 1 0 0,0-1-1 0 0,0 1 0 0 0,0 1 1 0 0,1-1-1 0 0,-1 0 1 0 0,1-1 1 0 0,4-3 25 0 0,-4 4-22 0 0,0 0-1 0 0,-1 1 1 0 0,1-1-1 0 0,0 0 1 0 0,-1 1 0 0 0,1-1-1 0 0,0 0 1 0 0,-1 0-1 0 0,1 0 1 0 0,-1 1 0 0 0,1-1-1 0 0,-1 0 1 0 0,1 0-1 0 0,-1 0 1 0 0,0 0 0 0 0,1 0-1 0 0,-1 0 1 0 0,0 0-1 0 0,0 0 1 0 0,0 0 0 0 0,0 0-1 0 0,0 0 1 0 0,0 0 0 0 0,0 0-3 0 0,-1-7 40 0 0,0 6-31 0 0,1 1-1 0 0,-1-1 1 0 0,1 1-1 0 0,0-1 1 0 0,0 1-1 0 0,0 0 1 0 0,0-1-1 0 0,0 1 1 0 0,0-1-1 0 0,0 1 1 0 0,0-1-1 0 0,0 1 1 0 0,1-1 0 0 0,-1 1-1 0 0,1 0 1 0 0,-1-1-1 0 0,1 1 1 0 0,-1 0-1 0 0,2-1-8 0 0,20-28 89 0 0,-16 23-72 0 0,0-1 0 0 0,-1 0 1 0 0,0 0-1 0 0,0 0 0 0 0,0 0 0 0 0,-1-1-17 0 0,-1 1 0 0 0,1 0 0 0 0,0 0 0 0 0,0 1 0 0 0,1-1 0 0 0,0 1 0 0 0,0 0 0 0 0,1 0 0 0 0,5-5 0 0 0,-8 7 5 0 0,0 1-1 0 0,0 0 0 0 0,-1-1 1 0 0,0 0-1 0 0,0 1 1 0 0,0-1-1 0 0,0 0 0 0 0,-1 0 1 0 0,1 0-1 0 0,-1-1 1 0 0,-1 0-5 0 0,8-24 15 0 0,1 5 5 0 0,10-17-20 0 0,-11 24 34 0 0,-7 15-33 0 0,1-1 0 0 0,-1 1 0 0 0,0-1 1 0 0,-1 1-1 0 0,1-1 0 0 0,-1 1 1 0 0,0-1-1 0 0,1 0 0 0 0,-2-1-1 0 0,1 2 0 0 0,0 1 0 0 0,0-1 0 0 0,0 0 0 0 0,1 0 0 0 0,-1 0 0 0 0,1 0 0 0 0,-1 0 0 0 0,1 1-1 0 0,0-1 1 0 0,0 0 0 0 0,0 1 0 0 0,2-3 0 0 0,10-13 0 0 0,-10 14 0 0 0,1 0 0 0 0,-1-1 0 0 0,0 1 0 0 0,-1-1 0 0 0,3-4 0 0 0,-4 7-3 0 0,0 0-1 0 0,0-1 0 0 0,0 1 1 0 0,1 0-1 0 0,-1 0 0 0 0,1 0 1 0 0,0 0-1 0 0,-1 0 0 0 0,1 0 1 0 0,0 1-1 0 0,0-1 0 0 0,1 0 4 0 0,-2 1 22 0 0,0 1 1 0 0,0-1-1 0 0,0 0 0 0 0,0 1 0 0 0,1-1 1 0 0,-1 1-1 0 0,0 0 0 0 0,0-1 0 0 0,0 1 1 0 0,1 0-1 0 0,-1 0 0 0 0,0 0 0 0 0,0 0 1 0 0,1 0-1 0 0,-1 0 0 0 0,0 0 0 0 0,0 0 1 0 0,1 0-1 0 0,-1 1 0 0 0,0-1 0 0 0,0 1 0 0 0,0-1 1 0 0,0 1-1 0 0,1-1 0 0 0,-1 1-22 0 0,1 0 162 0 0,-2-1 4 0 0,-5 12 79 0 0,5-11-241 0 0,0 0 0 0 0,0 0 0 0 0,0 0 0 0 0,0 1 0 0 0,0-1 0 0 0,0 0 0 0 0,0 0 0 0 0,0 0-1 0 0,0 0 1 0 0,1 1 0 0 0,-1-1 0 0 0,0 0 0 0 0,1 0 0 0 0,-1 0 0 0 0,1 0 0 0 0,-1 0 0 0 0,1 0-4 0 0,0 0 3 0 0,-1 0 1 0 0,1 0 0 0 0,-1 0-1 0 0,1 0 1 0 0,-1 0 0 0 0,1 0-1 0 0,-1 0 1 0 0,0 0 0 0 0,0 0-1 0 0,1 0 1 0 0,-1 0 0 0 0,0 0-1 0 0,0 0 1 0 0,0 0 0 0 0,0 0-1 0 0,0 1 1 0 0,-1-1 0 0 0,1 0-1 0 0,0 0 1 0 0,0 0 0 0 0,-1 0-1 0 0,1 0-3 0 0,-7 11 15 0 0,5-10-14 0 0,0 0 0 0 0,1 0 0 0 0,0 1 0 0 0,-1-1 0 0 0,1 0 1 0 0,0 1-1 0 0,0-1 0 0 0,0 1 0 0 0,1-1 0 0 0,-1 1 0 0 0,0 0-1 0 0,1 3 7 0 0,1 0-1 0 0,-1 0 1 0 0,1 0 0 0 0,0 0-1 0 0,0 0 1 0 0,0 0 0 0 0,1 0 0 0 0,2 5-7 0 0,-1-5 1 0 0,-1 0 1 0 0,-1 1 0 0 0,1-1-1 0 0,-1 1 1 0 0,0-1 0 0 0,0 4-2 0 0,-1-5 4 0 0,0-1 1 0 0,0 1-1 0 0,1-1 0 0 0,0 1 1 0 0,-1-1-1 0 0,2 0 0 0 0,-1 1 1 0 0,0-1-1 0 0,1 0 0 0 0,0 0 1 0 0,0 0-1 0 0,0 0 0 0 0,1 0 1 0 0,1 3-5 0 0,0-1 7 0 0,-1-1 6 0 0,-1 0 1 0 0,0 1-1 0 0,0-1 1 0 0,0 1 0 0 0,-1-1-1 0 0,0 1 1 0 0,0-1-1 0 0,0 4-13 0 0,0-1 15 0 0,0-1 1 0 0,1 1-1 0 0,-1-1 0 0 0,2 1-15 0 0,3 5 45 0 0,-5-10-34 0 0,1 0-1 0 0,-1 0 1 0 0,1 0-1 0 0,-1 0 1 0 0,0 1-1 0 0,0-1 0 0 0,0 1 1 0 0,-1-1-1 0 0,1 0 1 0 0,-1 1-1 0 0,0 2-10 0 0,-3 0 14 0 0,2-6-14 0 0,1 1 0 0 0,0-1 0 0 0,-1 1 0 0 0,1-1 0 0 0,-1 0 1 0 0,1 1-1 0 0,0-1 0 0 0,0 1 0 0 0,-1-1 0 0 0,1 1 0 0 0,0-1 0 0 0,0 1 0 0 0,-1-1 0 0 0,1 1 0 0 0,0-1 0 0 0,0 1 0 0 0,0-1 0 0 0,0 1 0 0 0,0-1 0 0 0,0 1 0 0 0,0 0 0 0 0,0-1 1 0 0,0 1-1 0 0,0-1 0 0 0,0 1 0 0 0,0-1 0 0 0,0 1 0 0 0,1-1 0 0 0,-1 1 0 0 0,0-1 0 0 0,0 1 0 0 0,0-1 0 0 0,1 1 0 0 0,33 32 41 0 0,-31-31-82 0 0,0 1-1 0 0,0-1 1 0 0,-1 0-1 0 0,1-1 1 0 0,0 1-1 0 0,0 0 1 0 0,1-1-1 0 0,-1 0 1 0 0,0 1-1 0 0,0-1 1 0 0,1 0-1 0 0,-1-1 1 0 0,1 1-1 0 0,-1-1 1 0 0,1 1-1 0 0,-1-1 0 0 0,3 0 42 0 0,4-1-420 0 0,1 1-1 0 0,0-2 1 0 0,-1 1-1 0 0,1-1 0 0 0,1-2 421 0 0,37-4-1606 0 0,-37 7 698 0 0,-1-1-1 0 0,0 0 0 0 0,0-1 1 0 0,-1 0-1 0 0,10-4 909 0 0,2-1-7194 0 0</inkml:trace>
  <inkml:trace contextRef="#ctx0" brushRef="#br0" timeOffset="-19459.499">9221 11733 23615 0 0,'0'0'696'0'0,"0"0"-13"0"0,2 1-383 0 0,2 1-224 0 0,-1 1-1 0 0,0 0 1 0 0,0-1 0 0 0,0 1 0 0 0,0 0 0 0 0,0 0-1 0 0,-1 1 1 0 0,1-1 0 0 0,-1 1 0 0 0,0-1 0 0 0,0 1-1 0 0,0 0 1 0 0,-1 0 0 0 0,1-1 0 0 0,-1 1 0 0 0,0 0-1 0 0,1 4-75 0 0,0 9-335 0 0,0 0-1 0 0,-1 1 0 0 0,-1 15 336 0 0,2 23-232 0 0,8 39-16 0 0,-5-27 259 0 0,4 0 1 0 0,13 51-12 0 0,-5-59 521 0 0,3-1-1 0 0,23 47-520 0 0,-29-61 81 0 0,-4-11-28 0 0,-1-7-31 0 0,-9-25 37 0 0,0-2 6 0 0,0 0 5 0 0,0 0 15 0 0,0 0-8 0 0,0 0 29 0 0,0 0 12 0 0,0 0 2 0 0,0 0 22 0 0,0 0 88 0 0,1 0-203 0 0,-1 0 0 0 0,1 0 0 0 0,0-1 1 0 0,-1 1-1 0 0,1 0 0 0 0,-1 0 0 0 0,1-1 0 0 0,-1 1 0 0 0,1 0 0 0 0,-1-1 0 0 0,1 1 0 0 0,-1-1 0 0 0,1 1 1 0 0,-1-1-1 0 0,1 1 0 0 0,-1-1 0 0 0,0 1 0 0 0,1-1 0 0 0,-1 1 0 0 0,0-1 0 0 0,1 0 0 0 0,-1 1 0 0 0,0-1 1 0 0,0 1-1 0 0,0-1 0 0 0,1 0 0 0 0,-1 1 0 0 0,0-1 0 0 0,0 0 0 0 0,0 1 0 0 0,0-2-27 0 0,1-22 350 0 0,-2 20-265 0 0,1 1-32 0 0,0-13 101 0 0,0 0 1 0 0,1 0-1 0 0,1 1 1 0 0,0-1-1 0 0,3-7-154 0 0,-4 18-22 0 0,1-1-1 0 0,0 0 1 0 0,0 0 0 0 0,1 1-1 0 0,-1-1 1 0 0,1 1-1 0 0,0 0 1 0 0,1-1 0 0 0,-1 2-1 0 0,1-1 23 0 0,11-14 17 0 0,-6 8-51 0 0,0 0 0 0 0,7-5 34 0 0,-13 13-16 0 0,0 0 0 0 0,1 0 0 0 0,-1 1-1 0 0,1-1 1 0 0,0 1 0 0 0,0 0 0 0 0,0 0-1 0 0,0 0 1 0 0,0 1 0 0 0,2-1 16 0 0,49-13-86 0 0,-48 13 71 0 0,1 0-1 0 0,0 1 0 0 0,-1 1 0 0 0,1-1 0 0 0,0 1 0 0 0,-1 0 0 0 0,3 1 16 0 0,12 0-35 0 0,-7-1-21 0 0,0 2 1 0 0,0 0 0 0 0,0 0-1 0 0,0 1 1 0 0,-1 1 0 0 0,1 1-1 0 0,-1 0 1 0 0,1 1 55 0 0,12 7-69 0 0,-1 0-1 0 0,0 2 1 0 0,13 10 69 0 0,33 32-97 0 0,-59-46 82 0 0,-1 1 1 0 0,-1-1-1 0 0,0 2 1 0 0,-1-1 0 0 0,0 2-1 0 0,5 9 15 0 0,-13-21 0 0 0,-1 0 3 0 0,0 0 1 0 0,0 0-1 0 0,-1 0 1 0 0,1 0-1 0 0,0 1 0 0 0,-1-1 1 0 0,1 0-1 0 0,-1 0 0 0 0,0 1 1 0 0,0-1-1 0 0,0 0 0 0 0,0 0 1 0 0,0 1-1 0 0,0-1 0 0 0,-1 0-3 0 0,-7 35 72 0 0,7-35-70 0 0,-2 10 14 0 0,-1-1 0 0 0,-1 0 0 0 0,0 0 0 0 0,0 0-1 0 0,-1 0 1 0 0,-1-1 0 0 0,-6 8-16 0 0,8-11 9 0 0,-1-1-1 0 0,0 1 1 0 0,-1-1-1 0 0,1 0 0 0 0,-1-1 1 0 0,0 0-1 0 0,-1 0 1 0 0,1-1-1 0 0,-1 1 1 0 0,0-2-1 0 0,0 1-8 0 0,-34 10 32 0 0,0-2 0 0 0,-41 7-32 0 0,21-9 59 0 0,0-3-1 0 0,0-3 1 0 0,-1-2 0 0 0,-42-6-59 0 0,97 4-190 0 0,-4-1-35 0 0,-1 0-1 0 0,0 0 1 0 0,-1-1 225 0 0,10 1-1202 0 0,0-1-1 0 0,-1 1 0 0 0,1-1 1 0 0,0 1-1 0 0,0-1 1 0 0,-3-2 1202 0 0,-14-16-8817 0 0</inkml:trace>
  <inkml:trace contextRef="#ctx0" brushRef="#br0" timeOffset="-21853.835">5341 12585 16527 0 0,'-6'-4'1252'0'0,"-8"-10"-704"0"0,13 13-471 0 0,0 0 0 0 0,0-1 0 0 0,0 1 0 0 0,0 0 0 0 0,0-1 0 0 0,0 1-1 0 0,0-1 1 0 0,1 1 0 0 0,-1-1 0 0 0,0 1 0 0 0,1-1 0 0 0,-1 0-1 0 0,1 1 1 0 0,0-1 0 0 0,0 0 0 0 0,-1 1 0 0 0,1-1 0 0 0,0 0-1 0 0,1-1-76 0 0,-1-5 195 0 0,1 0 0 0 0,1 1 0 0 0,1-8-195 0 0,2-9 225 0 0,-3 18-174 0 0,0 1 0 0 0,0-1 1 0 0,0 1-1 0 0,1 0 1 0 0,-1 0-1 0 0,1 0 0 0 0,1 0 1 0 0,-1 0-1 0 0,2-1-51 0 0,5-7 220 0 0,-6 7-106 0 0,1 1 0 0 0,0 0 0 0 0,0 0-1 0 0,0 0 1 0 0,1 1 0 0 0,0-1-1 0 0,0 1 1 0 0,0 1 0 0 0,0-1 0 0 0,1 1-1 0 0,1 0-113 0 0,17-10 253 0 0,-3-1-24 0 0,-16 10-112 0 0,1 0 1 0 0,0 0-1 0 0,-1 0 1 0 0,2 1-1 0 0,2-1-117 0 0,4-1 132 0 0,21-7 378 0 0,0 1 0 0 0,1 2 0 0 0,28-3-510 0 0,-59 11 46 0 0,1 1 0 0 0,-1 0 0 0 0,0 0 1 0 0,1 0-1 0 0,-1 1 0 0 0,0-1 0 0 0,1 1 1 0 0,-1 1-1 0 0,0-1 0 0 0,0 1 0 0 0,0 0 1 0 0,0 0-47 0 0,-2 0 15 0 0,0-1 0 0 0,0 1 0 0 0,0 0 0 0 0,-1 0 0 0 0,1 0 1 0 0,-1 0-1 0 0,1 1 0 0 0,-1-1 0 0 0,0 1 0 0 0,0-1 1 0 0,0 1-1 0 0,0 0 0 0 0,-1 0 0 0 0,1 0 0 0 0,-1 0 0 0 0,0 0 1 0 0,1 0-1 0 0,-1 0 0 0 0,-1 0 0 0 0,1 1-15 0 0,1 10-26 0 0,0 0-1 0 0,-1 0 1 0 0,0 0-1 0 0,-1 0 1 0 0,-1 0 0 0 0,0 0-1 0 0,-1 0 1 0 0,-1 0-1 0 0,-3 12 27 0 0,-8 20-77 0 0,-3-1 0 0 0,-6 11 77 0 0,5-12 120 0 0,-14 26 50 0 0,15-37-68 0 0,-2 14-102 0 0,14-36 0 0 0,-1 0 0 0 0,0 0 0 0 0,0 0 0 0 0,-1-1 0 0 0,-1 0 0 0 0,-1 1 0 0 0,-2 2 0 0 0,2 1 0 0 0,-8 12 0 0 0,11-15 6 0 0,0 0 0 0 0,-1 0 0 0 0,-7 7-6 0 0,13-17 18 0 0,0 0 1 0 0,0 1 0 0 0,0-1 0 0 0,0 0-1 0 0,0 1 1 0 0,0-1 0 0 0,1 0 0 0 0,-1 1 0 0 0,0-1-1 0 0,1 1 1 0 0,-1-1 0 0 0,1 1 0 0 0,-1-1 0 0 0,1 1-1 0 0,0 0 1 0 0,0-1 0 0 0,0 1 0 0 0,0-1 0 0 0,0 1-1 0 0,0 0 1 0 0,0-1 0 0 0,0 1 0 0 0,1 0-19 0 0,0 0 17 0 0,-1-1 0 0 0,1 0 0 0 0,0 1 0 0 0,0-1 0 0 0,1 0 0 0 0,-1 1 0 0 0,0-1 0 0 0,0 0 0 0 0,1 0 0 0 0,-1 0 0 0 0,0 0 0 0 0,1 0 0 0 0,-1-1 0 0 0,1 1 0 0 0,-1 0 0 0 0,1-1 0 0 0,-1 1 0 0 0,1-1 0 0 0,0 1 0 0 0,-1-1 0 0 0,1 0 0 0 0,0 1-17 0 0,22 4 156 0 0,-14-2-50 0 0,-1-1 0 0 0,1 0 0 0 0,-1-1 0 0 0,9 1-106 0 0,15-2 310 0 0,-7-1-95 0 0,-1 1 0 0 0,22 4-215 0 0,-13 1 27 0 0,5 0 95 0 0,13 5-122 0 0,-40-8 13 0 0,-1 1-1 0 0,0 1 1 0 0,0 0-1 0 0,0 1 1 0 0,0 0-1 0 0,6 4-12 0 0,-11-5-50 0 0,-1-1-244 0 0,-1 0 1 0 0,1-1-1 0 0,-1 2 0 0 0,0-1 0 0 0,1 1 1 0 0,-1-1-1 0 0,-1 1 0 0 0,1 0 0 0 0,-1 0 1 0 0,1 1-1 0 0,0 1 294 0 0,6 8-1619 0 0,1 5-5964 0 0,-10-18 659 0 0</inkml:trace>
  <inkml:trace contextRef="#ctx0" brushRef="#br0" timeOffset="-21254.25">6818 12507 20871 0 0,'0'0'614'0'0,"-2"0"-12"0"0,-8-1-366 0 0,0 0 0 0 0,-1-1-1 0 0,1-1 1 0 0,0 1 0 0 0,0-2-1 0 0,0 1 1 0 0,1-1 0 0 0,-2-2-236 0 0,1 3-59 0 0,0-1 1 0 0,0 1 0 0 0,0 1 0 0 0,0 0 0 0 0,0 1-1 0 0,0-1 1 0 0,-1 2 0 0 0,-1 0 58 0 0,-21-3-284 0 0,21 3 334 0 0,-1 0 0 0 0,0 1 0 0 0,0 0 0 0 0,1 1 0 0 0,-1 1 0 0 0,1 0 0 0 0,0 0 0 0 0,0 1 0 0 0,0 1 0 0 0,0 0 0 0 0,0 1 0 0 0,0 0-50 0 0,2 0 112 0 0,1 1-1 0 0,-1 0 0 0 0,1 0 0 0 0,0 1 1 0 0,1 0-1 0 0,0 0 0 0 0,0 1 1 0 0,1 0-1 0 0,0 0 0 0 0,1 1 1 0 0,-5 9-112 0 0,-2 5 399 0 0,1 0 1 0 0,2 1 0 0 0,1 1 0 0 0,-4 14-400 0 0,-1 39-1312 0 0,13-76 1304 0 0,0 0 0 0 0,0 0 0 0 0,1 0 0 0 0,-1 0 0 0 0,1 1 0 0 0,0-1 0 0 0,0 0 0 0 0,0 0 0 0 0,0 1 0 0 0,1-1 0 0 0,-1 0 0 0 0,1 0 0 0 0,0 0 0 0 0,0 0 0 0 0,0 0 0 0 0,0 0 0 0 0,1 0 0 0 0,-1 0 0 0 0,1 0 0 0 0,1 1 8 0 0,1 3-26 0 0,0 0 232 0 0,0 0 0 0 0,0 0 0 0 0,1-1 0 0 0,0 1 0 0 0,1-1 0 0 0,-1 0 0 0 0,7 5-206 0 0,-3-5-168 0 0,0 0 0 0 0,-1-1 0 0 0,2 0 0 0 0,-1 0 0 0 0,8 2 168 0 0,-13-5-66 0 0,1-1-1 0 0,0 0 0 0 0,0 0 1 0 0,0 0-1 0 0,0 0 0 0 0,0-1 1 0 0,1 0-1 0 0,-1 0 0 0 0,0 0 1 0 0,0-1-1 0 0,0 0 0 0 0,4-1 67 0 0,5-1 10 0 0,-1-2 0 0 0,0 1 0 0 0,0-2 0 0 0,-1 1 0 0 0,0-2 0 0 0,0 0 0 0 0,0 0 0 0 0,9-8-10 0 0,-10 7 0 0 0,0-1-1 0 0,-1 0 1 0 0,0 0-1 0 0,-1-1 1 0 0,0-1-1 0 0,0 1 1 0 0,-1-1-1 0 0,0-1 1 0 0,5-13 60 0 0,-1-1 0 0 0,0 0-1 0 0,-2-2-59 0 0,0 0 137 0 0,2 1-1 0 0,11-19-136 0 0,3-3 416 0 0,-26 49-398 0 0,0 0-1 0 0,0 0 1 0 0,0 0-1 0 0,0-1 1 0 0,0 1-1 0 0,0 0 1 0 0,0 0 0 0 0,0 0-1 0 0,1 0 1 0 0,-1-1-1 0 0,0 1 1 0 0,0 0-1 0 0,0 0 1 0 0,0 0-1 0 0,0 0 1 0 0,1 0 0 0 0,-1 0-1 0 0,0-1 1 0 0,0 1-1 0 0,0 0 1 0 0,0 0-1 0 0,1 0 1 0 0,-1 0-1 0 0,0 0 1 0 0,0 0-1 0 0,0 0 1 0 0,0 0 0 0 0,1 0-1 0 0,-1 0 1 0 0,0 0-1 0 0,0 0 1 0 0,0 0-1 0 0,1 0 1 0 0,-1 0-1 0 0,0 0 1 0 0,0 0-1 0 0,0 0 1 0 0,1 0 0 0 0,-1 0-1 0 0,0 0 1 0 0,0 0-1 0 0,0 0 1 0 0,0 1-1 0 0,1-1 1 0 0,-1 0-1 0 0,0 0-17 0 0,7 11 150 0 0,4 19-211 0 0,-2 4 65 0 0,-5-17 27 0 0,0 0-1 0 0,2 0 1 0 0,0 1-31 0 0,18 46 168 0 0,-21-50-115 0 0,1-1-1 0 0,1 0 1 0 0,1 0 0 0 0,0 0-1 0 0,0-1 1 0 0,1 0-1 0 0,7 9-52 0 0,6 1 27 0 0,7 10-7 0 0,-20-22-231 0 0,0 0 1 0 0,1-1-1 0 0,0 0 0 0 0,1 0 1 0 0,1 1 210 0 0,15 7-9176 0 0,-23-17 1735 0 0</inkml:trace>
  <inkml:trace contextRef="#ctx0" brushRef="#br0" timeOffset="-20918.36">7374 12447 22783 0 0,'0'0'671'0'0,"2"1"-14"0"0,3 1-619 0 0,0 0 0 0 0,0 0 0 0 0,0 0-1 0 0,0-1 1 0 0,0 1 0 0 0,1-1-1 0 0,4 0-37 0 0,15 3 424 0 0,-11-2-201 0 0,1 0-1 0 0,0-2 0 0 0,0 0 1 0 0,0 0-1 0 0,0-2 0 0 0,0 0 1 0 0,9-3-223 0 0,-6 3-45 0 0,-5-1-611 0 0,0-1 0 0 0,0 0 1 0 0,6-3 655 0 0,31-9-2825 0 0,-19 8-903 0 0,-23 6 262 0 0,5-3-2715 0 0</inkml:trace>
  <inkml:trace contextRef="#ctx0" brushRef="#br0" timeOffset="-20583.479">7302 12784 23471 0 0,'0'0'531'0'0,"0"0"77"0"0,0 0-554 0 0,0 1 0 0 0,0-1 0 0 0,1 0 1 0 0,-1 1-1 0 0,0-1 0 0 0,0 0 0 0 0,0 1 0 0 0,1-1 0 0 0,-1 0 0 0 0,0 1 1 0 0,0-1-1 0 0,1 0 0 0 0,-1 0 0 0 0,0 1 0 0 0,0-1 0 0 0,1 0 1 0 0,-1 0-1 0 0,0 0 0 0 0,1 0 0 0 0,-1 1 0 0 0,0-1 0 0 0,1 0 0 0 0,-1 0 1 0 0,0 0-1 0 0,1 0 0 0 0,0 0-54 0 0,-1 0 0 0 0,29 0-82 0 0,28-4 82 0 0,-48 3-82 0 0,-1 0 1 0 0,1-1 0 0 0,0 0 0 0 0,-1-1 0 0 0,1 0-1 0 0,-1 0 1 0 0,0-1 0 0 0,7-3 81 0 0,32-20-1411 0 0,29-11 1411 0 0,11-7-2896 0 0,-74 39 1357 0 0,0 0 0 0 0,0 1-1 0 0,1 0 1540 0 0,3-1-3663 0 0,2-2-1843 0 0</inkml:trace>
  <inkml:trace contextRef="#ctx0" brushRef="#br0" timeOffset="-20121.25">8101 12188 18079 0 0,'0'0'414'0'0,"0"0"56"0"0,-4-5 614 0 0,3 2-1039 0 0,1 0 0 0 0,-1-1 0 0 0,0 1 0 0 0,1-1 0 0 0,0 1 0 0 0,0-1 0 0 0,0 1 0 0 0,0-1 0 0 0,0 1 0 0 0,1 0 0 0 0,0-1 0 0 0,0 1 0 0 0,0-1 0 0 0,0 1 0 0 0,0-1-45 0 0,4-7 190 0 0,-1 0 0 0 0,1 1-1 0 0,1 0 1 0 0,1-2-190 0 0,-3 6 27 0 0,0 0-1 0 0,0 0 1 0 0,1 1 0 0 0,0 0 0 0 0,0 0 0 0 0,0 0 0 0 0,0 0 0 0 0,1 1 0 0 0,0 0 0 0 0,0 0-1 0 0,0 1 1 0 0,1-1-27 0 0,-5 3 16 0 0,34-17 603 0 0,8-1-619 0 0,-32 15 202 0 0,-1 0 0 0 0,1 0-1 0 0,0 1 1 0 0,0 1 0 0 0,0 0 0 0 0,2 1-202 0 0,19-1 1380 0 0,28 3-1380 0 0,-48 0 126 0 0,0 0-1 0 0,-1 1 0 0 0,1 1 0 0 0,-1 0 0 0 0,0 1 1 0 0,4 2-126 0 0,-12-4 9 0 0,0 0 1 0 0,0 0 0 0 0,0 1-1 0 0,0 0 1 0 0,0 0 0 0 0,-1 0-1 0 0,1 0 1 0 0,-1 0 0 0 0,0 1 0 0 0,0 0-1 0 0,0-1 1 0 0,-1 1 0 0 0,1 1-10 0 0,4 7-55 0 0,-1-1 1 0 0,-1 1-1 0 0,0-1 1 0 0,1 6 54 0 0,-3-8 42 0 0,0 1 1 0 0,-1 0 0 0 0,0-1 0 0 0,0 1 0 0 0,-1 0 0 0 0,0 0 0 0 0,-1 0 0 0 0,0 0-1 0 0,0 0 1 0 0,-1 0 0 0 0,-1 0 0 0 0,0 0 0 0 0,0 0 0 0 0,-1 0 0 0 0,0-1 0 0 0,0 1-1 0 0,-1-1 1 0 0,-1 0 0 0 0,-2 5-43 0 0,-3 1-171 0 0,0-1 0 0 0,-1 1 0 0 0,-1-2 0 0 0,0 1-1 0 0,-1-2 1 0 0,-1 1 0 0 0,0-2 0 0 0,-7 5 171 0 0,-4 7-18 0 0,19-17 19 0 0,0 0 0 0 0,0-1-1 0 0,0 0 1 0 0,-5 3-1 0 0,5-5 10 0 0,2 0-4 0 0,1-1 0 0 0,-1 1 0 0 0,1-1 1 0 0,0 1-1 0 0,0 0 0 0 0,-2 2-6 0 0,-7 3-173 0 0,10-7 161 0 0,2-1 292 0 0,0 0 126 0 0,0 0 30 0 0,0 2-476 0 0,1-1-1 0 0,-1 0 1 0 0,0 0-1 0 0,0 0 1 0 0,0 0-1 0 0,1 0 1 0 0,-1 0-1 0 0,0 0 1 0 0,1 1-1 0 0,-1-1 1 0 0,2 0 40 0 0,4 6-548 0 0,-4-6 32 0 0,0 1 177 0 0,16 5-51 0 0,-1 0 0 0 0,10 1 390 0 0,13 6-332 0 0,-19-7 203 0 0,-1 2-1 0 0,0 0 0 0 0,-1 2 1 0 0,0 0-1 0 0,5 5 130 0 0,-13-8-5 0 0,-1 1-1 0 0,1 0 1 0 0,-2 1 0 0 0,1 0 0 0 0,-1 0-1 0 0,-1 1 1 0 0,0 0 0 0 0,0 1-1 0 0,-1-1 6 0 0,5 11 11 0 0,-4-9 36 0 0,-1 0 1 0 0,0 0-1 0 0,-1 1 1 0 0,3 10-48 0 0,-7-19 30 0 0,-1 0 0 0 0,0 0 1 0 0,-1 0-1 0 0,1 0 0 0 0,-1 0 1 0 0,0 0-1 0 0,0 0 0 0 0,0 0 0 0 0,-1 0 1 0 0,0 0-1 0 0,0 0 0 0 0,0-1 1 0 0,0 1-1 0 0,-1 0 0 0 0,0 0 1 0 0,-1 1-31 0 0,-1 2 127 0 0,-1 1 0 0 0,-1-1 1 0 0,0 0-1 0 0,0 0 0 0 0,0 0 0 0 0,-1-1 1 0 0,0 0-1 0 0,0-1 0 0 0,-1 1 1 0 0,0-1-1 0 0,-2 1-127 0 0,-2 0 112 0 0,1-1-1 0 0,-1 1 1 0 0,0-2-1 0 0,-1 0 1 0 0,1-1 0 0 0,-1 0-1 0 0,0 0 1 0 0,-1-2-112 0 0,-11 4 266 0 0,12-3-110 0 0,0-1 1 0 0,0 0-1 0 0,1-1 1 0 0,-2 0-157 0 0,-37-3-252 0 0,1-2 0 0 0,0-2 0 0 0,1-3 0 0 0,-31-9 252 0 0,76 16-427 0 0,-1 1 0 0 0,0-1 0 0 0,1 0 1 0 0,-1-1-1 0 0,1 1 0 0 0,0-1 0 0 0,-1 1 0 0 0,1-1 0 0 0,0-1 427 0 0,-7-4-4771 0 0,-3-2-2438 0 0</inkml:trace>
  <inkml:trace contextRef="#ctx0" brushRef="#br1" timeOffset="-79666.172">18501 6361 13040 0 0,'-11'3'988'0'0,"10"-2"-885"0"0,-2-1 1 0 0,-8-4 178 0 0,5-1 479 0 0,5 5-726 0 0,1 0 0 0 0,0 0 0 0 0,0 0 0 0 0,0 0 0 0 0,0 0 0 0 0,0 0-1 0 0,-1 0 1 0 0,1 0 0 0 0,0-1 0 0 0,0 1 0 0 0,0 0 0 0 0,0 0 0 0 0,0 0 0 0 0,0 0 0 0 0,0 0 0 0 0,-1 0 0 0 0,1 0-1 0 0,0 0 1 0 0,0-1 0 0 0,0 1 0 0 0,0 0 0 0 0,0 0 0 0 0,0 0 0 0 0,0 0 0 0 0,0 0 0 0 0,0 0 0 0 0,0-1 0 0 0,0 1-1 0 0,0 0 1 0 0,0 0 0 0 0,0 0 0 0 0,0 0 0 0 0,0-1 0 0 0,0 1 0 0 0,0 0 0 0 0,0 0 0 0 0,0 0 0 0 0,0 0-1 0 0,0 0 1 0 0,0-1 0 0 0,0 1 0 0 0,0 0 0 0 0,0 0 0 0 0,0 0 0 0 0,0 0 0 0 0,0 0 0 0 0,0 0 0 0 0,0-1 0 0 0,0 1-1 0 0,1 0-34 0 0,-2 0 39 0 0,1 0-1 0 0,-1 0 1 0 0,1 0-1 0 0,-1 0 1 0 0,1-1-1 0 0,-1 1 0 0 0,1 0 1 0 0,-1 0-1 0 0,1-1 1 0 0,-1 1-1 0 0,1 0 0 0 0,-1-1 1 0 0,1 1-1 0 0,0 0 1 0 0,-1-1-1 0 0,1 1 0 0 0,0 0 1 0 0,-1-1-1 0 0,1 1 1 0 0,-1-1-39 0 0,1 0 46 0 0,-1 0 1 0 0,1 1-1 0 0,-1-1 1 0 0,0 0 0 0 0,1 1-1 0 0,-1-1 1 0 0,0 1-1 0 0,1-1 1 0 0,-1 0-1 0 0,0 1 1 0 0,0 0 0 0 0,1-1-1 0 0,-1 1 1 0 0,0-1-1 0 0,0 1 1 0 0,0 0-1 0 0,0 0-46 0 0,-39-3 1062 0 0,39 3-956 0 0,-2 0-19 0 0,1 0 0 0 0,-1 0 0 0 0,0 1 0 0 0,1-1 0 0 0,-1 1 0 0 0,0 0 0 0 0,1 0 0 0 0,-1 0-87 0 0,2 0 26 0 0,-1-1-1 0 0,1 0 0 0 0,0 1 1 0 0,-1-1-1 0 0,1 0 1 0 0,0 0-1 0 0,-1 0 0 0 0,1 0 1 0 0,0 0-1 0 0,-1 0 0 0 0,1 0 1 0 0,0 0-1 0 0,-1-1-25 0 0,-4 1 166 0 0,5 0 26 0 0,1 0-1 0 0,0 0-6 0 0,0 0-1 0 0,-4 0 2368 0 0,15-1-2299 0 0,-1 0 0 0 0,1 0 1 0 0,2-2-254 0 0,-2 1 33 0 0,0 1 0 0 0,0 0 0 0 0,4 0-33 0 0,19-1 266 0 0,21-3-266 0 0,-21 1 701 0 0,24 1-701 0 0,67-5 33 0 0,-80 5-19 0 0,-32 2-11 0 0,0 0-1 0 0,-1 0 0 0 0,1 2 1 0 0,9 0-3 0 0,76 10 195 0 0,-85-10-159 0 0,1 0 1 0 0,0-2 0 0 0,0 1-1 0 0,0-2 1 0 0,2 0-37 0 0,12-1 35 0 0,161-8 93 0 0,-4 5-10 0 0,-152 3-110 0 0,119-4-6 0 0,-137 6-2 0 0,-1 0 0 0 0,8-3 0 0 0,-6 2 0 0 0,-1 0 0 0 0,10 1 0 0 0,3-1 0 0 0,-20 0 0 0 0,0 2 0 0 0,1-1 0 0 0,-1 1 0 0 0,1 1 0 0 0,98 2 11 0 0,-65-1 41 0 0,36-2-52 0 0,-23-1 1 0 0,8-7 11 0 0,52 5 358 0 0,60-2-216 0 0,-148-1-137 0 0,-24 4-11 0 0,0 1-1 0 0,0 0 0 0 0,0 1 0 0 0,0-1 0 0 0,0 0 1 0 0,1 1-1 0 0,-1 0 0 0 0,0 0 0 0 0,0 0 1 0 0,0 0-1 0 0,0 0 0 0 0,1 1-5 0 0,-3-1 13 0 0,1 1-13 0 0,7-6 83 0 0,-8 5-162 0 0,-1 0-8 0 0,0 0 5 0 0,0 0-38 0 0,0 0-166 0 0,0 0-70 0 0,0 0-18 0 0,0 0-191 0 0,0 0-796 0 0,0 0-353 0 0,0 0-70 0 0</inkml:trace>
  <inkml:trace contextRef="#ctx0" brushRef="#br1" timeOffset="-78896.126">20297 5961 20703 0 0,'0'0'472'0'0,"0"0"68"0"0,-9 0 2024 0 0,-5 0-1626 0 0,11 1-974 0 0,0 1 33 0 0,3-2 28 0 0,0 0 0 0 0,-1 1-1 0 0,1-1 1 0 0,0 0 0 0 0,-1 0 0 0 0,1 1 0 0 0,0-1 0 0 0,-1 0 0 0 0,1 1-1 0 0,0-1 1 0 0,0 0 0 0 0,-1 1 0 0 0,1-1 0 0 0,0 0 0 0 0,0 1-1 0 0,0-1 1 0 0,0 1 0 0 0,-1-1 0 0 0,1 0 0 0 0,0 1 0 0 0,0-1-1 0 0,0 1 1 0 0,0-1 0 0 0,0 1 0 0 0,0-1 0 0 0,0 0 0 0 0,0 1 0 0 0,0-1-1 0 0,0 1 1 0 0,0-1 0 0 0,0 1 0 0 0,1-1 0 0 0,-1 0 0 0 0,0 1-25 0 0,2 2 84 0 0,-1 0 0 0 0,1 0 0 0 0,0 0 1 0 0,0-1-1 0 0,0 1 0 0 0,1-1 1 0 0,-1 1-85 0 0,1 2 8 0 0,-2-4-5 0 0,0 0 0 0 0,-1 0 0 0 0,1 0 0 0 0,0 1 0 0 0,0-1 0 0 0,0 0 0 0 0,0 0 0 0 0,0-1 0 0 0,0 1 0 0 0,0 0 0 0 0,0 0 0 0 0,1 0 0 0 0,-1-1 0 0 0,0 1 0 0 0,0-1 0 0 0,1 1 0 0 0,-1-1 0 0 0,0 1 0 0 0,1-1 0 0 0,-1 0 0 0 0,0 0 0 0 0,1 0-3 0 0,41 20 0 0 0,-6-6 54 0 0,-35-13-49 0 0,0 0 0 0 0,1-1 0 0 0,-1 1 0 0 0,0 0 0 0 0,0 0 0 0 0,0 0 0 0 0,0 0 0 0 0,0 1 0 0 0,0-1 0 0 0,0 0 0 0 0,1 2-5 0 0,2 2 15 0 0,52 26-33 0 0,-39-22-4 0 0,0 1 0 0 0,-1 0 0 0 0,16 13 22 0 0,-20-12 0 0 0,-4-3 0 0 0,0-1 0 0 0,1 1 0 0 0,0-1 0 0 0,1-1 0 0 0,-1 0 0 0 0,9 3 0 0 0,-9-4 0 0 0,-3 1 12 0 0,-6-5 51 0 0,-1-1 18 0 0,0 0-13 0 0,0 0-4 0 0,0 0 0 0 0,0 0 6 0 0,0 0 15 0 0,0 0-41 0 0,0 0-81 0 0,-2 1 65 0 0,-3 1-23 0 0,1 0 1 0 0,0 1 0 0 0,0 0 0 0 0,0 0 0 0 0,0 0 0 0 0,0 0-1 0 0,1 0 1 0 0,-1 1 0 0 0,1 0 0 0 0,0-1 0 0 0,-1 2-6 0 0,-12 13 10 0 0,-48 50-25 0 0,22-22 9 0 0,-16 10 6 0 0,24-29-207 0 0,-1-1 0 0 0,-2-2 0 0 0,0-2 0 0 0,-39 17 207 0 0,61-31-1488 0 0,0-1 0 0 0,-1-1 0 0 0,-13 4 1488 0 0,21-9-1399 0 0</inkml:trace>
  <inkml:trace contextRef="#ctx0" brushRef="#br1" timeOffset="-77984.72">18585 6106 16184 0 0,'0'0'365'0'0,"0"0"56"0"0,2-14 568 0 0,1 4-551 0 0,0 0 1953 0 0,1 7-2489 0 0,0-4 558 0 0,-3 6-92 0 0,-1 1-16 0 0,0 0-53 0 0,4-6-189 0 0,3 2-88 0 0,-6 3 53 0 0,0 0 0 0 0,-1-1 0 0 0,1 1 0 0 0,0 0 0 0 0,-1 0 0 0 0,1-1 0 0 0,0 1 0 0 0,-1 0 1 0 0,0-1-1 0 0,1 1 0 0 0,-1-1 0 0 0,0 0-75 0 0,1-1 135 0 0,0 1 143 0 0,-1 2-189 0 0,0-1-1 0 0,0 1 1 0 0,0-1-1 0 0,0 1 0 0 0,0 0 1 0 0,0-1-1 0 0,0 1 1 0 0,0-1-1 0 0,0 1 0 0 0,0-1 1 0 0,0 1-1 0 0,0-1 1 0 0,0 1-1 0 0,1-1 1 0 0,-1 1-1 0 0,0 0 0 0 0,0-1 1 0 0,0 1-1 0 0,1-1-88 0 0,18-16 1755 0 0,-18 17-1700 0 0,-1 0 14 0 0,-1 11-4 0 0,0-5-76 0 0,-1-1-1 0 0,0 1 1 0 0,-1 0-1 0 0,0-1 0 0 0,0 2 12 0 0,0-3-3 0 0,1 2 0 0 0,-1-1 0 0 0,1 0-1 0 0,0 0 1 0 0,1 1 0 0 0,-1 3 3 0 0,1-3 4 0 0,-1 0 1 0 0,1 1-1 0 0,-1-1 1 0 0,0 0-1 0 0,0 0 1 0 0,-1 0-1 0 0,0 0 0 0 0,0 0 1 0 0,0-1-1 0 0,-1 1 1 0 0,1-1-1 0 0,-3 2-4 0 0,-2 1 4 0 0,2-3 8 0 0,0 1 0 0 0,1 0-1 0 0,0 0 1 0 0,0 1 0 0 0,0-1 0 0 0,0 2-12 0 0,-22 34 26 0 0,20-33-21 0 0,1 0-1 0 0,0 1 1 0 0,1 0-1 0 0,-1 0 1 0 0,2 0-1 0 0,-2 4-4 0 0,-12 28 3 0 0,13-31-8 0 0,0 1 1 0 0,0-1-1 0 0,1 2 5 0 0,1-4-22 0 0,-1 0-1 0 0,0-1 0 0 0,0 1 0 0 0,-2 0 23 0 0,1 0 10 0 0,1 0 0 0 0,-1 0 1 0 0,1 0-1 0 0,0 3-10 0 0,-3 6 16 0 0,-2 7-19 0 0,8-16 14 0 0,1-8 45 0 0,0-1 20 0 0,0 0-3 0 0,3 1-30 0 0,0 0 0 0 0,0 0 0 0 0,0 0 0 0 0,0 0 0 0 0,-1 0 0 0 0,1 1 0 0 0,0-1 0 0 0,0 1-43 0 0,11 5 216 0 0,-6-2-96 0 0,-4-2-96 0 0,22 7-19 0 0,1-1 0 0 0,12 2-5 0 0,28 8 6 0 0,33 11-6 0 0,-17-3 0 0 0,-77-23 0 0 0,0 2 16 0 0,-4-5 59 0 0,-2-1-91 0 0,0 0-363 0 0,0 0-154 0 0,2 1-1147 0 0,8 2-4664 0 0,-1 0-1994 0 0</inkml:trace>
  <inkml:trace contextRef="#ctx0" brushRef="#br1" timeOffset="-76825.652">19915 6784 14112 0 0,'0'0'322'0'0,"0"0"45"0"0,0 0 17 0 0,0 0-45 0 0,-1-1-221 0 0,-4-5 85 0 0,1 1-1 0 0,-1 0 1 0 0,0 0-1 0 0,0 1 1 0 0,0-1-1 0 0,-1 1 1 0 0,1 0-1 0 0,-1 1 1 0 0,-5-3-203 0 0,-27-20 2512 0 0,18 10-1453 0 0,14 12-766 0 0,0-1 1 0 0,0 0-1 0 0,1 0 1 0 0,-5-5-294 0 0,6 5 91 0 0,0 1 0 0 0,0 1 1 0 0,0-1-1 0 0,-1 0 0 0 0,1 1 0 0 0,-1 0 0 0 0,0 0 0 0 0,0 1 1 0 0,0-1-1 0 0,-4 0-91 0 0,-9-3 452 0 0,0 0-1 0 0,-10 0-451 0 0,21 4 81 0 0,-4 0 21 0 0,0 1 1 0 0,1 0-1 0 0,-1 1 1 0 0,0 0-1 0 0,0 1 1 0 0,1 0-1 0 0,-1 0 1 0 0,-9 3-103 0 0,12-1 14 0 0,1-1-1 0 0,-1 1 1 0 0,1 0 0 0 0,0 1 0 0 0,0 0-1 0 0,0 0 1 0 0,1 1 0 0 0,-1-1 0 0 0,-4 6-14 0 0,-4 4 20 0 0,1 0 1 0 0,1 1-1 0 0,-4 6-20 0 0,14-18 0 0 0,2-1 0 0 0,-1 0 0 0 0,1 0 0 0 0,0-1 0 0 0,0 1 0 0 0,0 0 0 0 0,0 0 0 0 0,0 0 0 0 0,0 0 0 0 0,0 0 0 0 0,1 0 0 0 0,-1 0 0 0 0,1 1 0 0 0,-1-1 0 0 0,1 1 0 0 0,-1 31 0 0 0,1-21 0 0 0,0-12 0 0 0,0 1 0 0 0,0-1 0 0 0,0 0 0 0 0,0 0 0 0 0,0 1 0 0 0,0-1 0 0 0,0 0 0 0 0,0 1 0 0 0,1-1 0 0 0,-1 0 0 0 0,0 0 0 0 0,1 0 0 0 0,-1 1 0 0 0,1-1 0 0 0,-1 0 0 0 0,1 0 0 0 0,0 0 0 0 0,-1 0 0 0 0,1 0 0 0 0,0 0 0 0 0,1 1 0 0 0,1 2 0 0 0,1 4 0 0 0,4 4 0 0 0,15 5 0 0 0,-10-8 0 0 0,-9-6 0 0 0,1 1 0 0 0,-1-1 0 0 0,1 0 0 0 0,0 0 0 0 0,0-1 0 0 0,0 1 0 0 0,0-1 0 0 0,0-1 0 0 0,0 1 0 0 0,1 0 0 0 0,0-1 0 0 0,10-1-1 0 0,-10 1 3 0 0,1-1-1 0 0,0 0 1 0 0,0-1 0 0 0,0 0 0 0 0,-1 0-1 0 0,1 0 1 0 0,0-1-2 0 0,-6 2 3 0 0,8-2 21 0 0,0-1-1 0 0,-1 0 0 0 0,1-1 0 0 0,-1 0 0 0 0,0 0 1 0 0,1-1-24 0 0,3-3 113 0 0,1 1 1 0 0,0 0 0 0 0,12-4-114 0 0,-3 1 145 0 0,-5 1-46 0 0,-13 6-59 0 0,1 0 0 0 0,0 0-1 0 0,0 1 1 0 0,0 0 0 0 0,2 0-40 0 0,14-6 176 0 0,1 0 1 0 0,5-4-177 0 0,-10 4 29 0 0,6-5 36 0 0,-19 10-41 0 0,-1 1 0 0 0,1 0 0 0 0,-1 0 0 0 0,1 0-1 0 0,0 0 1 0 0,0 0 0 0 0,1 1-24 0 0,0-2 627 0 0,-4 2-562 0 0,-1 1 1 0 0,1-1-1 0 0,-1 1 0 0 0,1 0 0 0 0,0-1 0 0 0,-1 1 0 0 0,1 0 1 0 0,-1-1-1 0 0,1 1 0 0 0,0 0 0 0 0,-1 0 0 0 0,1 0 0 0 0,-1-1 1 0 0,1 1-1 0 0,0 0 0 0 0,-1 0 0 0 0,1 0 0 0 0,0 0-65 0 0,0 1 11 0 0,0-1-1 0 0,0 0 0 0 0,0 0 1 0 0,-1 1-1 0 0,1-1 1 0 0,0 1-1 0 0,0-1 0 0 0,-1 1 1 0 0,1-1-1 0 0,0 1 1 0 0,-1-1-1 0 0,1 1 0 0 0,0 0 1 0 0,-1-1-1 0 0,1 1 1 0 0,-1 0-1 0 0,1 0 0 0 0,-1-1-10 0 0,12 23 224 0 0,-11-21-209 0 0,-1-1-1 0 0,1 1 1 0 0,-1 0 0 0 0,0-1 0 0 0,1 1 0 0 0,-1 0 0 0 0,0-1-1 0 0,0 1 1 0 0,0 0 0 0 0,0-1 0 0 0,-1 2-15 0 0,0 23 66 0 0,2 35 62 0 0,7 47-128 0 0,3 51 0 0 0,-1 2 0 0 0,-7-115 24 0 0,-3-31-11 0 0,1 0 1 0 0,0 0-1 0 0,2 3-13 0 0,-2-15 0 0 0,-2 2 0 0 0,-2 9 0 0 0,2 3-47 0 0,1-11-2711 0 0,0-6 1555 0 0</inkml:trace>
  <inkml:trace contextRef="#ctx0" brushRef="#br1" timeOffset="-68422.413">11288 1823 10304 0 0,'0'0'298'0'0,"0"0"-3"0"0,0 0-39 0 0,0 0 529 0 0,0 0 250 0 0,0 0 48 0 0,0 0-1 0 0,0 0-23 0 0,0 0-17 0 0,0 0-2 0 0,0 0-226 0 0,0 0-908 0 0,1 1-227 0 0,7 7 585 0 0,-7-6-187 0 0,0-1-1 0 0,0 0 1 0 0,0 0 0 0 0,0 1 0 0 0,0-1 0 0 0,0 0-1 0 0,1 0 1 0 0,-1 0 0 0 0,0 0 0 0 0,1 0-1 0 0,-1-1 1 0 0,1 1 0 0 0,-1 0 0 0 0,1-1-1 0 0,-1 1 1 0 0,1-1 0 0 0,-1 1 0 0 0,1-1 0 0 0,0 0-1 0 0,-1 0 1 0 0,2 0-77 0 0,-1 0 383 0 0,10 0 383 0 0,97-3 1858 0 0,-107 3-2554 0 0,-1 1-1 0 0,1-1 0 0 0,0 0 1 0 0,-1 0-1 0 0,1 1 1 0 0,-1-1-1 0 0,1 1 0 0 0,0-1 1 0 0,-1 1-1 0 0,1 0 0 0 0,-1 0-69 0 0,4 1 147 0 0,0 0 0 0 0,0 0 0 0 0,0 0 0 0 0,0-1 0 0 0,0 0 0 0 0,1 0 0 0 0,-1 0-147 0 0,57 10-64 0 0,-57-10 83 0 0,0 0 0 0 0,1 0 0 0 0,-1-1 0 0 0,0 0 0 0 0,0 0 0 0 0,2-1-19 0 0,28 0 98 0 0,-8 0 141 0 0,-15 0-134 0 0,0 1-1 0 0,-1 0 1 0 0,1 1-1 0 0,0 0 1 0 0,5 2-105 0 0,64 9 306 0 0,11 7 62 0 0,-76-17-325 0 0,-1 0 0 0 0,1-1 0 0 0,-1-1 1 0 0,0 0-1 0 0,13-2-43 0 0,22-1 36 0 0,39-5 35 0 0,1 1 270 0 0,-16 5-74 0 0,15-3-267 0 0,-60 3 73 0 0,15 1-73 0 0,18 0 44 0 0,-20 0 24 0 0,-25 1 10 0 0,0-1 0 0 0,13-2-78 0 0,14-3 81 0 0,0 1 1 0 0,31 2-82 0 0,-38 4 52 0 0,-12-1-51 0 0,1 0-1 0 0,4-2 0 0 0,-1 1 23 0 0,-1 0 0 0 0,13 3-23 0 0,13-1 18 0 0,230-11 157 0 0,-282 10-174 0 0,3-1 4 0 0,41-1 209 0 0,38-8-214 0 0,-13 0 96 0 0,0 2 0 0 0,65 3-96 0 0,-56 1 29 0 0,-41 2-5 0 0,35 2-24 0 0,91 4 32 0 0,-16-2 11 0 0,14 1 175 0 0,-70-3 30 0 0,15 5-248 0 0,-82-4 28 0 0,0-2-1 0 0,6-1-27 0 0,22 0 20 0 0,199 7 44 0 0,-144 7-69 0 0,-27-3 63 0 0,1-7-44 0 0,-5 0-17 0 0,-26 1 45 0 0,11-2-42 0 0,-24-1 37 0 0,0 1 1 0 0,25 5-38 0 0,-47-4 4 0 0,-1-1-1 0 0,0 0 0 0 0,16-3-3 0 0,6 1 12 0 0,69 2 41 0 0,94-10 86 0 0,-148 4-85 0 0,-3 1-55 0 0,1 2 1 0 0,10-2-3 0 0,-40 2 34 0 0,0 1 1 0 0,17 1-32 0 0,28 2 49 0 0,-23-1-9 0 0,6 3-40 0 0,-12-2 53 0 0,0-1-1 0 0,9-2-52 0 0,12-1 26 0 0,53-2 27 0 0,34 1 22 0 0,-117 1-43 0 0,16-2-32 0 0,-17 1 32 0 0,16 1-32 0 0,-21 1 0 0 0,12 1 0 0 0,-26 0 0 0 0,1 0 0 0 0,0 0 0 0 0,0-1-1 0 0,8-1 1 0 0,23-2 54 0 0,208-4 165 0 0,-180 1-219 0 0,-10 2 0 0 0,18 2 0 0 0,52 7 197 0 0,-57-4 38 0 0,-71 0-235 0 0,0 0 0 0 0,0 0 0 0 0,0 0 0 0 0,1 0 0 0 0,-1 1 0 0 0,0-1 0 0 0,0 0 0 0 0,0 0 0 0 0,0 0 0 0 0,1 0 0 0 0,-1 0 0 0 0,0 0 0 0 0,0-1 0 0 0,0 1 0 0 0,0 0 0 0 0,1 0 0 0 0,-1 0 0 0 0,0 0 0 0 0,0 0 0 0 0,0 0 0 0 0,0 0 0 0 0,0 0 0 0 0,1 0 0 0 0,-1 0 0 0 0,0 0 0 0 0,0 0 0 0 0,0-1 0 0 0,0 1 0 0 0,0 0 0 0 0,0 0 0 0 0,0 0 0 0 0,1 0 0 0 0,-1 0 0 0 0,0-1 0 0 0,0 1 0 0 0,0 0 0 0 0,0 0 0 0 0,0 0 0 0 0,0 0 0 0 0,-4-6 0 0 0,-5-2 0 0 0,-27-20 0 0 0,33 26-5 0 0,0-1 0 0 0,-1 1 0 0 0,1 1 0 0 0,0-1 0 0 0,-1 0 0 0 0,0 1-1 0 0,-1-1 6 0 0,-20-10-28 0 0,-41-26 28 0 0,35 12 0 0 0,0-1 0 0 0,2-2 0 0 0,-8-11 0 0 0,22 24 0 0 0,3 5 0 0 0,9 9 0 0 0,1 0 0 0 0,0 0 0 0 0,-1 0 0 0 0,1 0 0 0 0,0-1 0 0 0,1 1 0 0 0,-2-2 0 0 0,0-2 1 0 0,-1 1 1 0 0,1 0-1 0 0,-1 1 0 0 0,0-1 1 0 0,0 1-1 0 0,-5-4-1 0 0,-5-3 4 0 0,0 1 0 0 0,-6-3-4 0 0,13 10 0 0 0,-2 3-16 0 0,6 1-2 0 0,0 0 0 0 0,1 0 0 0 0,-1 0 0 0 0,0 1 0 0 0,0-1 1 0 0,1 1-1 0 0,-1-1 0 0 0,0 1 0 0 0,1 0 0 0 0,0 0 0 0 0,0 0 0 0 0,-1 1 0 0 0,1-1 0 0 0,-1 2 18 0 0,-1 1-45 0 0,2-3 33 0 0,1 1-1 0 0,-1 0 1 0 0,1-1 0 0 0,0 1-1 0 0,0 0 1 0 0,0 0 0 0 0,1-1-1 0 0,-1 1 1 0 0,1 0-1 0 0,-1 0 1 0 0,1 0 0 0 0,0 0-1 0 0,0 0 1 0 0,0 0 0 0 0,1 2 12 0 0,-1 2-2 0 0,0-2-2 0 0,1 0 0 0 0,0 0 0 0 0,0 0 0 0 0,0 0-1 0 0,1 0 1 0 0,0 0 0 0 0,0 0 0 0 0,0-1 0 0 0,0 1 0 0 0,1-1-1 0 0,-1 1 1 0 0,1-1 0 0 0,0 0 0 0 0,1 0 4 0 0,11 13 5 0 0,0-1 0 0 0,13 10-5 0 0,-14-13-5 0 0,5 5 5 0 0,0-1 0 0 0,1 0 0 0 0,1-2 0 0 0,1 0 0 0 0,3 0 0 0 0,-10-7 0 0 0,0-1 0 0 0,0-1 0 0 0,1 0 0 0 0,0-1 0 0 0,0-1 0 0 0,0-1 0 0 0,1 0 0 0 0,9 0 0 0 0,13 3 30 0 0,-26-4-3 0 0,-1 0 0 0 0,0-1 0 0 0,1 0 0 0 0,0-1 0 0 0,-1 0 0 0 0,4-2-27 0 0,-11 1 0 0 0,15 0 0 0 0,-11 0 0 0 0,2-2 1 0 0,-9 2-3 0 0,13-9 14 0 0,-14 9 41 0 0,-1 13 11 0 0,0-10-64 0 0,0 1 0 0 0,-1 0 0 0 0,1-1 0 0 0,-1 1 0 0 0,0-1 0 0 0,0 0 0 0 0,0 3 0 0 0,-5 15 0 0 0,3-7 0 0 0,-1 0 0 0 0,0 0 0 0 0,-1 0 0 0 0,0 0 0 0 0,-1-1 0 0 0,0 0 0 0 0,-2 2 0 0 0,-2 3 0 0 0,2 0 0 0 0,0 1 0 0 0,0 2 0 0 0,4-7 11 0 0,-1-1-1 0 0,0 1 1 0 0,-1-1 0 0 0,0 0-1 0 0,-1-1 1 0 0,-7 10-11 0 0,-12 19 26 0 0,18-25-7 0 0,-1-1 0 0 0,-8 8-19 0 0,5-6 17 0 0,7-9-1 0 0,-1 0-1 0 0,1-1 1 0 0,-5 4-16 0 0,3-7-12 0 0,6-2-52 0 0,1-1-29 0 0,-1 0 46 0 0,1 0 1 0 0,0 0-1 0 0,-1 0 1 0 0,1-1-1 0 0,-1 1 1 0 0,1 0-1 0 0,0 0 1 0 0,-1 0-1 0 0,1 0 1 0 0,-1 0 0 0 0,1 0-1 0 0,0-1 1 0 0,-1 1-1 0 0,1 0 1 0 0,0 0-1 0 0,-1-1 1 0 0,1 1-1 0 0,0 0 1 0 0,0 0-1 0 0,-1-1 1 0 0,1 1-1 0 0,0 0 1 0 0,0-1-1 0 0,-1 1 1 0 0,1 0 0 0 0,0-1-1 0 0,0 1 1 0 0,0 0-1 0 0,0-1 1 0 0,0 1-1 0 0,0-1 1 0 0,-1 1-1 0 0,1-1 47 0 0,0 1-247 0 0,0-1 1 0 0,0 0-1 0 0,0 0 0 0 0,0 0 0 0 0,0 0 0 0 0,0 1 1 0 0,0-1-1 0 0,0 0 0 0 0,0 0 0 0 0,0 0 0 0 0,1 0 0 0 0,-1 1 1 0 0,0-1-1 0 0,1 0 0 0 0,-1 0 0 0 0,0 0 247 0 0,8-9-9708 0 0</inkml:trace>
  <inkml:trace contextRef="#ctx0" brushRef="#br1" timeOffset="-67305.457">11646 1559 10336 0 0,'0'0'233'0'0,"0"0"39"0"0,0 0 15 0 0,-5-8 1 0 0,-2-6 1887 0 0,6 9 5613 0 0,-3 9-7439 0 0,4-4-337 0 0,0 0-1 0 0,-1 0 1 0 0,1 0-1 0 0,0 0 1 0 0,0 0 0 0 0,-1 0-1 0 0,1 0 1 0 0,0 0-1 0 0,0 1 1 0 0,-1-1-1 0 0,1 0 1 0 0,0 0-1 0 0,0 0 1 0 0,0 0-1 0 0,0 0 1 0 0,-1 1-1 0 0,1-1 1 0 0,0 0 0 0 0,0 0-1 0 0,0 0 1 0 0,0 1-1 0 0,0-1 1 0 0,-1 0-1 0 0,1 0 1 0 0,0 0-1 0 0,0 1 1 0 0,0-1-1 0 0,0 0 1 0 0,0 0-1 0 0,0 1 1 0 0,0-1-12 0 0,0 2 49 0 0,0-1 1 0 0,0 1-1 0 0,-1 0 0 0 0,1 0 1 0 0,0-1-1 0 0,-1 1 0 0 0,1 0 1 0 0,-1-1-1 0 0,1 1 0 0 0,-1 0 1 0 0,0-1-1 0 0,0 1 0 0 0,0-1 1 0 0,0 1-1 0 0,0-1 0 0 0,0 0 1 0 0,0 1-50 0 0,-3 1 108 0 0,1 0-1 0 0,-1 0 1 0 0,0 0 0 0 0,0-1 0 0 0,-2 2-108 0 0,1-1 148 0 0,0 0 0 0 0,0 0-1 0 0,0 0 1 0 0,-3 4-148 0 0,0 0 270 0 0,0-1 0 0 0,-1 0 0 0 0,0 0 0 0 0,0-1 0 0 0,-6 2-270 0 0,-23 15 946 0 0,-15 15-1001 0 0,-2 5 55 0 0,40-30-9 0 0,1 1 0 0 0,1 1 0 0 0,0 0 0 0 0,0 0 0 0 0,-8 15 9 0 0,-17 21 135 0 0,31-42-102 0 0,5-7 100 0 0,1 1 1 0 0,-1-1 0 0 0,1 0-1 0 0,0 1 1 0 0,0-1 0 0 0,0 1 0 0 0,0 0-1 0 0,0-1 1 0 0,0 1 0 0 0,0 0-1 0 0,0 0 1 0 0,0 1-134 0 0,14 4 168 0 0,-8-5-129 0 0,0 1-1 0 0,1-2 0 0 0,-1 1 1 0 0,1 0-1 0 0,-1-1 1 0 0,6 0-39 0 0,28 3 223 0 0,-24-4-186 0 0,0 2 0 0 0,-1 0 0 0 0,3 1-37 0 0,42 12 376 0 0,43 18-376 0 0,-54-16 141 0 0,-1-1 73 0 0,-1 3 1 0 0,0 1-1 0 0,22 15-214 0 0,-49-25 65 0 0,-6-2-1 0 0,0-1 0 0 0,0 2 0 0 0,-1 0 0 0 0,0 0-1 0 0,7 8-63 0 0,7 13 171 0 0,-19-24-102 0 0,-5-5 17 0 0,-2-1-42 0 0,0 0-198 0 0,0 0-404 0 0,0 0-166 0 0,2 1-1193 0 0,8 2-4857 0 0,3-3-2081 0 0</inkml:trace>
  <inkml:trace contextRef="#ctx0" brushRef="#br1" timeOffset="-65322.198">8888 5086 12496 0 0,'-11'0'202'0'0,"5"0"-56"0"0,0 1 0 0 0,0-2-1 0 0,1 1 1 0 0,-1 0 0 0 0,1-1-1 0 0,-1 0 1 0 0,0-1 0 0 0,1 1-146 0 0,4 0 231 0 0,-1 1 0 0 0,1 0 1 0 0,0 0-1 0 0,0 0 1 0 0,0 0-1 0 0,-1 1 1 0 0,1-1-1 0 0,0 0 1 0 0,0 0-1 0 0,0 1 1 0 0,0-1-1 0 0,0 0 1 0 0,-1 1-232 0 0,-8 2 1817 0 0,19-3-1381 0 0,0 0-1 0 0,0 1 1 0 0,0 0-1 0 0,0 1 1 0 0,-1 0-1 0 0,7 2-435 0 0,0 1 371 0 0,-1-1 0 0 0,1-1-1 0 0,0 0 1 0 0,0-1 0 0 0,10 0-371 0 0,9-2 825 0 0,31-2-825 0 0,41-12 686 0 0,-39 4-287 0 0,-17 6-225 0 0,0 3-1 0 0,1 2 1 0 0,0 2-174 0 0,-32-2 51 0 0,8 2 99 0 0,-1 1-1 0 0,8 2-149 0 0,20 4 165 0 0,3-1 139 0 0,0 3 0 0 0,23 10-304 0 0,-1-3 248 0 0,-64-16-137 0 0,0-1 0 0 0,1-1-1 0 0,-1 0 1 0 0,0-1-1 0 0,1-1 1 0 0,5-1-111 0 0,-5 0 182 0 0,-1-1-1 0 0,14-5-181 0 0,-12 4 107 0 0,-1 0-1 0 0,10 0-106 0 0,95-9 565 0 0,78 4-565 0 0,-59 15 151 0 0,-85-2 125 0 0,-1-2 1 0 0,1-3-1 0 0,18-3-276 0 0,-45 2 211 0 0,25-3 33 0 0,-50 5-233 0 0,13-5 63 0 0,11 1 145 0 0,4-7-318 0 0,-31 10 144 0 0,1 1-42 0 0,-1-1 1 0 0,0 1 0 0 0,0-1 0 0 0,0 0-1 0 0,0 1 1 0 0,1-1 0 0 0,-1 1 0 0 0,0-1-1 0 0,0 1 1 0 0,0-1 0 0 0,0 0 0 0 0,0 1-1 0 0,-1-1 1 0 0,1 1 0 0 0,0-1 0 0 0,0 1 0 0 0,0-1-1 0 0,0 0 1 0 0,-1 1 0 0 0,1-1 0 0 0,0 1-1 0 0,0-1 1 0 0,-1 1-4 0 0,-1-3 0 0 0,2 3 0 0 0,-1 0 0 0 0,1-1 0 0 0,-1 1 0 0 0,1 0 0 0 0,0-1 0 0 0,-1 1 0 0 0,1 0 0 0 0,0-1 0 0 0,-1 1 0 0 0,1-1 0 0 0,0 1 0 0 0,0 0 0 0 0,-1-1 0 0 0,1 1 0 0 0,0-1 0 0 0,0 1 0 0 0,0-1 0 0 0,-1 1 0 0 0,1-1 0 0 0,0 1 0 0 0,0-1 0 0 0,0 0 0 0 0,0-4 0 0 0,0 4 0 0 0,1 0 0 0 0,-1 0 0 0 0,0 0 0 0 0,0 0 0 0 0,0 0 0 0 0,-1 0 0 0 0,1 0 0 0 0,0 0 0 0 0,0 0 0 0 0,-1 0 0 0 0,1 0 0 0 0,0 0 0 0 0,-1 0 0 0 0,1 0 0 0 0,-1 0 0 0 0,1 0 0 0 0,-1 0 0 0 0,0-1 0 0 0,-1-2 0 0 0,-1 0 0 0 0,0-1 0 0 0,0 1 0 0 0,0 0 0 0 0,0 0 0 0 0,-1 1 0 0 0,0-1 0 0 0,0 1 0 0 0,0 0 0 0 0,0 0 0 0 0,0 0 0 0 0,0 0 0 0 0,-1 1 0 0 0,0-1 0 0 0,0 2 0 0 0,3 0 0 0 0,1 1 0 0 0,-1-1 0 0 0,0 1 0 0 0,1-1 0 0 0,-1 0 0 0 0,1 1 0 0 0,-1-1 0 0 0,1 0 0 0 0,0 0 0 0 0,-1 0 0 0 0,1 0 0 0 0,-1 0 0 0 0,-4-4-35 0 0,-1 0 1 0 0,0 1-1 0 0,0 0 0 0 0,0 1 1 0 0,-1 0-1 0 0,1 0 0 0 0,-1 0 1 0 0,0 1-1 0 0,-2 0 35 0 0,0-1 7 0 0,0-1 1 0 0,1 0-1 0 0,-1 0 0 0 0,1 0 0 0 0,0-1 0 0 0,0-1 1 0 0,0 0-1 0 0,1 0 0 0 0,0 0 0 0 0,0-1 1 0 0,1 0-1 0 0,-5-6-7 0 0,-26-24 161 0 0,0 4-108 0 0,34 29-59 0 0,0 0-1 0 0,-1 0 0 0 0,1 1 1 0 0,-1-1-1 0 0,0 1 0 0 0,0 0 1 0 0,0 0-1 0 0,-1 1 0 0 0,1-1 1 0 0,-1 1-1 0 0,1 0 0 0 0,-1 1 1 0 0,0 0-1 0 0,0-1 0 0 0,1 2 1 0 0,-7-1 6 0 0,10 0 33 0 0,1 1-5 0 0,-16 10-12 0 0,13-6-16 0 0,1 0 0 0 0,-1 0 0 0 0,1 0 0 0 0,-2 4 0 0 0,3-4-4 0 0,1 1-1 0 0,1-1 0 0 0,-1 0 1 0 0,1 1-1 0 0,-1-1 1 0 0,1 0-1 0 0,0 1 1 0 0,1-1-1 0 0,-1 0 0 0 0,1 1 1 0 0,0-1-1 0 0,0 0 1 0 0,0 0-1 0 0,2 4 5 0 0,-1-3 0 0 0,0 0 0 0 0,0 0 0 0 0,0 0 0 0 0,1 0 0 0 0,0-1 0 0 0,0 1 0 0 0,1-1 0 0 0,-1 0 0 0 0,1 0 0 0 0,-1 0 0 0 0,1 0 0 0 0,1-1 0 0 0,-1 1 0 0 0,0-1 0 0 0,1 0 0 0 0,0-1 0 0 0,0 1 0 0 0,-1-1 0 0 0,1 0 0 0 0,1 0 0 0 0,-1 0 0 0 0,4 0 0 0 0,5 1 0 0 0,-1 0 0 0 0,0-1 0 0 0,1-1 0 0 0,-1 0 0 0 0,1-1 0 0 0,10-1 0 0 0,4-3 4 0 0,15 0 70 0 0,34 0-74 0 0,-54 5 15 0 0,0 0-1 0 0,0 2 1 0 0,0 1-1 0 0,20 6-14 0 0,-26-6 0 0 0,-6-2 0 0 0,0 1 0 0 0,-1 1 0 0 0,4 1 0 0 0,19 5 0 0 0,-33-10 2 0 0,1 1-1 0 0,-1-1 1 0 0,1 1 0 0 0,-1-1-1 0 0,1 0 1 0 0,-1 1 0 0 0,1-1-1 0 0,-1 1 1 0 0,0-1 0 0 0,1 1-1 0 0,-1-1 1 0 0,0 1-1 0 0,0-1 1 0 0,1 1 0 0 0,-1-1-1 0 0,0 1 1 0 0,0 0 0 0 0,0-1-1 0 0,0 1 1 0 0,1-1 0 0 0,-1 1-1 0 0,0 0 1 0 0,0-1 0 0 0,0 1-1 0 0,0-1 1 0 0,-1 1-1 0 0,1 0 1 0 0,0-1 0 0 0,0 1-1 0 0,0-1 1 0 0,0 1 0 0 0,-1-1-1 0 0,1 1 1 0 0,0 0-2 0 0,-1 3 19 0 0,0 0-3 0 0,1 0 0 0 0,-1 0 0 0 0,0 0 1 0 0,0 0-1 0 0,0-1 0 0 0,-1 1 0 0 0,1 0 1 0 0,-1-1-1 0 0,0 1 0 0 0,0-1 0 0 0,-1 1-16 0 0,-9 20 87 0 0,9-15-69 0 0,-1 0 0 0 0,0 0 0 0 0,0 0 0 0 0,-1-1 0 0 0,-1 1 0 0 0,1-1 0 0 0,-1 0-1 0 0,-1-1 1 0 0,-4 5-18 0 0,-42 37 109 0 0,27-25-62 0 0,-1 0 0 0 0,-26 17-47 0 0,31-26-22 0 0,1 0 65 0 0,-18 8-43 0 0,34-20-38 0 0,0 0 1 0 0,-1-1-1 0 0,0 1 1 0 0,1-1 0 0 0,-1-1-1 0 0,0 1 1 0 0,0-1-1 0 0,0 0 1 0 0,-5 0 37 0 0,9-1-68 0 0,0 0 0 0 0,0 0 0 0 0,0 0 1 0 0,0 0-1 0 0,0-1 0 0 0,-1 1 0 0 0,1-1 0 0 0,1 1 0 0 0,-1-1 0 0 0,0 0 1 0 0,-2 0 67 0 0,3 0-297 0 0,0 0 0 0 0,0 0 1 0 0,0 0-1 0 0,0 0 0 0 0,0 0 1 0 0,1 0-1 0 0,-1 0 0 0 0,0 0 1 0 0,0 0-1 0 0,1 0 0 0 0,-1 0 1 0 0,1 0-1 0 0,-1-1 0 0 0,1 1 1 0 0,-1 0-1 0 0,1 0 0 0 0,0-1 1 0 0,0 0 296 0 0,-4-13-9181 0 0</inkml:trace>
  <inkml:trace contextRef="#ctx0" brushRef="#br1" timeOffset="-64411.8">9006 4801 15176 0 0,'0'0'340'0'0,"0"0"50"0"0,0 0 26 0 0,0 0-44 0 0,0 0-124 0 0,8-11 2049 0 0,-7-2-1269 0 0,-1 12-993 0 0,0-1 1 0 0,0 1-1 0 0,0-1 1 0 0,0 1 0 0 0,1-1-1 0 0,-1 1 1 0 0,0-1-1 0 0,1 1 1 0 0,-1-1-1 0 0,1 1-35 0 0,-7-7 114 0 0,6 8-104 0 0,-4-8 81 0 0,2-3 744 0 0,-1 4-468 0 0,2 5-574 0 0,1 2 318 0 0,0-1 1 0 0,0 1 0 0 0,0 0 0 0 0,0-1 0 0 0,0 1-1 0 0,0-1 1 0 0,0 1 0 0 0,0 0 0 0 0,-1-1 0 0 0,1 1-1 0 0,0-1 1 0 0,0 1 0 0 0,0 0 0 0 0,-1-1 0 0 0,1 1-1 0 0,0 0 1 0 0,0-1 0 0 0,-1 1 0 0 0,1 0 0 0 0,0 0-1 0 0,-1-1 1 0 0,1 1 0 0 0,0 0 0 0 0,-1 0 0 0 0,1-1-1 0 0,0 1 1 0 0,-1 0 0 0 0,1 0 0 0 0,0 0 0 0 0,-1 0-1 0 0,1 0 1 0 0,-1-1 0 0 0,1 1 0 0 0,-1 0 0 0 0,1 0-1 0 0,0 0 1 0 0,-1 0 0 0 0,1 0 0 0 0,-1 0 0 0 0,1 0-1 0 0,0 1 1 0 0,-1-1-112 0 0,0 0 190 0 0,1 0-20 0 0,0 0-18 0 0,0 0-65 0 0,-15 5 14 0 0,13-4 81 0 0,-11 18 485 0 0,-14 23-313 0 0,20-33-379 0 0,1 0 1 0 0,0 1-1 0 0,1-1 0 0 0,0 1 1 0 0,0 0-1 0 0,0 4 25 0 0,0-2-2 0 0,1-1-1 0 0,-2 0 1 0 0,0 0 0 0 0,0 0 0 0 0,-3 3 2 0 0,-14 24 0 0 0,-19 43 0 0 0,16-16 128 0 0,24-62-128 0 0,1 0 0 0 0,0 0 0 0 0,0 0 0 0 0,0 1-1 0 0,0-1 1 0 0,0 0 0 0 0,1 3 0 0 0,-1-3 2 0 0,0 1 0 0 0,0 0 0 0 0,0 0 0 0 0,0 0 0 0 0,0 0 0 0 0,-1 0-2 0 0,1-2 3 0 0,0-1 0 0 0,0 1 0 0 0,0 0 0 0 0,0 0 0 0 0,1 0 0 0 0,-1-1 0 0 0,1 1 0 0 0,-1 0 0 0 0,1 0 0 0 0,0 0 0 0 0,0 0 0 0 0,0 0 0 0 0,0 0 0 0 0,0 0 0 0 0,0 0 0 0 0,0 0 0 0 0,1 1-3 0 0,0 6 13 0 0,-1-7 43 0 0,25 8 234 0 0,-2-6-191 0 0,11 3-9 0 0,-25-6-63 0 0,-1 0-1 0 0,1 1 1 0 0,-1 0 0 0 0,0 0 0 0 0,1 1 0 0 0,-1 0-1 0 0,-1 1 1 0 0,5 2-27 0 0,1 1-1 0 0,0-1 1 0 0,1 0-1 0 0,0-1 1 0 0,5 2 0 0 0,26 9 14 0 0,18 9 81 0 0,-42-18-38 0 0,-1 1 0 0 0,0 1 0 0 0,-1 1 0 0 0,0 0 0 0 0,17 13-57 0 0,-19-10 76 0 0,-9-8-45 0 0,-1 0 1 0 0,0 0 0 0 0,0 1-1 0 0,0 0 1 0 0,-1 1-1 0 0,0 0 1 0 0,0-1 0 0 0,-1 2-1 0 0,0-1 1 0 0,3 7-32 0 0,-3-8 35 0 0,-4-5-33 0 0,-1 0 0 0 0,1 0 0 0 0,0 0 1 0 0,0 0-1 0 0,-1 0 0 0 0,1 1 0 0 0,-1-1 1 0 0,1 0-1 0 0,-1 0 0 0 0,1 0 0 0 0,-1 1 1 0 0,0-1-1 0 0,0 0 0 0 0,0 1 0 0 0,1-1 1 0 0,-1 0-1 0 0,0 1 0 0 0,-1-1 0 0 0,1 1-2 0 0,0-1 6 0 0,0-1 0 0 0,0 0 0 0 0,0 0 0 0 0,0 1 0 0 0,0-1 0 0 0,-1 0 0 0 0,1 0 0 0 0,0 1-1 0 0,0-1 1 0 0,0 0 0 0 0,-1 0 0 0 0,1 1 0 0 0,0-1 0 0 0,0 0 0 0 0,0 0 0 0 0,-1 0 0 0 0,1 0 0 0 0,0 1-1 0 0,0-1 1 0 0,-1 0 0 0 0,1 0 0 0 0,0 0 0 0 0,-1 0 0 0 0,1 0 0 0 0,0 0 0 0 0,0 0-6 0 0,-2 1-2478 0 0,1 0-4344 0 0,1-1-2188 0 0</inkml:trace>
  <inkml:trace contextRef="#ctx0" brushRef="#br2" timeOffset="-44889.801">19170 2912 10224 0 0,'8'-5'268'0'0,"-7"5"-231"0"0,0-1 1 0 0,0 0-1 0 0,0 1 1 0 0,0-1-1 0 0,0 0 1 0 0,0 1 0 0 0,0-1-1 0 0,0 0 1 0 0,0 0-1 0 0,0 0 1 0 0,-1 0-1 0 0,1 0 1 0 0,0 0-1 0 0,-1 0 1 0 0,1 0-1 0 0,0 0 1 0 0,-1 0-1 0 0,1 0 1 0 0,-1 0-1 0 0,0-1-37 0 0,10-25 102 0 0,-4 15 186 0 0,-5 11-202 0 0,-1-1 0 0 0,1 1 0 0 0,0 0 0 0 0,-1-1 1 0 0,1 1-1 0 0,0-1 0 0 0,-1 1 0 0 0,0-1 0 0 0,1 1 0 0 0,-1-1 1 0 0,0 0-87 0 0,-5-11 2694 0 0,5 13-2617 0 0,-1-1 1 0 0,1 0-1 0 0,-1 1 0 0 0,1-1 0 0 0,0 0 0 0 0,-1 1 0 0 0,1-1 1 0 0,-1 1-1 0 0,1-1 0 0 0,-1 1 0 0 0,0-1 0 0 0,1 1 0 0 0,-1-1 1 0 0,0 1-1 0 0,1 0 0 0 0,-1-1 0 0 0,0 1 0 0 0,1 0 0 0 0,-1-1 1 0 0,0 1-1 0 0,1 0 0 0 0,-1 0 0 0 0,0 0 0 0 0,0 0 1 0 0,0 0-1 0 0,1 0 0 0 0,-1 0 0 0 0,0 0 0 0 0,0 0 0 0 0,0 0-77 0 0,0 0 66 0 0,1 0 0 0 0,-1 0 0 0 0,1 0 0 0 0,-1 0 1 0 0,0 0-1 0 0,1 0 0 0 0,-1 0 0 0 0,0 0 0 0 0,1 0 0 0 0,-1 0 0 0 0,1 0 0 0 0,-1 0 0 0 0,0-1 0 0 0,1 1 0 0 0,-1 0 0 0 0,1 0 0 0 0,-1-1 0 0 0,1 1 0 0 0,-1 0 0 0 0,1-1 0 0 0,-1 1 0 0 0,1-1 0 0 0,-1 1 0 0 0,1 0 0 0 0,-1-1 0 0 0,1 1 0 0 0,0-1 0 0 0,-1 1 0 0 0,1-1 0 0 0,0 0-66 0 0,-3-1 1562 0 0,7 1-451 0 0,-3 1-564 0 0,-1 0-10 0 0,4 3 136 0 0,-4-3-647 0 0,1 0-1 0 0,-1 0 1 0 0,0 0 0 0 0,1 0-1 0 0,-1 0 1 0 0,0 0 0 0 0,1 0-1 0 0,-1 0 1 0 0,0 1-1 0 0,0-1 1 0 0,1 0 0 0 0,-1 0-1 0 0,0 0 1 0 0,1 1 0 0 0,-1-1-1 0 0,0 0 1 0 0,0 0 0 0 0,0 1-1 0 0,1-1 1 0 0,-1 0 0 0 0,0 0-1 0 0,0 1 1 0 0,0-1-26 0 0,2 5 161 0 0,-1-1 1 0 0,0 1-1 0 0,0-1 0 0 0,0 1 1 0 0,0-1-1 0 0,-1 1 0 0 0,0 2-161 0 0,0-5 291 0 0,0-2-90 0 0,0 11 115 0 0,0-5-158 0 0,-1 0 0 0 0,0 1 0 0 0,0-1 0 0 0,-2 6-158 0 0,1-7 175 0 0,1 1 1 0 0,0-1-1 0 0,0 1 0 0 0,0 4-175 0 0,1-8 171 0 0,2 2-121 0 0,0-1 0 0 0,-1 0 0 0 0,1 1 0 0 0,-1-1 0 0 0,0 1 0 0 0,0 0 0 0 0,0-1 0 0 0,0 1 0 0 0,-1 0 0 0 0,0 0 0 0 0,1 0 0 0 0,-2 0-50 0 0,1 0 20 0 0,0-1-1 0 0,0 0 1 0 0,0 0-1 0 0,1 0 1 0 0,-1 1-1 0 0,1-1 1 0 0,0 0 0 0 0,0 1-20 0 0,1 3 16 0 0,0 4 29 0 0,0-1 0 0 0,1 0 0 0 0,0 1 0 0 0,1-1-1 0 0,2 3-44 0 0,4 10 35 0 0,-1 1-1 0 0,0 0 0 0 0,-2 1 0 0 0,-1 0 1 0 0,-1 0-1 0 0,-1 0 0 0 0,-1 0 0 0 0,-1 1 0 0 0,-2 7-34 0 0,-2 9 246 0 0,0-28-131 0 0,2-1 0 0 0,-1 1 0 0 0,2 11-115 0 0,0-22 3 0 0,2 29 79 0 0,2 0-1 0 0,1-1 1 0 0,4 13-82 0 0,8 4 0 0 0,-10-26 0 0 0,0 0 0 0 0,0 6 0 0 0,-2-4 0 0 0,-3-15 0 0 0,-1-1 0 0 0,0 1 0 0 0,-1 0 0 0 0,1-1 0 0 0,-1 8 0 0 0,-1 10 0 0 0,0 1 0 0 0,0-1 0 0 0,-2 0 0 0 0,-4 25 0 0 0,-7 50 219 0 0,12-94-218 0 0,1 0 1 0 0,0 0 0 0 0,1 1-1 0 0,0-1 1 0 0,0 0-1 0 0,0 0 1 0 0,1 0 0 0 0,2 6-2 0 0,3 14 0 0 0,6 24 0 0 0,3 2 0 0 0,-5-17 0 0 0,-2 0 0 0 0,-1 0 0 0 0,0 7 0 0 0,-4-10 0 0 0,-1-7 0 0 0,0 0 0 0 0,-2 3 0 0 0,0-7 0 0 0,1 0 0 0 0,2 4 0 0 0,-2-6 0 0 0,0 1 0 0 0,0 4 0 0 0,-1 4 0 0 0,1 0-1 0 0,3 3 1 0 0,0 9 54 0 0,-3-25-47 0 0,2 1 0 0 0,1 5-7 0 0,-1-8-1 0 0,-1 1 0 0 0,0-1 0 0 0,-1 8 1 0 0,1 6 0 0 0,4 15 0 0 0,2 21 0 0 0,-2-3 0 0 0,-3-32 0 0 0,-1 1 0 0 0,-1 7 0 0 0,8 79 0 0 0,-10-65 10 0 0,1 2 44 0 0,-6 48-54 0 0,4-91 0 0 0,1 0 0 0 0,1 0 0 0 0,0 0 0 0 0,1 3 0 0 0,2 28 0 0 0,5 70 0 0 0,-9 122 75 0 0,1-210-51 0 0,-2 21 5 0 0,0-20-29 0 0,1-17 0 0 0,0-1 0 0 0,-1 0 0 0 0,1 1 0 0 0,-1-1 0 0 0,-1 0 0 0 0,1 0 0 0 0,-3 5 0 0 0,-3 10 11 0 0,0 0 1 0 0,1 1-1 0 0,2 0 0 0 0,-1 4-11 0 0,-7 38 19 0 0,-13 38-19 0 0,10-31-3 0 0,9-34 59 0 0,-8 19-56 0 0,-4 22 11 0 0,13-46-11 0 0,-4 17 0 0 0,7-38 9 0 0,0 0 1 0 0,0 0-1 0 0,0 1-9 0 0,2-3 9 0 0,-2 1 0 0 0,1-1 0 0 0,-1 0 0 0 0,-3 6-9 0 0,0 4 13 0 0,0-1 0 0 0,1 1 0 0 0,1 0-1 0 0,0 18-12 0 0,-2 8 13 0 0,-11 38-2 0 0,11-64 32 0 0,3-13-31 0 0,0 1 1 0 0,1 0 0 0 0,0 0 0 0 0,0 0-1 0 0,0 0-12 0 0,1 3 30 0 0,-2-1 0 0 0,1 0 1 0 0,-1 0-1 0 0,0 0 0 0 0,-1 0 0 0 0,0 0-30 0 0,-6 20 126 0 0,8-27-105 0 0,-2 7 8 0 0,-17 15-26 0 0,2-1 272 0 0,14-17-259 0 0,1-3-39 0 0,0 2-134 0 0,-12 7 1 0 0,12-9 160 0 0,0-1 0 0 0,1 1 0 0 0,-1 0 0 0 0,1 0 0 0 0,-1 0 0 0 0,1 1 0 0 0,0-1-4 0 0,2-2-1 0 0,-1 0 1 0 0,1 0-1 0 0,-1 0 0 0 0,1 0 1 0 0,-1 0-1 0 0,1 0 1 0 0,-1 0-1 0 0,0 0 0 0 0,0 0 1 0 0,1-1-1 0 0,-1 1 0 0 0,0 0 1 0 0,0-1-1 0 0,0 1 1 0 0,0 0-1 0 0,0-1 0 0 0,0 1 1 0 0,0-1-1 0 0,0 1 1 0 0,0-1-3 0 0,1 0 3 0 0,-1 0-1 0 0,1 0 1 0 0,0 0 0 0 0,0 0-1 0 0,-1 0 1 0 0,1 0 0 0 0,0 0-1 0 0,-1 0 1 0 0,1 0 0 0 0,0 0-1 0 0,0 0 1 0 0,-1 0 0 0 0,1 0-1 0 0,0 0 1 0 0,-1 0 0 0 0,1 0-1 0 0,0 0 1 0 0,0 0 0 0 0,-1 0-1 0 0,1 0 1 0 0,0-1 0 0 0,0 1-1 0 0,-1 0 1 0 0,1 0 0 0 0,0 0-1 0 0,0 0 1 0 0,-1-1 0 0 0,1 1-1 0 0,0 0 1 0 0,0 0 0 0 0,0 0 0 0 0,0-1-1 0 0,-1 1 1 0 0,1 0 0 0 0,0 0-1 0 0,0-1 1 0 0,0 1 0 0 0,0 0-1 0 0,0-1 1 0 0,-6-9 0 0 0,-22-31 0 0 0,-18-19 0 0 0,41 53 0 0 0,0 0 1 0 0,1-1-1 0 0,0 0 1 0 0,0 0-1 0 0,-1-4 0 0 0,-7-16 114 0 0,9 22-81 0 0,1 1 1 0 0,0-1-1 0 0,0 0 0 0 0,0 0 1 0 0,0-5-34 0 0,1 8-30 0 0,0 0 0 0 0,0 1 0 0 0,0-1 1 0 0,0 1-1 0 0,-1-1 0 0 0,1 1 0 0 0,-1-1 30 0 0,1 1-10 0 0,0 0 0 0 0,-1 0 0 0 0,1 0-1 0 0,0 0 1 0 0,0-1 0 0 0,1 1-1 0 0,-1 0 1 0 0,0-3 10 0 0,-8-26-26 0 0,7 26 19 0 0,1 0 1 0 0,-1 1 0 0 0,1-1 0 0 0,0 0-1 0 0,0 0 1 0 0,0-5 6 0 0,1 4 44 0 0,-1 0 0 0 0,0-1 0 0 0,0 1 0 0 0,-2-6-44 0 0,1 6 42 0 0,1 0-1 0 0,0-1 1 0 0,0 1-1 0 0,0-1 1 0 0,1 0-42 0 0,-10-68-168 0 0,9 54 78 0 0,0 16 75 0 0,0 0 1 0 0,1-1-1 0 0,0 1 0 0 0,0-1 0 0 0,1-2 15 0 0,-1 8 1 0 0,0 0 0 0 0,0 0-1 0 0,0-1 1 0 0,0 1 0 0 0,0 0 0 0 0,0 0-1 0 0,0 0 1 0 0,0 0 0 0 0,0-1 0 0 0,0 1-1 0 0,0 0 1 0 0,0 0 0 0 0,0 0 0 0 0,1 0 0 0 0,-1-1-1 0 0,0 1 1 0 0,0 0 0 0 0,0 0 0 0 0,0 0-1 0 0,0 0 1 0 0,1 0 0 0 0,-1 0 0 0 0,0-1-1 0 0,0 1 1 0 0,0 0 0 0 0,0 0 0 0 0,1 0 0 0 0,-1 0-1 0 0,0 0 1 0 0,0 0 0 0 0,0 0 0 0 0,0 0-1 0 0,1 0 1 0 0,-1 0 0 0 0,0 0 0 0 0,0 0-1 0 0,0 0 1 0 0,1 0 0 0 0,-1 0 0 0 0,0 0 0 0 0,0 0-1 0 0,0 0 1 0 0,1 0 0 0 0,-1 0 0 0 0,0 0-1 0 0,0 0 1 0 0,0 0-1 0 0,7 5 23 0 0,-7-5-22 0 0,5 4-1 0 0,-1 0 0 0 0,0 0 0 0 0,0 0 0 0 0,0 0 0 0 0,0 1 0 0 0,-1-1 0 0 0,0 1 0 0 0,0 0 0 0 0,2 4 0 0 0,5 12 0 0 0,6 19 0 0 0,-11-26 0 0 0,45 120-64 0 0,-38-105 64 0 0,0-1 0 0 0,15 22 0 0 0,-18-36 0 0 0,0 0 0 0 0,1-1 0 0 0,0 0 0 0 0,1 0 0 0 0,1-2 0 0 0,1 2 0 0 0,-3-5 0 0 0,1-1 0 0 0,-1-1 0 0 0,1 0 0 0 0,0-1 0 0 0,0 0 0 0 0,1 0 0 0 0,-1-1 0 0 0,1-1 0 0 0,8 2 0 0 0,-15-4 7 0 0,0-1 1 0 0,1 1-1 0 0,-1-1 0 0 0,1 0 1 0 0,-1 0-1 0 0,1 0 0 0 0,-1-1 1 0 0,0 0-1 0 0,1 0 0 0 0,-1-1 1 0 0,0 1-1 0 0,0-1 0 0 0,2-1-7 0 0,7-4 26 0 0,0-1-1 0 0,-1 0 1 0 0,0 0-1 0 0,0-2-25 0 0,-6 4 2 0 0,0 0 0 0 0,-1 0 0 0 0,0 0 0 0 0,0-1 0 0 0,0 0 0 0 0,-1 0 0 0 0,4-7-2 0 0,6-12-3 0 0,7-19 3 0 0,-16 32 0 0 0,9-19-115 0 0,-2 0 0 0 0,0-2 1 0 0,-3 1-1 0 0,0-1 0 0 0,-3-1 0 0 0,-1 0 0 0 0,-1 0 0 0 0,-1-12 115 0 0,-1-15-950 0 0,0 8-1616 0 0,-3 0-3717 0 0,-3-16-2694 0 0</inkml:trace>
  <inkml:trace contextRef="#ctx0" brushRef="#br2" timeOffset="-44027.521">19086 3036 20327 0 0,'0'0'463'0'0,"0"0"61"0"0,0 0 29 0 0,0 0-57 0 0,1-1-320 0 0,5-6-156 0 0,-6 7-2 0 0,1-1 0 0 0,0 1 0 0 0,-1-1-1 0 0,1 1 1 0 0,-1-1 0 0 0,1 0-1 0 0,-1 1 1 0 0,0-1 0 0 0,1 0 0 0 0,-1 1-1 0 0,1-1 1 0 0,-1 0 0 0 0,0 0 0 0 0,0 1-1 0 0,0-1 1 0 0,1 0 0 0 0,-1 0-1 0 0,0 1 1 0 0,0-1 0 0 0,0 0 0 0 0,0 0-1 0 0,0 0 1 0 0,0 1 0 0 0,0-1 0 0 0,-1 0-18 0 0,1-5 276 0 0,1 3-182 0 0,0-1 0 0 0,0 1 0 0 0,0-1 0 0 0,1 1-1 0 0,-1 0 1 0 0,1 0 0 0 0,0-1 0 0 0,0 1 0 0 0,2-2-94 0 0,-3 3 12 0 0,0 1 0 0 0,1 0 1 0 0,-1-1-1 0 0,1 1 0 0 0,0 0 0 0 0,-1 0 1 0 0,1 0-1 0 0,0 0 0 0 0,-1 0 0 0 0,1 1 1 0 0,0-1-1 0 0,0 0 0 0 0,0 1 0 0 0,0-1 1 0 0,0 1-1 0 0,0 0 0 0 0,0 0 0 0 0,0 0 1 0 0,0 0-13 0 0,0 0 122 0 0,-2 0 6 0 0,0 0-101 0 0,0 0-1 0 0,0 0 0 0 0,0 0 1 0 0,0 0-1 0 0,1 0 0 0 0,-1 0 1 0 0,0 0-1 0 0,0 0 1 0 0,0 0-1 0 0,0 0 0 0 0,1 1 1 0 0,-1-1-1 0 0,0 0 0 0 0,0 0 1 0 0,0 0-1 0 0,0 0 0 0 0,0 0 1 0 0,1 1-1 0 0,-1-1 1 0 0,0 0-1 0 0,0 0 0 0 0,0 0 1 0 0,0 0-1 0 0,0 1 0 0 0,0-1 1 0 0,0 0-1 0 0,0 0 0 0 0,0 0 1 0 0,0 1-1 0 0,0-1 1 0 0,0 0-27 0 0,-7 15 110 0 0,0 0 1 0 0,1 0-1 0 0,0 1 1 0 0,-2 13-111 0 0,3-10 79 0 0,-1-1-1 0 0,-1 0 1 0 0,-4 8-79 0 0,7-18-25 0 0,1 0-1 0 0,0 0 0 0 0,1 1 1 0 0,0-1-1 0 0,0 1 0 0 0,1 0 0 0 0,0 1 26 0 0,-7 33-101 0 0,-12 35 97 0 0,19-74 16 0 0,0 0 0 0 0,-1 0-1 0 0,0 0 1 0 0,1 0 0 0 0,-1 0 0 0 0,-2 3-12 0 0,-7 18 86 0 0,9-15 55 0 0,3-11 155 0 0,4-19-19 0 0,-5 2-69 0 0,2 0 0 0 0,3-12-208 0 0,1-16 324 0 0,11-65 438 0 0,3-46-826 0 0,-17 134 271 0 0,6-19-207 0 0,1-11 153 0 0,-8 44-153 0 0,0 1 0 0 0,1 0 0 0 0,0-1 0 0 0,1 1 0 0 0,-1 0 0 0 0,2 0 0 0 0,-1 1 0 0 0,1-1 0 0 0,0 1 0 0 0,1 0 0 0 0,1-1 0 0 0,-6 6 9 0 0,1 1 0 0 0,-1 0 0 0 0,0 0 0 0 0,1 0 0 0 0,-1 0 0 0 0,1 0 0 0 0,-1 0 0 0 0,1 0 0 0 0,0 1 0 0 0,-1-1 0 0 0,1 0 0 0 0,0 1 0 0 0,-1-1 0 0 0,1 1 0 0 0,0 0 0 0 0,0 0 0 0 0,-1 0 0 0 0,1 0 0 0 0,0 0 0 0 0,0 0 0 0 0,-1 0 0 0 0,1 0 0 0 0,0 1 0 0 0,0-1 0 0 0,-1 0 0 0 0,1 1 0 0 0,0 0 0 0 0,-1-1 0 0 0,1 1 0 0 0,-1 0 0 0 0,1 0-1 0 0,-1 0 1 0 0,1 0-9 0 0,5 4 54 0 0,1 1-1 0 0,-2-1 0 0 0,1 1 0 0 0,-1 0 0 0 0,0 1 0 0 0,0-1-53 0 0,36 46 74 0 0,-24-29-24 0 0,0-2 1 0 0,1 0-1 0 0,12 9-50 0 0,-5-7-40 0 0,2-2 0 0 0,8 4 40 0 0,-27-19 0 0 0,-4-2 0 0 0,0-1 0 0 0,0 0 0 0 0,1 0 0 0 0,0-1 0 0 0,-1 1 0 0 0,6 0 0 0 0,8 4-549 0 0,-18-7 395 0 0,0 0-1 0 0,-1 0 1 0 0,1 0 0 0 0,-1-1 0 0 0,1 1 0 0 0,-1 0 0 0 0,1-1-1 0 0,-1 1 1 0 0,1 0 0 0 0,-1-1 0 0 0,1 1 0 0 0,-1-1-1 0 0,1 1 1 0 0,-1-1 0 0 0,0 1 0 0 0,1-1 0 0 0,-1 1 0 0 0,0-1-1 0 0,1 1 1 0 0,-1-1 154 0 0,3-4-5847 0 0,-2 3-2664 0 0</inkml:trace>
  <inkml:trace contextRef="#ctx0" brushRef="#br2" timeOffset="-43154.21">19034 451 11464 0 0,'0'0'333'0'0,"0"0"0"0"0,1-7-199 0 0,2 0 0 0 0,3-4 1946 0 0,0 0 145 0 0,-5 10-1563 0 0,-1 1-20 0 0,0 0-20 0 0,0 0-80 0 0,0 0-35 0 0,0 0-10 0 0,0 0-25 0 0,0 0-101 0 0,0 0-47 0 0,0 2-11 0 0,0 5-201 0 0,-1-1-1 0 0,0 0 0 0 0,0 0 0 0 0,-1 0 0 0 0,0 0 1 0 0,0 0-1 0 0,-1 0-111 0 0,0 2 105 0 0,0 1 0 0 0,1 0 0 0 0,-1 3-105 0 0,0 5 89 0 0,2-8-38 0 0,0 1 1 0 0,-1-1-1 0 0,0 1 1 0 0,-1-1-1 0 0,-4 8-51 0 0,0 2 48 0 0,1-1-1 0 0,0 1 0 0 0,1 1 1 0 0,-1 12-48 0 0,-10 36 64 0 0,-17 51 330 0 0,28-83 510 0 0,13-37-772 0 0,-4-1-104 0 0,-1 0-1 0 0,0 0 1 0 0,0-1-1 0 0,0 1 1 0 0,-1-1-1 0 0,1 1 0 0 0,-1-1 1 0 0,1 0-1 0 0,-1 0 1 0 0,0 0-1 0 0,0 0 1 0 0,0 0-1 0 0,0 0 1 0 0,0-2-28 0 0,4-10 119 0 0,0 0-1 0 0,3-11-118 0 0,-5 13 54 0 0,13-36 82 0 0,1 1 0 0 0,3 1 0 0 0,3-1-136 0 0,-10 20 216 0 0,-5 11-310 0 0,0 0-1 0 0,1 0 0 0 0,0 1 1 0 0,2 0 94 0 0,17-18 442 0 0,-28 33-314 0 0,-1 1 7 0 0,0 0 29 0 0,0 0 17 0 0,0 0 3 0 0,0 0-9 0 0,1 1-141 0 0,1 0 0 0 0,-1 1-1 0 0,0-1 1 0 0,1 0 0 0 0,-1 0 0 0 0,0 1 0 0 0,0-1 0 0 0,1 1 0 0 0,-1-1 0 0 0,0 1-1 0 0,-1-1 1 0 0,1 1 0 0 0,0 0 0 0 0,0 1-34 0 0,1 1 31 0 0,37 63-95 0 0,-35-61 75 0 0,1 2-73 0 0,1 0-1 0 0,-1-1 0 0 0,1 0 0 0 0,1 0 1 0 0,3 3 62 0 0,51 44-1644 0 0,-60-52 1078 0 0,16 13-2902 0 0,-3-9-546 0 0,-11-4-1663 0 0,-3-2 4109 0 0</inkml:trace>
  <inkml:trace contextRef="#ctx0" brushRef="#br2" timeOffset="-42476.415">19219 534 16527 0 0,'0'0'374'0'0,"0"0"54"0"0,0 0 22 0 0,0 0-44 0 0,0 0-157 0 0,0 0 318 0 0,0 0 163 0 0,0 0 36 0 0,0 0-37 0 0,0 0-189 0 0,0 0-85 0 0,0 0-21 0 0,0 0-26 0 0,0 0-100 0 0,0 0-41 0 0,0 0-10 0 0,0 0-15 0 0,0 0-62 0 0,0 2-27 0 0,0 9-48 0 0,-1 0 0 0 0,-1 0 1 0 0,-1 2-106 0 0,1-1-9 0 0,0 0 0 0 0,1 0 0 0 0,0 4 9 0 0,-7 126 426 0 0,11-61 35 0 0,0-37 130 0 0,-4 26-591 0 0,0-14 700 0 0,3 5-700 0 0,0 13 342 0 0,-10 112 557 0 0,7-158-865 0 0,-4 22-34 0 0,2-21 19 0 0,0 23-19 0 0,0 25 79 0 0,1-37 40 0 0,2-1 0 0 0,4 35-119 0 0,-1-35 71 0 0,-3-27-69 0 0,1-1 0 0 0,0 1 0 0 0,1-1 0 0 0,0 0-1 0 0,3 5-1 0 0,-1 1 56 0 0,0-1 0 0 0,0 1 0 0 0,-2-1 0 0 0,0 1 0 0 0,-1 0 0 0 0,-1 11-56 0 0,1-17 42 0 0,0-1 0 0 0,1 0-1 0 0,1 7-41 0 0,2 13 97 0 0,-3-16-47 0 0,3 43 29 0 0,-4-43-71 0 0,0 0-1 0 0,4 13-7 0 0,-3-14-1 0 0,0 1-1 0 0,0 13 2 0 0,-1 6 44 0 0,4 15-44 0 0,-1-9 47 0 0,1 8 26 0 0,-1-11-17 0 0,-1 23-56 0 0,-3-41 43 0 0,-1 5 7 0 0,1 0 1 0 0,2 0-1 0 0,0 0 0 0 0,1 0 1 0 0,3 6-51 0 0,-4-9 39 0 0,-2-17-35 0 0,1 0 1 0 0,-1 1 0 0 0,0-1 0 0 0,1 0 0 0 0,-1 0-1 0 0,1 0 1 0 0,0 0 0 0 0,1 3-5 0 0,6 19 183 0 0,-7-24-110 0 0,-2 0-13 0 0,-3 4-48 0 0,-2-3-127 0 0,5-3 41 0 0,1 1 1 0 0,-1 0-1 0 0,0 0 0 0 0,1-1 0 0 0,-1 1 0 0 0,1-1 0 0 0,-1 1 0 0 0,1-1 0 0 0,-1 1 0 0 0,0-1 0 0 0,1 1 0 0 0,0-1 0 0 0,-1 1 0 0 0,1-1 0 0 0,-1 1 0 0 0,1-1 74 0 0,-2-2-261 0 0,0 1 21 0 0,-1-1-1 0 0,1 1 0 0 0,0-1 0 0 0,0 0 0 0 0,0 0 1 0 0,0 0-1 0 0,1 0 0 0 0,-1 0 0 0 0,1 0 1 0 0,0 0-1 0 0,0 0 0 0 0,-1-1 241 0 0,-8-22-2356 0 0,-2 7 544 0 0</inkml:trace>
  <inkml:trace contextRef="#ctx0" brushRef="#br2" timeOffset="-42123.481">18790 2235 20647 0 0,'14'8'2067'0'0,"14"14"-1858"0"0,-22-17-64 0 0,1-1 1 0 0,-1 1-1 0 0,0 0 1 0 0,4 6-146 0 0,53 56 1062 0 0,-48-49-927 0 0,-1-2-77 0 0,-1 0 1 0 0,0 2-59 0 0,-6-9 75 0 0,0 0 1 0 0,1 0-1 0 0,2 1-75 0 0,19 23 306 0 0,-22-24-191 0 0,-1-1 0 0 0,1 1 0 0 0,0-2 0 0 0,1 1 0 0 0,0-1 0 0 0,0 0 0 0 0,1-1 0 0 0,0 1-115 0 0,31 22 415 0 0,-29-20-285 0 0,1 0-1 0 0,0-1 1 0 0,0 0 0 0 0,3 0-130 0 0,-11-6 46 0 0,0 0 1 0 0,0-1 0 0 0,-1 0-1 0 0,1 0 1 0 0,0 0 0 0 0,0 0-1 0 0,0 0 1 0 0,0-1 0 0 0,1 1-1 0 0,-1-1 1 0 0,0-1-1 0 0,0 1 1 0 0,0 0 0 0 0,0-1-1 0 0,0 0 1 0 0,3-1-47 0 0,1 0 75 0 0,0-1-1 0 0,0 0 1 0 0,-1 0 0 0 0,1-1-1 0 0,-1 0 1 0 0,0-1 0 0 0,0 1-1 0 0,0-1 1 0 0,0-1 0 0 0,-1 1-1 0 0,0-1 1 0 0,0 0 0 0 0,-1-1-1 0 0,0 1 1 0 0,2-3-75 0 0,16-28 312 0 0,-1-1 0 0 0,17-40-312 0 0,-22 44 83 0 0,-11 24-92 0 0,-1 1 1 0 0,-1-1-1 0 0,0 0 1 0 0,0 0-1 0 0,-1 0 1 0 0,0-1-1 0 0,-1 1 1 0 0,0-2 8 0 0,2-15-236 0 0,-2 20-68 0 0,-1-1 0 0 0,0 1 0 0 0,-1 0 0 0 0,0 0 0 0 0,0 0 0 0 0,-1-5 304 0 0,-5-12-1091 0 0</inkml:trace>
  <inkml:trace contextRef="#ctx0" brushRef="#br2" timeOffset="-41454.71">20176 1232 21943 0 0,'-7'-7'463'0'0,"1"1"0"0"0,0-2-1 0 0,1 1 1 0 0,-1 0-1 0 0,-1-5-462 0 0,-15-19 159 0 0,7 10 372 0 0,12 16-398 0 0,-1 0 1 0 0,1 0-1 0 0,-1 1 1 0 0,0-1-1 0 0,0 1 1 0 0,0 0-1 0 0,-1 0 1 0 0,1 1-1 0 0,-1-1-133 0 0,-4-2 4 0 0,0 1 0 0 0,0 0-1 0 0,-1 1 1 0 0,-5-3-4 0 0,11 6 0 0 0,-1 0 0 0 0,1 0-1 0 0,-1 0 1 0 0,1 1 0 0 0,-1-1 0 0 0,0 1-1 0 0,1 0 1 0 0,-1 0 0 0 0,1 1-1 0 0,-1-1 1 0 0,-3 2 0 0 0,-2-1 0 0 0,-1 2 0 0 0,1-1 0 0 0,0 1 0 0 0,0 1 0 0 0,1 0 0 0 0,-1 0 0 0 0,1 1 0 0 0,0 0 0 0 0,0 1 0 0 0,-8 6 0 0 0,-6 9-111 0 0,1 0 1 0 0,-7 12 110 0 0,22-23-34 0 0,-1 0 0 0 0,1 0 1 0 0,1 1-1 0 0,0 0 0 0 0,1 0 1 0 0,0 0-1 0 0,-2 7 34 0 0,3-3 52 0 0,0 1-1 0 0,2 0 1 0 0,-1-1 0 0 0,2 1-1 0 0,0 1 1 0 0,1-1 0 0 0,1 0 0 0 0,0 0-1 0 0,3 13-51 0 0,-3-25 0 0 0,0 0 0 0 0,0 0 0 0 0,0 0 0 0 0,0 0 0 0 0,1 0 0 0 0,-1 0 0 0 0,1 0 0 0 0,0 0 0 0 0,0-1 0 0 0,0 1 0 0 0,1-1 0 0 0,-1 1 0 0 0,1-1 0 0 0,0 0 0 0 0,0 0 0 0 0,0 0 0 0 0,0-1 0 0 0,1 1 0 0 0,-1-1 0 0 0,1 1 0 0 0,-1-1 0 0 0,1 0 0 0 0,0-1 0 0 0,0 1 0 0 0,0-1 0 0 0,0 0 0 0 0,0 1 0 0 0,0-2 0 0 0,0 1 0 0 0,0 0 0 0 0,1-1 0 0 0,-1 0 0 0 0,0 0 0 0 0,0 0 0 0 0,0-1 0 0 0,1 1 0 0 0,-1-1 0 0 0,0 0 0 0 0,0 0 0 0 0,0 0 0 0 0,0-1 0 0 0,2-1 0 0 0,4 0 0 0 0,0-2 0 0 0,-1 1 0 0 0,1-1 0 0 0,-1-1 0 0 0,0 1 0 0 0,-1-2 0 0 0,1 1 0 0 0,-1-1 0 0 0,-1 0 0 0 0,1-1 0 0 0,-1 0 0 0 0,0 0 0 0 0,13-15 1 0 0,2 1-1 0 0,0 1 0 0 0,3 0 0 0 0,5-5-13 0 0,10-13 13 0 0,3 0-60 0 0,-31 29 88 0 0,0-1 0 0 0,-1 0 0 0 0,7-8-28 0 0,-1 1 120 0 0,-14 16-63 0 0,0-1 0 0 0,0 1 0 0 0,0-1 0 0 0,-1 0-1 0 0,1 0 1 0 0,-1-1 0 0 0,0 1 0 0 0,2-3-57 0 0,-4 4 173 0 0,0 2 3 0 0,0 0 16 0 0,0 0 67 0 0,0 0 27 0 0,0 0 9 0 0,0 0-16 0 0,0 0-75 0 0,0 0-39 0 0,0 0-5 0 0,2 2-16 0 0,0 0-136 0 0,0 1 0 0 0,0 0 1 0 0,0-1-1 0 0,0 1 0 0 0,-1 0 0 0 0,1 0 0 0 0,-1 0 0 0 0,0 1 0 0 0,0-1 1 0 0,0 0-1 0 0,0 0 0 0 0,0 1 0 0 0,-1-1 0 0 0,1 0 0 0 0,-1 1 0 0 0,0-1 1 0 0,0 1-9 0 0,1 9 5 0 0,32 180 252 0 0,-28-170-234 0 0,11 39 143 0 0,-10-46-102 0 0,-1 0 1 0 0,-1 1 0 0 0,-1-1-1 0 0,0 4-64 0 0,2 18 64 0 0,-3-28-50 0 0,-1 0-1 0 0,1 0 1 0 0,-2 0 0 0 0,1-1 0 0 0,-1 1-1 0 0,-1 0 1 0 0,-1 6-14 0 0,1-11 0 0 0,0 1 0 0 0,1 0 0 0 0,-1 0 0 0 0,1 0 0 0 0,0-1 0 0 0,1 1 0 0 0,-1 0 0 0 0,1 0 0 0 0,0-1-73 0 0,-1-1-1 0 0,0 0 1 0 0,-1 1 0 0 0,1-1-1 0 0,-1 1 1 0 0,0-1 0 0 0,0 0-1 0 0,-1 3 74 0 0,1-3-153 0 0,-1 0-1 0 0,1 1 1 0 0,0-1 0 0 0,1 1-1 0 0,-1-1 1 0 0,1 1-1 0 0,0-1 1 0 0,0 1-1 0 0,1 0 154 0 0,2 10-1577 0 0,-3-1-78 0 0</inkml:trace>
  <inkml:trace contextRef="#ctx0" brushRef="#br2" timeOffset="-38734.512">13535 7498 13272 0 0,'-18'-3'298'0'0,"14"3"46"0"0,4 0 23 0 0,0 0-43 0 0,0 0-161 0 0,-17-13 2188 0 0,-12 10 3427 0 0,25 20-3834 0 0,-17 15-883 0 0,20-30-1033 0 0,0 0-1 0 0,0 0 1 0 0,0 0 0 0 0,0 0-1 0 0,0 0 1 0 0,1 0 0 0 0,-1 0-1 0 0,0 0 1 0 0,1 0 0 0 0,0 0-1 0 0,0 0 1 0 0,-1 0-28 0 0,-3 17 195 0 0,2-11-145 0 0,1 0 0 0 0,-1 0 0 0 0,1-1 0 0 0,1 1 0 0 0,-1 0 0 0 0,1 0 0 0 0,1 1-50 0 0,-2 25 206 0 0,1 77 768 0 0,0-104-906 0 0,0-1-1 0 0,0 1 1 0 0,1-1-1 0 0,0 1 1 0 0,0 0-68 0 0,1 0 62 0 0,-1-1 0 0 0,-1 1 0 0 0,1-1 0 0 0,-1 1 0 0 0,0 4-62 0 0,-1-2 58 0 0,1 1 0 0 0,1-1 1 0 0,0 0-1 0 0,0 0-58 0 0,0 0 40 0 0,0-1 0 0 0,0 0-1 0 0,-1 0 1 0 0,0 0 0 0 0,-1 8-40 0 0,-3 0 57 0 0,2-4-4 0 0,0 0 0 0 0,0 1 0 0 0,1 9-53 0 0,1 40 119 0 0,1 19 586 0 0,-6 26-705 0 0,4-89 94 0 0,1 0 1 0 0,1 10-95 0 0,1-14-3 0 0,-2 1-1 0 0,0-1 1 0 0,-1 0 0 0 0,-1 8 3 0 0,0-9 0 0 0,1 0 0 0 0,1 1 0 0 0,0 8 0 0 0,1-9 0 0 0,-1 1 0 0 0,-1-1 0 0 0,-1 4 0 0 0,-1 12 50 0 0,2-1 1 0 0,0 1-1 0 0,2 0 0 0 0,3 16-50 0 0,1 46 87 0 0,-5-86-87 0 0,1 46 28 0 0,-3 0-1 0 0,-2 0 1 0 0,-9 44-28 0 0,11-77 21 0 0,0-1 0 0 0,0 0 1 0 0,2 1-1 0 0,0 8-21 0 0,0 33 32 0 0,0 61 92 0 0,-1-74-63 0 0,2-34-48 0 0,-1 0 1 0 0,0 0 0 0 0,-1 0 0 0 0,-1 0-1 0 0,-1 4-13 0 0,1-7 9 0 0,-1 8-5 0 0,8 17-6 0 0,-5-33 16 0 0,0 0 0 0 0,1 0 0 0 0,-1 0 0 0 0,0 0-1 0 0,0 1 1 0 0,0-1 0 0 0,0 0 0 0 0,0 0 0 0 0,0 0 0 0 0,0 0 0 0 0,-1 0 0 0 0,1 1 0 0 0,0-1-1 0 0,-1 0 1 0 0,1 0 0 0 0,0 0 0 0 0,-1 0 0 0 0,1 0 0 0 0,-1 0 0 0 0,0 0 0 0 0,1 0 0 0 0,-1 0 0 0 0,0 0-1 0 0,0 0-13 0 0,1 0 191 0 0,0 7-296 0 0,0-7 102 0 0,-1-1 1 0 0,1 0-1 0 0,0 1 1 0 0,0-1-1 0 0,0 1 1 0 0,0-1-1 0 0,0 0 1 0 0,0 1-1 0 0,0-1 1 0 0,0 0-1 0 0,0 1 1 0 0,0-1-1 0 0,0 0 1 0 0,0 1-1 0 0,1-1 1 0 0,-1 1-1 0 0,0-1 1 0 0,0 0-1 0 0,0 1 1 0 0,0-1-1 0 0,1 0 1 0 0,-1 0-1 0 0,0 1 1 0 0,0-1-1 0 0,1 0 1 0 0,-1 1-1 0 0,0-1 1 0 0,0 0-1 0 0,1 0 1 0 0,-1 1 2 0 0,1-1 13 0 0,-1 0 1 0 0,0 1 0 0 0,1-1 0 0 0,-1 0 0 0 0,0 1 0 0 0,1-1 0 0 0,-1 0-1 0 0,0 1 1 0 0,1-1 0 0 0,-1 1 0 0 0,0-1 0 0 0,0 1 0 0 0,1-1 0 0 0,-1 1-1 0 0,0-1 1 0 0,0 1 0 0 0,0-1 0 0 0,0 1 0 0 0,0-1 0 0 0,0 1 0 0 0,0-1-1 0 0,0 1 1 0 0,0-1 0 0 0,0 1 0 0 0,0-1 0 0 0,0 1 0 0 0,0-1 0 0 0,0 1-1 0 0,-1-1-13 0 0,1 1 30 0 0,0 0 0 0 0,0 0-1 0 0,0-1 1 0 0,-1 1 0 0 0,1 0 0 0 0,0-1-1 0 0,-1 1 1 0 0,1 0 0 0 0,-1-1-1 0 0,1 1 1 0 0,-1-1 0 0 0,1 1-1 0 0,-1 0 1 0 0,1-1 0 0 0,-1 1 0 0 0,1-1-1 0 0,-1 0 1 0 0,0 1-30 0 0,1-1-2 0 0,0 0 0 0 0,0 0 0 0 0,0 0 0 0 0,0 0 0 0 0,-1 0 0 0 0,1 0 0 0 0,0 0-1 0 0,0 0 1 0 0,0 0 0 0 0,0 0 0 0 0,-1 0 0 0 0,1 0 0 0 0,0 0 0 0 0,0 0 0 0 0,0 0 0 0 0,0 0 0 0 0,0-1 0 0 0,-1 1 0 0 0,1 0 0 0 0,0 0 0 0 0,0 0-1 0 0,0 0 1 0 0,0 0 0 0 0,0 0 0 0 0,0 0 0 0 0,0 0 0 0 0,-1-1 0 0 0,1 1 0 0 0,0 0 0 0 0,0 0 0 0 0,0 0 0 0 0,0 0 0 0 0,0 0 0 0 0,0-1 0 0 0,0 1-1 0 0,0 0 1 0 0,0 0 0 0 0,0 0 0 0 0,0 0 0 0 0,0-1 0 0 0,0 1 0 0 0,0 0 0 0 0,0 0 0 0 0,0 0 0 0 0,0 0 0 0 0,0 0 0 0 0,0-1 0 0 0,0 1 0 0 0,0 0 0 0 0,0 0 1 0 0,0-7-106 0 0,-5-94-194 0 0,7 75 301 0 0,0 0 0 0 0,4-12 0 0 0,1-10 0 0 0,-8 21 0 0 0,1 22 0 0 0,0 0 0 0 0,0 0 0 0 0,0 1 0 0 0,0-1 0 0 0,1-3 0 0 0,3-20 0 0 0,-1 0 0 0 0,-1 0 0 0 0,-2 0 0 0 0,-1-1 0 0 0,-3-14 0 0 0,4 42 0 0 0,-3-46-1 0 0,-5-96 14 0 0,6 51 33 0 0,3-78 32 0 0,7-39-78 0 0,-8 185 0 0 0,-2-23 0 0 0,0-1 0 0 0,-5-70 0 0 0,3 73 0 0 0,3 0 0 0 0,1-17 0 0 0,2 18 0 0 0,-2 22 0 0 0,1 0 0 0 0,2 0 0 0 0,3-17 0 0 0,-3 23 0 0 0,-1-1 0 0 0,0 1 0 0 0,-1-5 0 0 0,-1 7 0 0 0,1 0 0 0 0,1 0 0 0 0,0 0 0 0 0,2-6 0 0 0,-1 8 0 0 0,-1 0 0 0 0,0 0 0 0 0,-1 0 0 0 0,-1 0 0 0 0,0 0 0 0 0,0-1 0 0 0,0-7 0 0 0,-3 2-97 0 0,3 17-41 0 0,0 1-19 0 0,0 2 24 0 0,1 2 128 0 0,0 0 0 0 0,0-1 1 0 0,1 1-1 0 0,-1-1 1 0 0,1 0-1 0 0,0 1 0 0 0,1 2 5 0 0,4 6 6 0 0,-3-7-6 0 0,-3-3 0 0 0,0-1 0 0 0,0 0 0 0 0,0 0 0 0 0,0 1 0 0 0,0-1 0 0 0,0 0 0 0 0,0 1 0 0 0,0-1 0 0 0,-1 1 0 0 0,1 0 0 0 0,0-1 0 0 0,-1 1 0 0 0,1 0 0 0 0,1 4-2 0 0,6 8 16 0 0,-4 0 46 0 0,12 16-148 0 0,-15-29 92 0 0,-1-1-3 0 0,0 0 0 0 0,1 1 1 0 0,-1-1-1 0 0,0 0 0 0 0,1 1 1 0 0,-1-1-1 0 0,0 0 0 0 0,0 1 1 0 0,1-1-1 0 0,-1 1 0 0 0,0-1 1 0 0,0 1-1 0 0,0-1 0 0 0,0 1 1 0 0,0-1-1 0 0,1 1 1 0 0,-1-1-1 0 0,0 0 0 0 0,0 1 1 0 0,0-1-1 0 0,0 1 0 0 0,0-1 1 0 0,-1 1-1 0 0,1-1 0 0 0,0 1 1 0 0,0-1-1 0 0,0 1 0 0 0,0-1 1 0 0,0 0-1 0 0,-1 1 0 0 0,1-1 1 0 0,0 1-1 0 0,0-1 0 0 0,-1 0 1 0 0,1 1-1 0 0,0-1 0 0 0,-1 1-1 0 0,1-1 13 0 0,0 0 0 0 0,-1 1 0 0 0,1-1 0 0 0,0 0 0 0 0,0 1 0 0 0,0-1 0 0 0,0 0 0 0 0,-1 1 0 0 0,1-1 0 0 0,0 1 0 0 0,0-1 0 0 0,0 0 0 0 0,0 1 0 0 0,0-1 0 0 0,0 1 0 0 0,0-1 0 0 0,0 0-1 0 0,0 1 1 0 0,0-1 0 0 0,0 0 0 0 0,0 1 0 0 0,0-1 0 0 0,1 1 0 0 0,-1-1 0 0 0,0 0 0 0 0,0 1 0 0 0,0-1 0 0 0,0 0 0 0 0,1 1 0 0 0,-1-1 0 0 0,0 0 0 0 0,0 1 0 0 0,1-1 0 0 0,-1 0 0 0 0,0 0 0 0 0,0 1-1 0 0,1-1 1 0 0,-1 0 0 0 0,0 0 0 0 0,1 1-13 0 0,2 1-2834 0 0,-2 1-4424 0 0,-1-3-2124 0 0</inkml:trace>
  <inkml:trace contextRef="#ctx0" brushRef="#br2" timeOffset="-37356.867">13526 7655 12840 0 0,'2'-13'527'0'0,"-1"11"-472"0"0,-1 1-1 0 0,0 0 0 0 0,1 0 0 0 0,-1-1 0 0 0,0 1 1 0 0,0 0-1 0 0,0 0 0 0 0,0-1 0 0 0,0 1 0 0 0,0 0 1 0 0,0-1-1 0 0,0 1 0 0 0,0 0 0 0 0,-1-1-54 0 0,-4-6 110 0 0,4-3-98 0 0,5-3 318 0 0,-4 13-269 0 0,1 1 0 0 0,-1-1 0 0 0,1 0 0 0 0,-1 0 0 0 0,0 0 0 0 0,0 0 0 0 0,1 0 0 0 0,-1 0 0 0 0,0-1 0 0 0,0 1 0 0 0,0 0 0 0 0,0 0 0 0 0,0 0 0 0 0,0 0 0 0 0,-1 0 0 0 0,1 0 0 0 0,0 0 0 0 0,0 0 0 0 0,-1 0 0 0 0,1 0 0 0 0,-1 0 0 0 0,1 0-61 0 0,-3-11 1161 0 0,3 11-1127 0 0,0 1 1 0 0,0-1-1 0 0,0 0 0 0 0,0 1 0 0 0,-1-1 0 0 0,1 0 0 0 0,0 1 0 0 0,0-1 0 0 0,0 0 0 0 0,0 1 0 0 0,-1-1 1 0 0,1 1-1 0 0,0-1 0 0 0,-1 0 0 0 0,1 1 0 0 0,0-1 0 0 0,-1 1 0 0 0,1-1 0 0 0,-1 1 0 0 0,1-1 0 0 0,-1 1 0 0 0,0-1-34 0 0,0 0 134 0 0,-1 0-1 0 0,0 0 0 0 0,1 0 0 0 0,-1 0 0 0 0,0 0 1 0 0,0 0-1 0 0,0 0 0 0 0,0 1 0 0 0,0-1 0 0 0,0 1 0 0 0,0-1 1 0 0,0 1-1 0 0,0 0 0 0 0,0 0 0 0 0,0 0 0 0 0,0 0 1 0 0,0 0-1 0 0,0 0 0 0 0,-1 1-133 0 0,-3 0 134 0 0,-1 1 0 0 0,1 1 0 0 0,0-1 0 0 0,-1 1 0 0 0,0 1-134 0 0,-3 1 279 0 0,6-3-239 0 0,1 0 0 0 0,-1 0-1 0 0,1 1 1 0 0,0-1-1 0 0,0 1 1 0 0,0 0 0 0 0,0-1-1 0 0,0 1 1 0 0,1 1 0 0 0,-2 0-40 0 0,-20 38 265 0 0,11-18-128 0 0,-9 14 18 0 0,-6 10 120 0 0,1 1 0 0 0,-1 11-275 0 0,7-16 257 0 0,-12 17-257 0 0,9-17 73 0 0,14-27 93 0 0,-1-1 0 0 0,0 0 0 0 0,-1-1 1 0 0,-2 1-167 0 0,0 1 251 0 0,12-14-149 0 0,-1-1 1 0 0,1 1 0 0 0,0-1 0 0 0,-1 0 0 0 0,0 0-1 0 0,1 0 1 0 0,-1 0-103 0 0,2-2 14 0 0,1 0-1 0 0,0 0 1 0 0,0 0 0 0 0,0 0 0 0 0,0 0-1 0 0,0 0 1 0 0,0 1 0 0 0,0-1-1 0 0,0 0 1 0 0,0 0 0 0 0,0 0 0 0 0,0 0-1 0 0,0 0 1 0 0,0 0 0 0 0,-1 0-1 0 0,1 0 1 0 0,0 0 0 0 0,0 0 0 0 0,0 0-1 0 0,0 0 1 0 0,0 0 0 0 0,0 0-1 0 0,0 0 1 0 0,0 0 0 0 0,0 0 0 0 0,0 0-1 0 0,-1 0 1 0 0,1 0 0 0 0,0 0-1 0 0,0 0 1 0 0,0 0 0 0 0,0 0 0 0 0,0 0-1 0 0,0 0 1 0 0,0 0 0 0 0,0 0-1 0 0,0 0 1 0 0,0 0 0 0 0,-1 0 0 0 0,1 0-1 0 0,0-1 1 0 0,0 1 0 0 0,0 0-1 0 0,0 0 1 0 0,0 0 0 0 0,0 0 0 0 0,0 0-1 0 0,0 0 1 0 0,0 0 0 0 0,0 0-1 0 0,0 0 1 0 0,0 0 0 0 0,0 0 0 0 0,0-1-1 0 0,0 1 1 0 0,0 0 0 0 0,0 0-1 0 0,0 0 1 0 0,0 0 0 0 0,0 0 0 0 0,0 0-1 0 0,0 0-13 0 0,7-14 369 0 0,26-52-161 0 0,-29 61-208 0 0,7-12 0 0 0,-1 1 0 0 0,3-9 0 0 0,-6 13 0 0 0,0 1 0 0 0,0 0 0 0 0,3-3 0 0 0,-3 5 0 0 0,0 0 0 0 0,-1-1 0 0 0,-1 1 0 0 0,5-11 0 0 0,-8 16 16 0 0,0 1 0 0 0,0-1-1 0 0,0 1 1 0 0,0-1 0 0 0,1 1 0 0 0,-1 0-1 0 0,1-1 1 0 0,0 1 0 0 0,0 1-1 0 0,0-1 1 0 0,1 0 0 0 0,-1 1 0 0 0,1-1-16 0 0,3-1 37 0 0,0 0 1 0 0,1 1 0 0 0,0-1-1 0 0,-1 1 1 0 0,1 1 0 0 0,2-1-38 0 0,18-5 84 0 0,-17 4-15 0 0,0 1-1 0 0,0 1 1 0 0,1-1-1 0 0,-1 2 1 0 0,11-1-69 0 0,-20 2 27 0 0,0 0 0 0 0,0 0 0 0 0,0 1 1 0 0,0-1-1 0 0,0 0 0 0 0,0 1 0 0 0,0-1 1 0 0,0 1-1 0 0,-1 0 0 0 0,1 0 1 0 0,0 0-1 0 0,0 0 0 0 0,-1 0 0 0 0,1 0 1 0 0,-1 0-1 0 0,1 0 0 0 0,-1 1 1 0 0,1-1-1 0 0,-1 0 0 0 0,0 1 0 0 0,0-1 1 0 0,1 1-1 0 0,-1 0 0 0 0,0-1 0 0 0,-1 1 1 0 0,1 0-1 0 0,0 0 0 0 0,0 0 1 0 0,-1 0-1 0 0,1-1 0 0 0,-1 1 0 0 0,1 0 1 0 0,-1 0-1 0 0,0 0 0 0 0,0 0 1 0 0,0 0-1 0 0,0 2-27 0 0,2 23 130 0 0,1 0-1 0 0,2 0 1 0 0,1 0 0 0 0,1 0-1 0 0,3 7-129 0 0,-9-32 1 0 0,3 11 2 0 0,1-1-1 0 0,1 1 1 0 0,-1-1-1 0 0,2 0 1 0 0,0 0-1 0 0,8 9-2 0 0,-1-2-1 0 0,2-2 0 0 0,0 1 0 0 0,11 7 1 0 0,-13-14-91 0 0,1-1 1 0 0,0 0-1 0 0,0-1 0 0 0,1-1 1 0 0,1-1-1 0 0,7 3 91 0 0,-23-10-151 0 0,-1 0-295 0 0,0 0-129 0 0,0 0-1115 0 0,0 0-4569 0 0,0 0-1955 0 0</inkml:trace>
  <inkml:trace contextRef="#ctx0" brushRef="#br2" timeOffset="-36619.917">13008 9401 16719 0 0,'0'0'490'0'0,"5"-7"168"0"0,-4 5-591 0 0,0-1 0 0 0,0 1 0 0 0,0 0 0 0 0,-1-1 0 0 0,1 1 0 0 0,-1-1 0 0 0,1 1 0 0 0,-1-1-1 0 0,0 1 1 0 0,0-2-67 0 0,0 1 257 0 0,1 0 0 0 0,-1 1-1 0 0,0-1 1 0 0,1 0-1 0 0,-1 1 1 0 0,1-1 0 0 0,0 0-1 0 0,0 1 1 0 0,1-2-257 0 0,2-2 267 0 0,-3 5-205 0 0,0 0 0 0 0,-1 0 0 0 0,1 0 1 0 0,0 0-1 0 0,-1 0 0 0 0,1 0 0 0 0,-1 0 0 0 0,1 0 0 0 0,-1-1 1 0 0,1 1-1 0 0,-1 0 0 0 0,0 0 0 0 0,0 0 0 0 0,0-1 1 0 0,1 1-1 0 0,-1 0 0 0 0,0-1-62 0 0,-1 1 59 0 0,1 1-1 0 0,0 0 1 0 0,0-1 0 0 0,0 1 0 0 0,0-1-1 0 0,0 1 1 0 0,0 0 0 0 0,0-1-1 0 0,1 1 1 0 0,-1-1 0 0 0,0 1-1 0 0,0 0 1 0 0,0-1 0 0 0,0 1 0 0 0,0 0-1 0 0,1-1 1 0 0,-1 1 0 0 0,0 0-1 0 0,0-1 1 0 0,1 1 0 0 0,-1 0 0 0 0,0-1-1 0 0,0 1 1 0 0,1 0 0 0 0,-1 0-59 0 0,11-2 1195 0 0,-10 2-1271 0 0,0 1 105 0 0,0-1 1 0 0,-1 1 0 0 0,1-1 0 0 0,0 1 0 0 0,-1-1 0 0 0,1 1 0 0 0,-1-1-1 0 0,1 1 1 0 0,-1-1 0 0 0,1 1 0 0 0,-1 0 0 0 0,1-1 0 0 0,-1 1 0 0 0,1 0-1 0 0,-1 0 1 0 0,0-1 0 0 0,0 1 0 0 0,1 0-30 0 0,-1 0 57 0 0,10 18 314 0 0,-7-11-290 0 0,2 1 1 0 0,-1-1-1 0 0,4 4-81 0 0,-2-2 30 0 0,1 0 1 0 0,-2 0 0 0 0,1 3-31 0 0,16 28 51 0 0,5 1-19 0 0,-13-19-10 0 0,0-1-1 0 0,6 5-21 0 0,-15-21 48 0 0,-1-1-1 0 0,1 1 0 0 0,1-1 0 0 0,-1 0 0 0 0,1-1 0 0 0,0 1 0 0 0,0-1 0 0 0,0-1 0 0 0,0 1 0 0 0,3 0-47 0 0,2 1 184 0 0,-1-1 0 0 0,1-1 0 0 0,0 1-1 0 0,0-2 1 0 0,0 0 0 0 0,8 1-184 0 0,31-11 686 0 0,-15 7-612 0 0,0-2-1 0 0,17-4-73 0 0,-37 6 34 0 0,3-1 20 0 0,-11 0-36 0 0,-1 0 0 0 0,0 1-1 0 0,1 0 1 0 0,-1 0 0 0 0,1 0 0 0 0,-1 1-1 0 0,1 0 1 0 0,4 0-18 0 0,-5 0 5 0 0,-4 1 8 0 0,1 0-3 0 0,9-6 73 0 0,-9 3-61 0 0,-1 0-1 0 0,1 0 0 0 0,-1 0 0 0 0,0 0 0 0 0,1 0 0 0 0,-1 0 1 0 0,0 0-1 0 0,-1-1 0 0 0,1 1 0 0 0,0-1 0 0 0,-1 0 1 0 0,1 1-1 0 0,-1-1 0 0 0,0 0 0 0 0,0 0-21 0 0,4-11 191 0 0,0 0-1 0 0,1-10-190 0 0,-2 6 147 0 0,-1 5-20 0 0,-1 1 0 0 0,-1-1 0 0 0,0 0 0 0 0,0-1-127 0 0,4-39 241 0 0,7-30-128 0 0,-6 39-507 0 0,9-34 394 0 0,-6 25-1844 0 0,-5 24 745 0 0</inkml:trace>
  <inkml:trace contextRef="#ctx0" brushRef="#br0" timeOffset="-10452.662">12319 10591 12728 0 0,'-15'-4'1380'0'0,"14"3"-1308"0"0,0 0 1 0 0,0 0 0 0 0,0 1 0 0 0,1-1 0 0 0,-1 0 0 0 0,0 0 0 0 0,1 0-1 0 0,-1 0 1 0 0,0 0 0 0 0,1 0 0 0 0,-1 0 0 0 0,1 0 0 0 0,0 0 0 0 0,-1 0-1 0 0,1-1 1 0 0,0 1 0 0 0,0 0 0 0 0,0 0 0 0 0,-1 0 0 0 0,1-1-73 0 0,0 0 75 0 0,0 2-34 0 0,0 0 0 0 0,0-1 0 0 0,0 1 0 0 0,0 0 0 0 0,0-1 0 0 0,0 1 0 0 0,0-1 0 0 0,0 1 0 0 0,0 0 0 0 0,0-1 0 0 0,0 1 0 0 0,0-1 0 0 0,1 1 0 0 0,-1 0 0 0 0,0-1 0 0 0,0 1 0 0 0,0 0 0 0 0,0-1 0 0 0,1 1 0 0 0,-1 0 0 0 0,0-1-41 0 0,1-1 152 0 0,3-16 551 0 0,-3 13-530 0 0,0 0 0 0 0,-1 1 0 0 0,2-1 0 0 0,-1 0 1 0 0,0 1-1 0 0,1 0 0 0 0,0-1 0 0 0,0 1 0 0 0,1 0 0 0 0,2-4-173 0 0,8-10 984 0 0,-1 0 0 0 0,4-9-984 0 0,21-29 1712 0 0,-34 52-1556 0 0,0 1-1 0 0,1-1 1 0 0,0 1-1 0 0,0-1 0 0 0,0 1 1 0 0,1 0-156 0 0,11-10 427 0 0,-8 8-289 0 0,-1-1 0 0 0,1 1-1 0 0,0 1 1 0 0,0-1 0 0 0,1 1 0 0 0,-1 1-1 0 0,8-2-137 0 0,11-1 104 0 0,1 2 0 0 0,1 1 0 0 0,-1 1 0 0 0,27 2-104 0 0,-34 0 94 0 0,-1 0 0 0 0,1 2 0 0 0,0 0 0 0 0,-1 1 0 0 0,0 2 0 0 0,17 5-94 0 0,-32-9-1 0 0,0 1 0 0 0,-1 0 0 0 0,0 0 0 0 0,1 1 0 0 0,-1-1 0 0 0,0 1-1 0 0,0 0 1 0 0,1 1 1 0 0,-4-3-14 0 0,0 1 0 0 0,0-1 0 0 0,0 0 0 0 0,1 1 0 0 0,-1-1 0 0 0,-1 1 0 0 0,1-1 0 0 0,0 1 0 0 0,0-1 0 0 0,-1 1 0 0 0,1-1 0 0 0,-1 1 0 0 0,1 0 0 0 0,-1 0 0 0 0,1-1 0 0 0,-1 1 0 0 0,0 0 0 0 0,0 0 0 0 0,0-1 1 0 0,0 1-1 0 0,0 0 0 0 0,-1-1 0 0 0,1 1 0 0 0,0 0 0 0 0,-1 0 0 0 0,1-1 0 0 0,-1 1 14 0 0,-4 9-24 0 0,0-1 1 0 0,-1 0-1 0 0,-6 9 24 0 0,-1 2-15 0 0,6-12 1 0 0,0 0-1 0 0,0-1 0 0 0,-1 0 0 0 0,0 0 1 0 0,0-1-1 0 0,-1 0 0 0 0,0 0 1 0 0,-9 4 14 0 0,-15 12-45 0 0,15-8 37 0 0,-19 12-10 0 0,2 2 1 0 0,1 1 0 0 0,1 2-1 0 0,-4 7 18 0 0,29-28 0 0 0,1 0 0 0 0,0 1 0 0 0,0 0 0 0 0,1 0 0 0 0,-2 7 0 0 0,-15 29 0 0 0,-24 47-10 0 0,46-92 1 0 0,0 0 1 0 0,0 0 0 0 0,0 0-1 0 0,1 0 1 0 0,-1 0 0 0 0,0 0 0 0 0,1 0-1 0 0,0 0 9 0 0,-1 8-40 0 0,1-2 45 0 0,1-8 6 0 0,0 0 1 0 0,0 1-1 0 0,0-1 0 0 0,0 0 0 0 0,0 1 0 0 0,0-1 1 0 0,1 0-1 0 0,-1 0 0 0 0,0 0 0 0 0,0 0 0 0 0,1 0 0 0 0,-1 0 1 0 0,1 0-1 0 0,-1-1 0 0 0,1 1 0 0 0,-1 0 0 0 0,1-1 1 0 0,0 1-12 0 0,34 7 146 0 0,-22-6-82 0 0,14 2 200 0 0,0-1-1 0 0,0-1 1 0 0,3-2-264 0 0,30 2 445 0 0,70 0 50 0 0,-85-2-422 0 0,-32 1-73 0 0,-11 0 0 0 0,-1-1 0 0 0,1 0 0 0 0,-1 0 0 0 0,1 0 0 0 0,-1 0 0 0 0,1 0 0 0 0,-1 0 0 0 0,1-1 0 0 0,-1 1 0 0 0,0-1 0 0 0,3 0 0 0 0,40-14-3638 0 0,-44 15 2140 0 0</inkml:trace>
  <inkml:trace contextRef="#ctx0" brushRef="#br0" timeOffset="-9882.153">13607 9955 15344 0 0,'0'0'348'0'0,"0"0"49"0"0,-2 1 21 0 0,1 1-299 0 0,1-1-97 0 0,-1-1-1 0 0,1 0 1 0 0,-1 1-1 0 0,0-1 0 0 0,1 1 1 0 0,-1-1-1 0 0,1 1 0 0 0,-1-1 1 0 0,0 0-1 0 0,1 0 1 0 0,-1 1-1 0 0,0-1 0 0 0,1 0 1 0 0,-1 0-1 0 0,0 0 1 0 0,1 0-1 0 0,-1 1 0 0 0,0-1 1 0 0,1 0-1 0 0,-1 0 0 0 0,0-1 1 0 0,0 1-22 0 0,-3 2 525 0 0,0-1-1 0 0,0 1 1 0 0,0-1 0 0 0,0 1 0 0 0,0 0 0 0 0,1 1-1 0 0,-1-1 1 0 0,0 1 0 0 0,1 0 0 0 0,-3 2-525 0 0,-30 33 1149 0 0,28-27-1019 0 0,0 0-1 0 0,1 1 1 0 0,0 0-1 0 0,1 1 1 0 0,0-1 0 0 0,1 1-1 0 0,1 1 1 0 0,-3 12-130 0 0,6-23 12 0 0,-5 13 55 0 0,-1 0 0 0 0,0 0 0 0 0,-9 13-67 0 0,-7 13 27 0 0,5-4 1 0 0,-10 22 524 0 0,-9 30-552 0 0,22-50 329 0 0,2 1-1 0 0,2 1 1 0 0,-5 41-329 0 0,11-46 160 0 0,1 0 0 0 0,3 1 1 0 0,0-1-1 0 0,3 12-160 0 0,1-22 57 0 0,2 0 1 0 0,0 0 0 0 0,2 0-1 0 0,5 14-57 0 0,-6-26 23 0 0,0 1-1 0 0,1-1 0 0 0,1-1 0 0 0,1 1 0 0 0,0-1 0 0 0,0-1 1 0 0,1 0-1 0 0,3 2-22 0 0,55 58 442 0 0,-34-36-2233 0 0,-1-1-6245 0 0,-25-27 275 0 0</inkml:trace>
  <inkml:trace contextRef="#ctx0" brushRef="#br0" timeOffset="-8636.852">13765 10112 15376 0 0,'0'0'348'0'0,"0"0"49"0"0,-9-4 1968 0 0,4 1-2316 0 0,4 2-127 0 0,1 1-10 0 0,0 0 36 0 0,0 0 124 0 0,0 0 50 0 0,0 0 8 0 0,0 0 40 0 0,0 0 154 0 0,0 0 70 0 0,0 0 12 0 0,0 0-18 0 0,1 1-341 0 0,0-1 0 0 0,0 0 0 0 0,0 1 0 0 0,0-1 0 0 0,1 0 0 0 0,-1 0 0 0 0,0 0 0 0 0,0 0 0 0 0,0 0 0 0 0,0 0 0 0 0,0-1 0 0 0,1 1 0 0 0,-1 0 0 0 0,0 0 0 0 0,0-1 0 0 0,0 1 0 0 0,0-1-47 0 0,21-10 321 0 0,-10 5-159 0 0,79-24 480 0 0,-75 25-564 0 0,-1 0 0 0 0,1 1 0 0 0,10-1-78 0 0,21-6 166 0 0,-15 4-44 0 0,-21 5-49 0 0,-1-1 0 0 0,1 0 1 0 0,-1 0-1 0 0,0-1 0 0 0,2 0-73 0 0,-1-1 140 0 0,1 1 1 0 0,-1 0-1 0 0,5-1-140 0 0,-15 5 6 0 0,3 0 60 0 0,-1 0-1 0 0,1 0 1 0 0,0 0 0 0 0,0 1 0 0 0,0-1-1 0 0,0 1 1 0 0,0 0 0 0 0,-1 0-1 0 0,1 0 1 0 0,3 2-66 0 0,1 0 52 0 0,1 2-41 0 0,-7-3 6 0 0,12 15 22 0 0,-13-16-39 0 0,-1 0 0 0 0,1 0-1 0 0,-1 0 1 0 0,0 0 0 0 0,1 0 0 0 0,-1 0 0 0 0,0 0 0 0 0,0 0 0 0 0,0 0-1 0 0,0 0 1 0 0,0 0 0 0 0,0 0 0 0 0,0 0 0 0 0,0 0 0 0 0,0 0 0 0 0,0 0 0 0 0,-1 0-1 0 0,1 0 1 0 0,-1 1 0 0 0,0 2 20 0 0,0 1 0 0 0,0 0-1 0 0,0 0 1 0 0,1 0 0 0 0,0 1-20 0 0,-4 20 61 0 0,-5 7 94 0 0,5-22-68 0 0,1 1 0 0 0,0-1 1 0 0,1 0-1 0 0,-1 11-87 0 0,-5 36 320 0 0,5-41-209 0 0,0 0 1 0 0,1 1 0 0 0,1 0-112 0 0,2-7 57 0 0,-2 1 1 0 0,1 0 0 0 0,-2 0-1 0 0,1-1 1 0 0,-2 1-1 0 0,-1 3-57 0 0,-8 43 250 0 0,9-42-138 0 0,0 0 0 0 0,-1-1 0 0 0,-3 8-112 0 0,-22 74 313 0 0,28-92-299 0 0,-1-1-1 0 0,1 1 1 0 0,0 0-1 0 0,1-1 1 0 0,-1 1 0 0 0,1 1-14 0 0,0-2 6 0 0,0 0 0 0 0,-1 1 0 0 0,0-1 0 0 0,1 1 0 0 0,-2-1 0 0 0,1 0 0 0 0,0 0 0 0 0,-1 1 0 0 0,0-1 0 0 0,0 0 0 0 0,0 0-6 0 0,1-2-97 0 0,-7 19-542 0 0,8-18 408 0 0,-4 18-111 0 0,3-19 311 0 0,1 0 0 0 0,-1 0-1 0 0,1-1 1 0 0,-1 1 0 0 0,1 0-1 0 0,0 0 1 0 0,0 0 0 0 0,0-1-1 0 0,0 1 1 0 0,0 0 0 0 0,0 0-1 0 0,0 0 1 0 0,0-1 0 0 0,1 1-1 0 0,-1 0 1 0 0,1 0 0 0 0,-1-1-1 0 0,1 1 1 0 0,0 0 0 0 0,0-1-1 0 0,0 2 32 0 0,1 0-141 0 0,6 6-435 0 0,-7-9 480 0 0,0-1-1 0 0,-1 1 1 0 0,1-1-1 0 0,-1 1 1 0 0,0-1 0 0 0,1 1-1 0 0,-1-1 1 0 0,1 0-1 0 0,-1 1 1 0 0,0-1-1 0 0,1 0 1 0 0,-1 1 0 0 0,0-1-1 0 0,0 0 1 0 0,0 0-1 0 0,1 1 1 0 0,-1-1-1 0 0,0 0 1 0 0,0 0 96 0 0,6-15-5549 0 0,9 4-1760 0 0</inkml:trace>
  <inkml:trace contextRef="#ctx0" brushRef="#br0" timeOffset="-8269.887">13775 10559 21335 0 0,'0'0'488'0'0,"0"0"67"0"0,0 0 29 0 0,0 0-67 0 0,1-1-337 0 0,8-4-162 0 0,0 1-1 0 0,0 0 1 0 0,4 0-18 0 0,25-12 105 0 0,-19 7-35 0 0,0 2 1 0 0,0 0 0 0 0,1 1 0 0 0,0 2 0 0 0,0-1 0 0 0,15 1-71 0 0,-3 0 374 0 0,0 1 0 0 0,1 2-1 0 0,-1 1 1 0 0,0 2 0 0 0,25 4-374 0 0,-25 1-1597 0 0,-22-5-256 0 0,-1 0 0 0 0,1 0 0 0 0,0-1 0 0 0,3 0 1853 0 0,-8-1-7374 0 0</inkml:trace>
  <inkml:trace contextRef="#ctx0" brushRef="#br0" timeOffset="-7738.469">14549 10401 18367 0 0,'-24'0'422'0'0,"19"0"56"0"0,5 0 30 0 0,2 0-65 0 0,17-5-278 0 0,2 1 117 0 0,-1-1-1 0 0,1-1 0 0 0,11-6-281 0 0,5-1 327 0 0,38-9 72 0 0,-69 20-351 0 0,0 1 1 0 0,0 0 0 0 0,0 1-1 0 0,0 0 1 0 0,0 0 0 0 0,0 0-1 0 0,0 0 1 0 0,0 1 0 0 0,0 0-1 0 0,4 1-48 0 0,-4 1 52 0 0,0 0 0 0 0,-1 0 0 0 0,0 0 1 0 0,0 1-1 0 0,0 0 0 0 0,0 0 0 0 0,3 4-52 0 0,-2-3 26 0 0,-4-2-9 0 0,0-1 0 0 0,0 1 1 0 0,0-1-1 0 0,-1 1 0 0 0,1 0 0 0 0,-1 0 1 0 0,1 0-1 0 0,-1 0 0 0 0,0 0 0 0 0,0 0 0 0 0,0 0 1 0 0,0 2-18 0 0,6 19 248 0 0,-5-20-201 0 0,0-1 3 0 0,-1 0 1 0 0,1 0 0 0 0,-1 1 0 0 0,1-1-1 0 0,-1 1 1 0 0,0-1 0 0 0,0 1 0 0 0,-1-1-1 0 0,1 1 1 0 0,-1 0 0 0 0,1-1-1 0 0,-1 1 1 0 0,0 0 0 0 0,-1 3-51 0 0,-4 6 43 0 0,4-11-42 0 0,0 0-1 0 0,0 0 0 0 0,0 0 0 0 0,0 1 0 0 0,1-1 0 0 0,-1 0 1 0 0,1 0-1 0 0,0 0 0 0 0,-1 0 0 0 0,1 1 0 0 0,0 1 0 0 0,2 8 0 0 0,-1-8 6 0 0,-1-1 0 0 0,1 1 0 0 0,-1 0 0 0 0,0 1 0 0 0,0-1 0 0 0,-1 0 0 0 0,1 0 1 0 0,-1 0-1 0 0,1-1 0 0 0,-1 1 0 0 0,-1 2-6 0 0,1-3 6 0 0,0 1 1 0 0,0-1-1 0 0,1 1 1 0 0,0 0-1 0 0,-1-1 0 0 0,1 1 1 0 0,0-1-1 0 0,1 1 1 0 0,-1 0-1 0 0,1-1 0 0 0,0 2-6 0 0,1 21 117 0 0,-2-24-105 0 0,0 0 0 0 0,0-1 0 0 0,-1 1 0 0 0,1 0 1 0 0,-1-1-1 0 0,1 1 0 0 0,-1 0 0 0 0,0-1 1 0 0,0 1-1 0 0,1-1 0 0 0,-1 1 0 0 0,0-1 0 0 0,-1 1-12 0 0,1-1 6 0 0,1 0-1 0 0,-1 0 1 0 0,0 0-1 0 0,1 0 0 0 0,-1 0 1 0 0,1 0-1 0 0,-1 0 0 0 0,1 0 1 0 0,-1 0-1 0 0,1 0 1 0 0,-1 0-1 0 0,1 0 0 0 0,0 0 1 0 0,0 0-1 0 0,0 1 1 0 0,0-1-1 0 0,0 0 0 0 0,0 0 1 0 0,0 0-1 0 0,0 0 0 0 0,0 1 1 0 0,0-1-1 0 0,1 0 1 0 0,-1 1-6 0 0,0-1 3 0 0,0-1 1 0 0,0 1-1 0 0,0 0 1 0 0,-1-1-1 0 0,1 1 1 0 0,0 0-1 0 0,0-1 1 0 0,-1 1-1 0 0,1-1 1 0 0,-1 1-1 0 0,1-1 1 0 0,0 1-1 0 0,-1 0 1 0 0,1-1-1 0 0,-1 1 1 0 0,1-1-1 0 0,-1 0 1 0 0,1 1-1 0 0,-1-1 1 0 0,0 1-4 0 0,0 0 10 0 0,-2 1 1 0 0,0 1 0 0 0,0-1 0 0 0,0 0 1 0 0,-1 1-1 0 0,1-1 0 0 0,-2 0-11 0 0,-6 4-14 0 0,9-5 0 0 0,0 0 1 0 0,0-1-1 0 0,1 1 0 0 0,-1-1 1 0 0,0 1-1 0 0,0-1 1 0 0,0 0-1 0 0,0 0 0 0 0,1 0 1 0 0,-1 0-1 0 0,-1 0 14 0 0,-5-2-26 0 0,8 1 24 0 0,0 1 0 0 0,0 0-1 0 0,0 0 1 0 0,0 0 0 0 0,0 0 0 0 0,0-1 0 0 0,0 1 0 0 0,0 0-1 0 0,0 0 1 0 0,0 0 0 0 0,0 0 0 0 0,0-1 0 0 0,0 1 0 0 0,0 0 0 0 0,0 0-1 0 0,0 0 1 0 0,0 0 0 0 0,1 0 0 0 0,-1-1 0 0 0,0 1 0 0 0,0 0 0 0 0,0 0-1 0 0,0 0 1 0 0,0 0 0 0 0,0 0 0 0 0,0-1 0 0 0,0 1 0 0 0,1 0-1 0 0,-1 0 1 0 0,0 0 0 0 0,0 0 0 0 0,0 0 0 0 0,0 0 0 0 0,0 0 0 0 0,1 0-1 0 0,-1 0 1 0 0,0 0 0 0 0,0 0 0 0 0,0-1 2 0 0,1 1-2 0 0,0 0-1 0 0,-1-1 1 0 0,1 0 0 0 0,0 1-1 0 0,-1-1 1 0 0,1 1 0 0 0,-1-1-1 0 0,1 0 1 0 0,-1 1 0 0 0,1-1-1 0 0,-1 0 1 0 0,0 1 0 0 0,1-1-1 0 0,-1 0 1 0 0,0 0 0 0 0,0 0-1 0 0,1 1 1 0 0,-1-1 0 0 0,0 0-1 0 0,0 0 1 0 0,0 0 0 0 0,0 1 0 0 0,0-1-1 0 0,0 0 1 0 0,0 0 0 0 0,0 0-1 0 0,0 0 1 0 0,-1 1 0 0 0,1-1-1 0 0,0 0 1 0 0,0 0 0 0 0,-1 1-1 0 0,1-1 1 0 0,-1-1 2 0 0,1 2 4 0 0,-1-1-1 0 0,1 0 1 0 0,0 0 0 0 0,-1 0 0 0 0,1 0-1 0 0,0 0 1 0 0,0 0 0 0 0,0-1-1 0 0,0 1 1 0 0,0 0 0 0 0,0 0 0 0 0,0 0-1 0 0,0 0 1 0 0,0 0 0 0 0,0 0-1 0 0,0 0 1 0 0,1 0 0 0 0,-1 0-1 0 0,0 0 1 0 0,1 0 0 0 0,-1 0 0 0 0,1 0-4 0 0,7-9 65 0 0,-6 8-47 0 0,0 0 0 0 0,0 1 0 0 0,-1-1 1 0 0,1 0-1 0 0,-1 0 0 0 0,0-1 0 0 0,1 1 0 0 0,-1 0 1 0 0,0 0-1 0 0,0-1 0 0 0,-1 1 0 0 0,1 0 0 0 0,0-1 1 0 0,-1 1-1 0 0,1-1 0 0 0,-1 1 0 0 0,0-2-18 0 0,1-4 54 0 0,0 1 1 0 0,0-1-1 0 0,0 0 0 0 0,1 1 0 0 0,0-1 0 0 0,3-4-54 0 0,-3 6 31 0 0,0 0 0 0 0,0 0 0 0 0,0-1 0 0 0,-1 1 0 0 0,0-1 0 0 0,0 1 1 0 0,-1-1-1 0 0,0 1-31 0 0,0 1 1 0 0,0 1 0 0 0,0 0 0 0 0,0 0 0 0 0,1 0 0 0 0,-1 0 0 0 0,1 0 0 0 0,0 0 0 0 0,0 0 0 0 0,0 0 0 0 0,1 0 0 0 0,-1 0 0 0 0,1 0 0 0 0,0 1 0 0 0,0-1 0 0 0,1 1 0 0 0,-1-1 0 0 0,1 1 0 0 0,1-2-1 0 0,1-2 0 0 0,-1 0 0 0 0,0 0 0 0 0,0 0 0 0 0,-1 0 0 0 0,0-1 0 0 0,0 0 0 0 0,0 1 0 0 0,1 0 0 0 0,0 0 0 0 0,0 0 0 0 0,2-2 0 0 0,19-14 0 0 0,-21 20 0 0 0,-1 0 0 0 0,0 1 0 0 0,1-2 0 0 0,-1 1 0 0 0,0 0 0 0 0,0 0 0 0 0,-1-1 0 0 0,1 0 0 0 0,-1 0 0 0 0,0 1 0 0 0,1-2 0 0 0,-3 3 0 0 0,1 0 0 0 0,0 1 0 0 0,-1-1 0 0 0,1 0 0 0 0,0 1 0 0 0,0-1 0 0 0,0 1 0 0 0,0-1 0 0 0,0 1 0 0 0,1 0 0 0 0,-1-1 0 0 0,0 1 0 0 0,1 0 0 0 0,-1 0 0 0 0,2-1 0 0 0,18-15 12 0 0,-21 17-6 0 0,0-1-1 0 0,1 1 0 0 0,-1-1 0 0 0,1 1 1 0 0,-1 0-1 0 0,0-1 0 0 0,1 1 0 0 0,-1-1 1 0 0,0 1-1 0 0,1-1 0 0 0,-1 1 0 0 0,0-1 1 0 0,0 1-1 0 0,1-1 0 0 0,-1 1 1 0 0,0-1-1 0 0,0 0 0 0 0,0 1 0 0 0,0-1 1 0 0,0 0-6 0 0,0 0 18 0 0,1 0-12 0 0,-1 1 0 0 0,0 0 0 0 0,0 0-1 0 0,0 0 1 0 0,0-1 0 0 0,1 1 0 0 0,-1 0 0 0 0,0 0-1 0 0,0 0 1 0 0,0 0 0 0 0,1 0 0 0 0,-1-1 0 0 0,0 1 0 0 0,0 0-1 0 0,1 0 1 0 0,-1 0 0 0 0,0 0 0 0 0,0 0 0 0 0,1 0-1 0 0,-1 0 1 0 0,0 0 0 0 0,0 0 0 0 0,1 0 0 0 0,-1 0-1 0 0,0 0 1 0 0,0 0 0 0 0,1 0 0 0 0,-1 0 0 0 0,0 0-1 0 0,0 0 1 0 0,1 0 0 0 0,-1 0 0 0 0,0 0 0 0 0,0 1-1 0 0,1-1 1 0 0,-1 0 0 0 0,0 0 0 0 0,0 0 0 0 0,0 0-1 0 0,1 1 1 0 0,-1-1 0 0 0,0 0 0 0 0,0 0 0 0 0,0 0 0 0 0,1 1-6 0 0,-1 2 19 0 0,0 0 1 0 0,1 0 0 0 0,0-1 0 0 0,0 1 0 0 0,0 0 0 0 0,0 0-1 0 0,0 0-19 0 0,1 0 1 0 0,-1 1-1 0 0,0 0 0 0 0,0-1 1 0 0,0 1-1 0 0,0 0 1 0 0,0-1-1 0 0,-1 3 0 0 0,0 4-31 0 0,0-6 25 0 0,-1-1 0 0 0,1 0 1 0 0,1 1-1 0 0,-1-1 0 0 0,0 0 0 0 0,1 1 0 0 0,0-1 1 0 0,0 1 5 0 0,3 5-16 0 0,-3-7 13 0 0,-1 0 1 0 0,1-1 0 0 0,0 1-1 0 0,0 0 1 0 0,-1 0 0 0 0,1-1-1 0 0,-1 1 1 0 0,0 0 0 0 0,0 0-1 0 0,1 0 1 0 0,-1 0 0 0 0,0-1-1 0 0,0 1 1 0 0,-1 0 0 0 0,1 0-1 0 0,0 1 3 0 0,-5 11-10 0 0,3-9 2 0 0,0-1-1 0 0,1 0 1 0 0,0 0 0 0 0,0 1 0 0 0,0-1-1 0 0,1 2 9 0 0,0 24-12 0 0,0-22 3 0 0,0-1 1 0 0,0 0 0 0 0,0 1 0 0 0,-1-1-1 0 0,0 0 1 0 0,0 0 0 0 0,-1 0 0 0 0,0 1 8 0 0,-1-1-23 0 0,2-5 15 0 0,0-1-1 0 0,0 1 0 0 0,1 0 1 0 0,-1-1-1 0 0,0 1 1 0 0,1 0-1 0 0,-1-1 0 0 0,1 1 1 0 0,0 0-1 0 0,0 0 1 0 0,-1 0-1 0 0,1 0 0 0 0,0-1 1 0 0,0 1-1 0 0,1 0 1 0 0,-1 0-1 0 0,0 0 0 0 0,1-1 1 0 0,-1 1-1 0 0,1 0 1 0 0,-1 0-1 0 0,1-1 0 0 0,0 1 1 0 0,0 0-1 0 0,0 0 9 0 0,7 15-146 0 0,-8-14 66 0 0,1-1 0 0 0,0 0 0 0 0,0 1 0 0 0,0-1 0 0 0,1 0 0 0 0,-1 0 0 0 0,0 1 0 0 0,1-1 0 0 0,-1 0 1 0 0,1 0-1 0 0,0 0 0 0 0,0-1 0 0 0,0 1 0 0 0,1 1 80 0 0,3 0-433 0 0,-1-1-1 0 0,1 1 1 0 0,0-1 0 0 0,0 0-1 0 0,6 1 434 0 0,6 2-1801 0 0,-14-4-134 0 0</inkml:trace>
  <inkml:trace contextRef="#ctx0" brushRef="#br0" timeOffset="-7382.539">15622 10509 20615 0 0,'-7'2'-80'0'0,"-6"2"1167"0"0,13-3-434 0 0,8 0-246 0 0,21-1-210 0 0,-23 0-185 0 0,5 0 214 0 0,-1-1 0 0 0,1 1 0 0 0,3-2-226 0 0,27-11 750 0 0,-3 3-775 0 0,-37 10 10 0 0,0-1 0 0 0,0 1 0 0 0,0 0 0 0 0,-1 0 1 0 0,1-1-1 0 0,0 1 0 0 0,0-1 0 0 0,0 1 0 0 0,-1-1 0 0 0,1 1 0 0 0,0-1 0 0 0,-1 1 0 0 0,1-1 1 0 0,0 0 14 0 0,4-3-45 0 0,6-1-97 0 0,0 0 0 0 0,0 1 0 0 0,12-3 142 0 0,9-2-521 0 0,-11 2-26 0 0,0 2 0 0 0,10-1 547 0 0,15-4-1083 0 0,7-8-1221 0 0,-13 8-336 0 0,-29 10-3229 0 0</inkml:trace>
  <inkml:trace contextRef="#ctx0" brushRef="#br0" timeOffset="-7042.634">15761 10285 22175 0 0,'-1'0'64'0'0,"1"0"0"0"0,-1 0-1 0 0,0 0 1 0 0,1 0 0 0 0,-1 0-1 0 0,1 0 1 0 0,-1 1 0 0 0,1-1 0 0 0,-1 0-1 0 0,1 0 1 0 0,-1 1 0 0 0,1-1-1 0 0,-1 0 1 0 0,1 0 0 0 0,-1 1-1 0 0,1-1 1 0 0,-1 1 0 0 0,1-1 0 0 0,0 0-1 0 0,-1 1 1 0 0,1-1 0 0 0,0 1-1 0 0,-1-1 1 0 0,1 1 0 0 0,0-1-1 0 0,0 1 1 0 0,-1-1 0 0 0,1 1-1 0 0,0-1 1 0 0,0 1 0 0 0,0 0 0 0 0,0-1-1 0 0,0 1 1 0 0,0-1 0 0 0,0 1-1 0 0,0-1 1 0 0,0 1 0 0 0,0-1-1 0 0,0 1 1 0 0,0 0 0 0 0,0-1-64 0 0,0 2-14 0 0,1 0 0 0 0,-1 1 0 0 0,0-1 0 0 0,1 0 0 0 0,0 0 0 0 0,-1 0 0 0 0,1 0 0 0 0,0 0 0 0 0,0 0 0 0 0,0 0 0 0 0,1 0 14 0 0,0 0 10 0 0,-1 0 7 0 0,0-1 0 0 0,0 0 0 0 0,0 0-1 0 0,0 0 1 0 0,0 1 0 0 0,0-1 0 0 0,0 0-1 0 0,0 1 1 0 0,0-1 0 0 0,-1 1 0 0 0,1-1-1 0 0,-1 1 1 0 0,1 0 0 0 0,-1-1 0 0 0,1 1 0 0 0,-1-1-1 0 0,0 1 1 0 0,0 0 0 0 0,0-1 0 0 0,0 1-1 0 0,0 0 1 0 0,0-1 0 0 0,0 1 0 0 0,-1-1-1 0 0,1 1 1 0 0,-1 1-17 0 0,1-1 10 0 0,-1 0 0 0 0,1 0-1 0 0,0 0 1 0 0,0 0 0 0 0,0 0-1 0 0,0 0 1 0 0,0 0 0 0 0,1 0-1 0 0,-1 0 1 0 0,1 0 0 0 0,-1 0-1 0 0,1 0 1 0 0,0 1-10 0 0,0-1 4 0 0,0 0 0 0 0,-1 0-1 0 0,1 0 1 0 0,-1 1 0 0 0,1-1 0 0 0,-1 0 0 0 0,0 1-1 0 0,0-1 1 0 0,0 2-4 0 0,-7 24 17 0 0,6-24-14 0 0,0-1 1 0 0,0 1-1 0 0,0-1 1 0 0,0 1-1 0 0,1-1 0 0 0,-1 1 1 0 0,1 0-1 0 0,0-1 0 0 0,0 1 1 0 0,0 0-1 0 0,0-1 0 0 0,1 1 1 0 0,0-1-1 0 0,0 1-3 0 0,4 7 0 0 0,-4-10 0 0 0,0 1 0 0 0,0 0 0 0 0,-1 0 0 0 0,1-1 0 0 0,0 1 0 0 0,0 0 0 0 0,-1 0 0 0 0,1 0 0 0 0,-1 0 0 0 0,0 0 0 0 0,0 0 0 0 0,1 0 0 0 0,-1 0 0 0 0,-1 0 0 0 0,1 0 0 0 0,-4 12 10 0 0,3-12-8 0 0,0 0 1 0 0,1 0-1 0 0,-1-1 1 0 0,1 1-1 0 0,-1 0 1 0 0,1 0-1 0 0,0 0 1 0 0,-1-1-1 0 0,1 1 0 0 0,0 0 1 0 0,1 0-1 0 0,-1 0 1 0 0,0 0-1 0 0,0 0 1 0 0,1-1-1 0 0,-1 1 1 0 0,1 0-1 0 0,-1 0 1 0 0,1 0-1 0 0,0-1 1 0 0,0 1-1 0 0,0 1-2 0 0,3 4 0 0 0,-1 1 0 0 0,0 0 0 0 0,-1 0 0 0 0,0 0 0 0 0,0 0 0 0 0,0 7 0 0 0,-1-14-24 0 0,-1 0 0 0 0,0 1 0 0 0,1-1-1 0 0,-1 1 1 0 0,1-1 0 0 0,0 0 0 0 0,-1 1 0 0 0,1-1-1 0 0,0 0 1 0 0,0 0 0 0 0,0 1 0 0 0,0-1 0 0 0,0 0-1 0 0,0 0 1 0 0,0 0 0 0 0,0 0 0 0 0,0 0 0 0 0,0-1-1 0 0,1 2 25 0 0,-1-2-25 0 0,0 0 0 0 0,0 1 1 0 0,0-1-1 0 0,-1 1 0 0 0,1 0 0 0 0,0-1 0 0 0,0 1 0 0 0,-1 0 0 0 0,1-1 0 0 0,0 1 0 0 0,-1 0 0 0 0,1 0 0 0 0,-1-1 0 0 0,1 1 0 0 0,-1 0 0 0 0,1 0 0 0 0,-1 0 1 0 0,0 0-1 0 0,1 0 0 0 0,-1 0 0 0 0,0-1 0 0 0,0 1 0 0 0,0 0 0 0 0,0 0 0 0 0,0 0 0 0 0,0 0 0 0 0,0 0 0 0 0,0 0 0 0 0,0 0 0 0 0,0 1 25 0 0,0-2-4 0 0,0 0 0 0 0,0 0-1 0 0,0 1 1 0 0,0-1 0 0 0,0 0 0 0 0,0 1-1 0 0,0-1 1 0 0,0 0 0 0 0,0 1-1 0 0,0-1 1 0 0,0 0 0 0 0,0 1-1 0 0,0-1 1 0 0,1 0 0 0 0,-1 0 0 0 0,0 1-1 0 0,0-1 1 0 0,0 0 0 0 0,0 0-1 0 0,1 1 1 0 0,-1-1 0 0 0,0 0 0 0 0,0 0-1 0 0,0 1 1 0 0,1-1 0 0 0,-1 0-1 0 0,0 0 1 0 0,1 0 0 0 0,-1 0 4 0 0,3 4-2134 0 0,-4-1-4179 0 0,-2 3-403 0 0</inkml:trace>
  <inkml:trace contextRef="#ctx0" brushRef="#br0" timeOffset="-6693.715">16328 10243 20647 0 0,'4'-15'172'0'0,"-2"11"-33"0"0,-1-1 0 0 0,0 1 0 0 0,0-1 0 0 0,0 1 0 0 0,0-1 0 0 0,-1 0 1 0 0,0 1-1 0 0,0-1 0 0 0,0 0 0 0 0,-1-1-139 0 0,1 5 37 0 0,0 0 1 0 0,0 1-1 0 0,0-1 0 0 0,0 0 0 0 0,0 0 1 0 0,0 0-1 0 0,0 0 0 0 0,1 0 1 0 0,-1 0-1 0 0,0 0 0 0 0,0 0 0 0 0,1 0 1 0 0,-1 0-1 0 0,1 0 0 0 0,-1 0 1 0 0,1 0-1 0 0,-1 1 0 0 0,1-1 0 0 0,0-1-37 0 0,-1 2 2 0 0,1-1-1 0 0,-1 1 0 0 0,1-1 0 0 0,-1 1 1 0 0,1-1-1 0 0,-1 0 0 0 0,0 1 1 0 0,1-1-1 0 0,-1 0 0 0 0,0 1 0 0 0,0-1 1 0 0,1 0-1 0 0,-1 0 0 0 0,0 1 1 0 0,0-1-1 0 0,0 0 0 0 0,0 0 0 0 0,0 1 1 0 0,0-1-1 0 0,0 0 0 0 0,0 1 1 0 0,0-1-1 0 0,0 0 0 0 0,0 0 0 0 0,-1 1 1 0 0,1-1-1 0 0,0 0 0 0 0,-1 1 0 0 0,1-1 1 0 0,0 0-1 0 0,-1 1 0 0 0,1-1-1 0 0,-1 0 30 0 0,1 1 0 0 0,0 0 1 0 0,0-1-1 0 0,-1 1 0 0 0,1-1 0 0 0,0 1 0 0 0,0-1 0 0 0,0 1 0 0 0,-1-1 0 0 0,1 1 0 0 0,0-1 0 0 0,0 1 0 0 0,0-1 0 0 0,0 1 1 0 0,0-1-1 0 0,0 1 0 0 0,0-1 0 0 0,0 1 0 0 0,0-1 0 0 0,0 1 0 0 0,1-1 0 0 0,-1 1 0 0 0,0-1 0 0 0,0 1 0 0 0,0 0 1 0 0,0-1-1 0 0,1 1 0 0 0,-1-1 0 0 0,0 1 0 0 0,1-1 0 0 0,-1 1 0 0 0,0 0 0 0 0,1-1 0 0 0,-1 1 0 0 0,0 0 0 0 0,1-1 0 0 0,-1 1 1 0 0,0 0-1 0 0,1-1-30 0 0,-2-2 162 0 0,1 3-152 0 0,0 0 0 0 0,0 1 0 0 0,0-1 0 0 0,0 0 0 0 0,0 0 0 0 0,0 0 0 0 0,0 0 0 0 0,0 0 0 0 0,0 0 0 0 0,0 0 0 0 0,0 0 0 0 0,0 0 0 0 0,0 0 0 0 0,-1 0 0 0 0,1 0 0 0 0,0 0 0 0 0,0 0 0 0 0,0 0 0 0 0,0 0 0 0 0,0 0 0 0 0,0 0 1 0 0,0 0-1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1 0 0,0 0-1 0 0,0 0-10 0 0,11 61 560 0 0,-9-52-474 0 0,-2 1 0 0 0,1-1 0 0 0,-1 0 1 0 0,-1 0-1 0 0,1 0 0 0 0,-2 0-86 0 0,0 36 296 0 0,3 14 34 0 0,-1-31-79 0 0,1-1 1 0 0,4 27-252 0 0,-3-42 29 0 0,-1 1 0 0 0,0 0 0 0 0,-1 0 0 0 0,-1 1-29 0 0,0 14 50 0 0,5 3-77 0 0,-2-28 0 0 0,-2 1 1 0 0,1 0-1 0 0,0 0 0 0 0,-1 0 1 0 0,0-1-1 0 0,0 1 0 0 0,0 0 1 0 0,0 0-1 0 0,0 0 0 0 0,-1 2 27 0 0,0-1-132 0 0,0 1-1 0 0,0-1 0 0 0,1 0 1 0 0,0 1-1 0 0,0-1 0 0 0,1 4 133 0 0,0 9-932 0 0,-1-17 580 0 0,0-1-21 0 0,0 3-296 0 0,0-3 628 0 0,0 1 0 0 0,0-1 0 0 0,0 1-1 0 0,0-1 1 0 0,0 1 0 0 0,0-1 0 0 0,0 1 0 0 0,0-1 0 0 0,0 1 0 0 0,0-1 0 0 0,0 1 0 0 0,0-1 0 0 0,0 1 0 0 0,0-1 0 0 0,1 0 0 0 0,-1 1 0 0 0,0-1-1 0 0,0 1 1 0 0,1-1 0 0 0,-1 1 41 0 0,18 14-2072 0 0,-16-13 495 0 0,1-2-3264 0 0,11 0-1396 0 0</inkml:trace>
  <inkml:trace contextRef="#ctx0" brushRef="#br0" timeOffset="-6327.747">16986 10333 12064 0 0,'0'0'356'0'0,"0"-2"-8"0"0,1-23-271 0 0,0 14 550 0 0,-1 0-1 0 0,0 0 1 0 0,-1 0 0 0 0,0-2-627 0 0,-1 1 660 0 0,-1-7 666 0 0,0 1-1 0 0,-3-5-1325 0 0,4 18 177 0 0,1 0 1 0 0,-1 0-1 0 0,0 0 0 0 0,-1 0 1 0 0,1 0-1 0 0,-1 1 1 0 0,0-1-1 0 0,0 1 0 0 0,-1 0 1 0 0,0-1-178 0 0,0 1 106 0 0,-2-2 133 0 0,-1-1 0 0 0,0 0 0 0 0,0 1 0 0 0,0 1 0 0 0,-1-1 1 0 0,0 1-1 0 0,-5-2-239 0 0,2 2 230 0 0,1 0 0 0 0,-1 1 1 0 0,0 1-1 0 0,0 0 1 0 0,0 0-1 0 0,-1 1 1 0 0,1 1-1 0 0,-1 0 0 0 0,1 0 1 0 0,-1 1-1 0 0,-4 1-230 0 0,12-1 25 0 0,0 0-1 0 0,0 1 1 0 0,0 0 0 0 0,0 0-1 0 0,0 0 1 0 0,1 0 0 0 0,-1 0-1 0 0,0 1 1 0 0,1-1-1 0 0,-1 1 1 0 0,1 0 0 0 0,0 0-1 0 0,-3 2-24 0 0,-45 41-240 0 0,49-44 233 0 0,1 1 0 0 0,0-1 0 0 0,1 0 0 0 0,-1 1 0 0 0,0-1 0 0 0,0 1-1 0 0,0-1 1 0 0,1 1 0 0 0,-1 0 0 0 0,1-1 0 0 0,0 1 0 0 0,-1 0 0 0 0,1-1 0 0 0,0 1 0 0 0,0 0-1 0 0,0-1 1 0 0,0 1 0 0 0,0 0 0 0 0,0-1 0 0 0,0 1 0 0 0,1 0 0 0 0,-1-1 0 0 0,1 1-1 0 0,-1 0 8 0 0,4 9-22 0 0,-1-1 0 0 0,1 1 0 0 0,3 4 22 0 0,0-1-32 0 0,-3-3 12 0 0,2 0 1 0 0,-1 0 0 0 0,1-1-1 0 0,1 1 1 0 0,0-1-1 0 0,0-1 1 0 0,1 0-1 0 0,0 0 1 0 0,1 0-1 0 0,0-1 20 0 0,59 47-21 0 0,-36-30-4 0 0,-2 1-1 0 0,24 25 26 0 0,-44-39 0 0 0,-1 0 0 0 0,5 9 0 0 0,8 10 0 0 0,-16-22-6 0 0,0 0 0 0 0,0 0 0 0 0,-1 1 0 0 0,0 0 0 0 0,0 0 0 0 0,-1 1 0 0 0,-1-1 0 0 0,0 1 0 0 0,0-1 0 0 0,1 10 6 0 0,-4-18-17 0 0,0 1 0 0 0,0-1 1 0 0,0 0-1 0 0,0 0 0 0 0,0 0 0 0 0,0 0 0 0 0,-1 0 0 0 0,1 1 0 0 0,-1-1 0 0 0,1 0 0 0 0,-1 0 0 0 0,0 0 0 0 0,0 0 1 0 0,0 0-1 0 0,0 0 0 0 0,0-1 0 0 0,0 1 0 0 0,0 0 0 0 0,-1 0 0 0 0,1-1 0 0 0,-1 1 0 0 0,1-1 0 0 0,-1 1 0 0 0,0-1 1 0 0,1 0-1 0 0,-1 0 0 0 0,-1 1 17 0 0,-3 1-31 0 0,0 0 1 0 0,0-1-1 0 0,0 1 1 0 0,0-1 0 0 0,0-1-1 0 0,0 1 1 0 0,-1-1-1 0 0,-2 0 31 0 0,-6 1-76 0 0,5 0 67 0 0,-1-1 0 0 0,1 0 0 0 0,-1 0 0 0 0,1-1-1 0 0,-1-1 1 0 0,1 0 0 0 0,-1 0 0 0 0,-6-2 9 0 0,2-1 115 0 0,11 4-27 0 0,0-1-1 0 0,0 0 1 0 0,0 0-1 0 0,0-1 0 0 0,0 1 1 0 0,1-1-1 0 0,-1 0 1 0 0,0 0-1 0 0,1 0 0 0 0,-3-2-87 0 0,4 2 63 0 0,0 0-1 0 0,0 0 0 0 0,0 0 1 0 0,0-1-1 0 0,0 1 0 0 0,0-1 1 0 0,1 1-1 0 0,-1-1 0 0 0,1 0 1 0 0,0 1-1 0 0,0-1 0 0 0,0 0 1 0 0,0 0-1 0 0,0 0 0 0 0,1-1-62 0 0,-1-1 115 0 0,1-1-1 0 0,0 0 1 0 0,0 1-1 0 0,0-1 1 0 0,0 1-1 0 0,1-1 1 0 0,0 0 0 0 0,1 0-115 0 0,3-10 189 0 0,0 0 0 0 0,2 0 0 0 0,0 0 0 0 0,9-14-189 0 0,-4 9-309 0 0,1 1 0 0 0,1 0 0 0 0,1 1 0 0 0,1 0 0 0 0,0 2 1 0 0,1-1-1 0 0,15-9 309 0 0,37-22-2787 0 0,-37 28 296 0 0,-7 5 395 0 0</inkml:trace>
  <inkml:trace contextRef="#ctx0" brushRef="#br0" timeOffset="-5734.176">17347 9843 20127 0 0,'0'0'463'0'0,"0"0"61"0"0,0 0 27 0 0,0 0-67 0 0,0 0-304 0 0,3 0-114 0 0,3-1-54 0 0,-3 1-5 0 0,1-1 0 0 0,-1 1 0 0 0,0 0 0 0 0,1 0 1 0 0,-1 0-1 0 0,0 1 0 0 0,1-1 0 0 0,-1 1 0 0 0,1 0-7 0 0,6 1 189 0 0,1 1 0 0 0,-1 0 0 0 0,0 1 0 0 0,0 0 0 0 0,0 1 0 0 0,0 0 0 0 0,-1 0 0 0 0,0 1 0 0 0,0 0 0 0 0,-1 1 0 0 0,1 0 0 0 0,2 4-189 0 0,15 14 172 0 0,-2 2 0 0 0,-1 1 0 0 0,1 3-172 0 0,-11-12 0 0 0,0 0 0 0 0,-1 0 0 0 0,-1 1 0 0 0,-1 0 0 0 0,2 10 0 0 0,27 55 0 0 0,-23-53 4 0 0,-1 2-1 0 0,-2 0 1 0 0,2 9-4 0 0,-1 0 45 0 0,-10-35-38 0 0,-1 0 0 0 0,0 0 0 0 0,-1 0-1 0 0,0 0 1 0 0,0 1 0 0 0,-1-1 0 0 0,0 1 0 0 0,0-1-1 0 0,-1 1 1 0 0,0 4-7 0 0,-5 34 4 0 0,-2 0 0 0 0,-2-1 0 0 0,-5 9-4 0 0,0-6 51 0 0,-3 0 0 0 0,-2-2-1 0 0,-23 43-50 0 0,30-66 41 0 0,7-13 50 0 0,-1-1-1 0 0,0 0 1 0 0,-1 0-1 0 0,0 0 1 0 0,-7 7-91 0 0,5-7-664 0 0,8-8-6496 0 0,1-2 291 0 0</inkml:trace>
  <inkml:trace contextRef="#ctx0" brushRef="#br0" timeOffset="-5389.263">18336 10352 23143 0 0,'0'0'680'0'0,"0"0"-10"0"0,2 0-430 0 0,32 6 540 0 0,126-12-1022 0 0,-141 5-412 0 0,-14 1 371 0 0,-1-1 0 0 0,1 1 0 0 0,0 0 0 0 0,-1 1 0 0 0,1-1 0 0 0,-1 1 0 0 0,1 0 0 0 0,-1 0 0 0 0,2 1 283 0 0,14 5-2931 0 0,-11-3-4072 0 0</inkml:trace>
  <inkml:trace contextRef="#ctx0" brushRef="#br0" timeOffset="-5034.327">18264 10716 21223 0 0,'0'0'480'0'0,"0"0"67"0"0,3-1 32 0 0,23-6 71 0 0,-1 1-559 0 0,16-7-91 0 0,-18 4 92 0 0,83-27 144 0 0,-6 2-823 0 0,-93 32 502 0 0,1 0-98 0 0,1 0 1 0 0,-1 0 0 0 0,1 1 0 0 0,0 0 0 0 0,6 0 182 0 0,1 1-2733 0 0,-8 0-4409 0 0</inkml:trace>
  <inkml:trace contextRef="#ctx0" brushRef="#br0" timeOffset="-4143.965">19090 10053 19351 0 0,'0'0'439'0'0,"0"0"62"0"0,0 0 33 0 0,0 0-65 0 0,2-1-309 0 0,22-15 168 0 0,-22 14 11 0 0,-2 2 11 0 0,2-1-46 0 0,5-4-280 0 0,0 0 0 0 0,0 1 0 0 0,1 0-1 0 0,0 0 1 0 0,6-2-24 0 0,45-15 70 0 0,-53 19-36 0 0,8-1 185 0 0,-1 1 0 0 0,0 0-1 0 0,1 0 1 0 0,9 2-219 0 0,2-2 426 0 0,-16 1-250 0 0,1 1 0 0 0,0 0-1 0 0,-1 0 1 0 0,1 1 0 0 0,0 0 0 0 0,-1 0-1 0 0,1 1 1 0 0,-1 1 0 0 0,0-1-1 0 0,0 2 1 0 0,0-1 0 0 0,0 1-1 0 0,0 0 1 0 0,7 6-176 0 0,-15-10-6 0 0,0 1 0 0 0,0 0-1 0 0,1 0 1 0 0,-1 0 0 0 0,0 1 0 0 0,0-1-1 0 0,0 0 1 0 0,0 0 0 0 0,0 1 0 0 0,-1-1-1 0 0,1 0 1 0 0,0 1 0 0 0,-1-1 0 0 0,1 1-1 0 0,0-1 1 0 0,-1 1 0 0 0,0-1-1 0 0,1 1 1 0 0,-1-1 0 0 0,0 1 0 0 0,0-1-1 0 0,0 1 1 0 0,0 0 6 0 0,0 4-80 0 0,-1-1 0 0 0,0 1 0 0 0,-1-1 0 0 0,1 1 0 0 0,-3 4 80 0 0,-2 10-160 0 0,2-1 42 0 0,-1-1 0 0 0,-1 0-1 0 0,-1 0 1 0 0,0-1 0 0 0,-2 1 0 0 0,1-2-1 0 0,-6 7 119 0 0,-8 9 106 0 0,8-13 37 0 0,1 1 0 0 0,-4 10-143 0 0,16-29 100 0 0,1-1 20 0 0,0 0 0 0 0,0 0-30 0 0,0 0-130 0 0,0 0-59 0 0,0 0-12 0 0,0 1 18 0 0,-4 4 93 0 0,4-4 6 0 0,1-1-1 0 0,-1 0 1 0 0,0 0 0 0 0,0 0-1 0 0,0 1 1 0 0,0-1 0 0 0,0 0 0 0 0,0 0-1 0 0,0 1 1 0 0,0-1 0 0 0,0 0 0 0 0,1 0-1 0 0,-1 0 1 0 0,0 0 0 0 0,0 1-1 0 0,0-1 1 0 0,0 0 0 0 0,1 0 0 0 0,-1 0-1 0 0,0 0 1 0 0,0 0 0 0 0,0 0-1 0 0,1 1 1 0 0,-1-1 0 0 0,0 0 0 0 0,0 0-1 0 0,0 0 1 0 0,1 0 0 0 0,-1 0 0 0 0,0 0-1 0 0,0 0 1 0 0,1 0 0 0 0,-1 0-1 0 0,0 0 1 0 0,0 0-6 0 0,10 2 81 0 0,-9-2-61 0 0,15 5 89 0 0,-14-4-102 0 0,0 0 0 0 0,1 0 0 0 0,-1-1 0 0 0,0 1 0 0 0,1-1 0 0 0,-1 1 0 0 0,3-1-7 0 0,7 0-50 0 0,1 0 0 0 0,-1 0 0 0 0,0 1 0 0 0,0 1 0 0 0,0 0 0 0 0,0 1 0 0 0,0 0 0 0 0,9 4 50 0 0,-5 0-5 0 0,-2 0 0 0 0,1 1 1 0 0,-1 0-1 0 0,0 1 1 0 0,5 5 4 0 0,15 9 348 0 0,-29-19-344 0 0,-1 0 1 0 0,0 0-1 0 0,0 0 1 0 0,-1 1-1 0 0,2 2-4 0 0,12 13-95 0 0,-16-18 66 0 0,1 0 1 0 0,-1-1 0 0 0,0 2 0 0 0,0-1-1 0 0,0 0 1 0 0,0 0 0 0 0,0 0-1 0 0,0 0 1 0 0,0 1 0 0 0,-1-1 0 0 0,1 3 28 0 0,4 12-185 0 0,-4-15 170 0 0,0 0 0 0 0,0 0 0 0 0,0 0 0 0 0,-1 0 0 0 0,1 0 0 0 0,-1 0 0 0 0,1 0 0 0 0,-1 1 0 0 0,0-1 0 0 0,0 0 0 0 0,0 0 1 0 0,0 0-1 0 0,0 0 0 0 0,0 1 0 0 0,-1-1 0 0 0,1 0 0 0 0,-1 0 0 0 0,1 0 0 0 0,-1 0 0 0 0,0 0 0 0 0,-1 2 15 0 0,1-2 9 0 0,0 0 0 0 0,0 1-1 0 0,0-1 1 0 0,0 1 0 0 0,0-1-1 0 0,0 1 1 0 0,1 0 0 0 0,-1 0-9 0 0,-3 8-12 0 0,-5 11-215 0 0,8-19 217 0 0,0 0 0 0 0,0 0 1 0 0,0-1-1 0 0,0 1 0 0 0,0 0 0 0 0,-1-1 0 0 0,1 1 1 0 0,-1-1-1 0 0,0 0 0 0 0,0 0 0 0 0,0 1 1 0 0,0-1-1 0 0,0 0 0 0 0,0-1 0 0 0,-1 2 10 0 0,-9 3-8 0 0,0 0-1 0 0,0-1 0 0 0,-1 0 1 0 0,0-1-1 0 0,0 0 0 0 0,-6 1 9 0 0,-29 8-184 0 0,36-10 126 0 0,0 0 0 0 0,-1-1 0 0 0,0 0 0 0 0,1-1 0 0 0,-10 0 58 0 0,8-1-20 0 0,1 1 0 0 0,-1 1 0 0 0,1 0 0 0 0,-9 2 20 0 0,11-1 53 0 0,0-1 0 0 0,0 0 0 0 0,1-1 0 0 0,-4-1-53 0 0,6 0 60 0 0,1 1 0 0 0,0-1 0 0 0,0 1 0 0 0,1 0 1 0 0,-1 1-1 0 0,0 0 0 0 0,0 0 0 0 0,1 0 0 0 0,-1 1 0 0 0,1 0 0 0 0,-1 0-60 0 0,-12 11 138 0 0,15-10-88 0 0,-1-1-1 0 0,1 0 1 0 0,-1 0 0 0 0,0 0 0 0 0,0 0 0 0 0,-2 0-50 0 0,-3 0 96 0 0,-16 7 352 0 0,25-10-401 0 0,-1 1 0 0 0,1 0 0 0 0,-1 0 0 0 0,1-1 1 0 0,-1 1-1 0 0,1 0 0 0 0,0 0 0 0 0,-1 0 0 0 0,1 1 0 0 0,0-1 0 0 0,0 0 0 0 0,0 0 0 0 0,0 1-47 0 0,-1 2 571 0 0,-2 1-337 0 0,-5 6 505 0 0,-1-1-711 0 0,9-8-3 0 0,2-1-22 0 0,-1-1-1 0 0,1 1 1 0 0,-1 0-1 0 0,0-1 1 0 0,1 1-1 0 0,-1 0 1 0 0,0-1-1 0 0,0 1 1 0 0,0 0-1 0 0,1-1 1 0 0,-1 1 0 0 0,0 0-1 0 0,0 0 1 0 0,0-1-1 0 0,0 1 1 0 0,0 0-1 0 0,-1 0-2 0 0,0 0 53 0 0,-4 5-75 0 0,4-5-150 0 0,1-1-56 0 0,0 0-11 0 0,0 0-190 0 0,0 0-795 0 0,0 0-345 0 0,0 0-1349 0 0,0 0-5141 0 0</inkml:trace>
  <inkml:trace contextRef="#ctx0" brushRef="#br0" timeOffset="-2221.88">20403 9739 18023 0 0,'0'0'407'0'0,"0"0"60"0"0,0 0 23 0 0,0 0-50 0 0,-1-1-285 0 0,1 0-136 0 0,-1 1-1 0 0,1-1 1 0 0,0 1 0 0 0,-1-1-1 0 0,1 1 1 0 0,0-1 0 0 0,-1 1-1 0 0,1-1 1 0 0,0 1-1 0 0,0-1 1 0 0,0 0 0 0 0,0 1-1 0 0,-1-1 1 0 0,1 1 0 0 0,0-1-1 0 0,0 0 1 0 0,0 1 0 0 0,0-1-1 0 0,0 1 1 0 0,0-1 0 0 0,1 0-1 0 0,-1 1 1 0 0,0-1-1 0 0,0 1 1 0 0,0-1 0 0 0,1 1-1 0 0,-1-1-18 0 0,0 1 15 0 0,0-1 1 0 0,0 1-1 0 0,0 0 0 0 0,0 0 0 0 0,1-1 0 0 0,-1 1 0 0 0,0 0 0 0 0,0-1 0 0 0,0 1 0 0 0,0 0 0 0 0,0 0 0 0 0,0-1 0 0 0,0 1 0 0 0,0 0 0 0 0,0 0 0 0 0,0-1 0 0 0,0 1 0 0 0,0 0 1 0 0,0-1-1 0 0,0 1 0 0 0,-1 0 0 0 0,1 0 0 0 0,0-1 0 0 0,0 1 0 0 0,0 0 0 0 0,0 0 0 0 0,0 0 0 0 0,-1-1 0 0 0,1 1 0 0 0,0 0 0 0 0,0 0 0 0 0,0 0 0 0 0,-1-1 0 0 0,1 1 0 0 0,0 0 1 0 0,0 0-1 0 0,0 0 0 0 0,-1 0 0 0 0,1-1-15 0 0,-2 0 112 0 0,1 0 0 0 0,-1-1 0 0 0,1 1 0 0 0,-1 0 0 0 0,0 0 0 0 0,1 0 0 0 0,-1 0 0 0 0,0 0 0 0 0,0 1 1 0 0,0-1-1 0 0,0 0 0 0 0,0 1 0 0 0,0-1 0 0 0,0 1 0 0 0,0 0 0 0 0,0 0 0 0 0,0 0 0 0 0,0 0 0 0 0,0 0 0 0 0,0 0 0 0 0,0 0 1 0 0,0 1-1 0 0,0-1 0 0 0,0 1 0 0 0,0-1 0 0 0,0 1 0 0 0,0 0 0 0 0,1 0 0 0 0,-1 0 0 0 0,0 0 0 0 0,0 0 0 0 0,1 0 1 0 0,-1 1-113 0 0,-7 4 164 0 0,1 2 1 0 0,0-1-1 0 0,1 1 1 0 0,0 0 0 0 0,-5 8-165 0 0,9-13 118 0 0,-5 9 49 0 0,0 0 1 0 0,1 1 0 0 0,0 0 0 0 0,-3 10-168 0 0,-10 19 85 0 0,2-5 86 0 0,1 0 1 0 0,2 0-1 0 0,-2 14-171 0 0,-28 98 1061 0 0,7 1-1 0 0,-3 61-1060 0 0,37-178 132 0 0,1 1-1 0 0,2 0 0 0 0,2 0 0 0 0,1-1 1 0 0,2 1-1 0 0,1 0 0 0 0,4 11-131 0 0,-4-28-76 0 0,0-1-1 0 0,2 1 1 0 0,0-1-1 0 0,0 0 1 0 0,2-1-1 0 0,0 0 1 0 0,1 0 0 0 0,0-1-1 0 0,3 3 77 0 0,-5-8-93 0 0,-1-1-1 0 0,1 0 1 0 0,0-1 0 0 0,0 0-1 0 0,1 0 1 0 0,0 0 0 0 0,0-1-1 0 0,0-1 1 0 0,1 0 0 0 0,0 0 0 0 0,3 0 93 0 0,-4-1-521 0 0,1-1 1 0 0,0 0-1 0 0,0 0 1 0 0,1-1 0 0 0,-1-1-1 0 0,0 0 1 0 0,7 0 520 0 0,5-1-2775 0 0,6 0-5332 0 0</inkml:trace>
  <inkml:trace contextRef="#ctx0" brushRef="#br0" timeOffset="-1617.28">20719 10293 22543 0 0,'-4'-13'663'0'0,"3"10"-12"0"0,1 0-415 0 0,0-6-172 0 0,1-1 1 0 0,1 1-1 0 0,-1 0 1 0 0,1 0 0 0 0,1 0-1 0 0,0 1 1 0 0,0-1 0 0 0,0 0-1 0 0,1 1 1 0 0,1 0-1 0 0,0 0 1 0 0,0 0 0 0 0,0 1-1 0 0,1-1 1 0 0,0 1 0 0 0,0 1-1 0 0,2-2-64 0 0,11-10 45 0 0,18-15-188 0 0,-34 30 60 0 0,1 1 1 0 0,-1-1-1 0 0,1 1 0 0 0,0 0 0 0 0,0 0 1 0 0,1 0-1 0 0,-1 0 0 0 0,3 0 83 0 0,-4 1-202 0 0,-3 1 90 0 0,2 1 42 0 0,11 6 6 0 0,-12-7 61 0 0,0 1 0 0 0,0-1 0 0 0,0 1-1 0 0,0-1 1 0 0,0 1 0 0 0,0 0 0 0 0,0 0-1 0 0,0-1 1 0 0,0 1 0 0 0,0 0 0 0 0,-1 0 0 0 0,1 0 3 0 0,3 7 20 0 0,-1-1 1 0 0,-1 0 0 0 0,1 1-1 0 0,-1-1 1 0 0,-1 1 0 0 0,1 0-1 0 0,-1 7-20 0 0,3 8 36 0 0,-2-12-31 0 0,-1-1 0 0 0,0 1 0 0 0,-1-1 1 0 0,0 1-1 0 0,0-1 0 0 0,-1 1 1 0 0,-1-1-1 0 0,0 0 0 0 0,0 1 0 0 0,-1-1 1 0 0,0 0-1 0 0,-1 0 0 0 0,0-1 1 0 0,-5 9-6 0 0,-3 2 51 0 0,0-1 1 0 0,-1-1 0 0 0,-1 0-1 0 0,-1-1 1 0 0,0 0 0 0 0,-8 5-52 0 0,8-6 5 0 0,0 0 0 0 0,-6 11-5 0 0,1-8 0 0 0,16-12 0 0 0,4-5 0 0 0,1 0-1 0 0,-1-1 1 0 0,0 1 0 0 0,1 0-1 0 0,-1-1 1 0 0,1 1-1 0 0,0-1 1 0 0,-1 1-1 0 0,1 0 1 0 0,0-1-1 0 0,0 0 1 0 0,0 1 0 0 0,0-1-1 0 0,0 0 1 0 0,0 1-1 0 0,0-1 1 0 0,1 0-1 0 0,-1 0 1 0 0,1 1 0 0 0,32 19-13 0 0,-17-12 10 0 0,12 9 3 0 0,-10-7 0 0 0,16 12 0 0 0,-15-9-2 0 0,-14-10 5 0 0,1 1 1 0 0,-1 0 0 0 0,0 0-1 0 0,0 1-3 0 0,0-1 18 0 0,0 0-1 0 0,-1 1 1 0 0,0 0-1 0 0,0 0 1 0 0,-1 0-1 0 0,0 1 1 0 0,0-1-1 0 0,0 1 0 0 0,-1 0 1 0 0,1 3-18 0 0,16 70 245 0 0,-18-73-157 0 0,-1-1-1 0 0,1 1 0 0 0,-1 0 1 0 0,-1-1-1 0 0,1 1 0 0 0,-1 0 1 0 0,-1 0-1 0 0,1-1 0 0 0,-1 1 1 0 0,0 0-1 0 0,0-1 0 0 0,-1 3-87 0 0,0-5 35 0 0,1 0-1 0 0,-1 0 0 0 0,1 0 0 0 0,-1 0 0 0 0,-1 0 0 0 0,1 0 0 0 0,0 0 1 0 0,-1-1-1 0 0,0 1 0 0 0,0-1 0 0 0,0 0 0 0 0,0 1 0 0 0,0-2 0 0 0,-1 1 0 0 0,1 0 1 0 0,-1-1-1 0 0,0 1 0 0 0,-3 1-34 0 0,1-2-52 0 0,0 1 1 0 0,-1 0-1 0 0,1-1 1 0 0,-1-1-1 0 0,1 1 1 0 0,-1-1-1 0 0,0 0 1 0 0,0 0-1 0 0,1-1 1 0 0,-1 0-1 0 0,0 0 0 0 0,0 0 1 0 0,0-1-1 0 0,1 0 1 0 0,-1-1-1 0 0,1 1 1 0 0,-1-1-1 0 0,1-1 1 0 0,-1 1-1 0 0,0-2 52 0 0,4 3-417 0 0,0-1 0 0 0,0 1 0 0 0,0 0 0 0 0,0 0 1 0 0,0 0-1 0 0,0 0 0 0 0,0 1 417 0 0,3 0-1426 0 0</inkml:trace>
  <inkml:trace contextRef="#ctx0" brushRef="#br0" timeOffset="-1059.801">21180 10453 20239 0 0,'64'-8'1416'0'0,"-52"6"-1129"0"0,0 1 0 0 0,0 0 0 0 0,0 1 0 0 0,2 0-287 0 0,30-2 1286 0 0,-42 2-1275 0 0,0 0 1 0 0,0-1 0 0 0,1 1 0 0 0,-1 0 0 0 0,0 0-1 0 0,0 0 1 0 0,0 1 0 0 0,1-1 0 0 0,-1 1 0 0 0,0-1 0 0 0,0 1-1 0 0,0 0 1 0 0,0-1 0 0 0,0 1 0 0 0,0 0 0 0 0,1 1-12 0 0,-1-1-5 0 0,-1 1 0 0 0,1-1 0 0 0,-1 1 0 0 0,0 0 0 0 0,1-1 0 0 0,-1 1 0 0 0,0 0 0 0 0,0 0 0 0 0,0 0 0 0 0,-1 0 0 0 0,1 0 1 0 0,0 0-1 0 0,-1 0 0 0 0,1 0 0 0 0,-1 0 0 0 0,0 0 0 0 0,1 0 5 0 0,6 70 389 0 0,-6-66-328 0 0,-1 0 0 0 0,0 0-1 0 0,-1 0 1 0 0,0 5-61 0 0,-1 12 153 0 0,0-4-50 0 0,0 0-1 0 0,-1 0 1 0 0,0-1 0 0 0,-3 7-103 0 0,1-7 20 0 0,1-1 0 0 0,1 1 1 0 0,1 0-1 0 0,0 5-20 0 0,6 10 330 0 0,-4-43-292 0 0,2 0 1 0 0,-1 1 0 0 0,2-1-1 0 0,-1 0 1 0 0,1 1 0 0 0,0-1-1 0 0,3-3-38 0 0,-1 3 0 0 0,1-1 0 0 0,1 1 0 0 0,4-5 0 0 0,11-17 0 0 0,-4 4 37 0 0,1 1 0 0 0,1 1 0 0 0,2 0-37 0 0,-9 11 139 0 0,0-1 1 0 0,-2 0 0 0 0,0-1-1 0 0,-1 0 1 0 0,-1-1-1 0 0,0-1-139 0 0,-8 17 41 0 0,0 1-1 0 0,0-1 1 0 0,0 0-1 0 0,0 0 0 0 0,0 1 1 0 0,0-1-1 0 0,0 1 1 0 0,1-1-1 0 0,-1 0-40 0 0,1 1 188 0 0,-2 1 17 0 0,0 0 10 0 0,0 0 1 0 0,0 0-15 0 0,0 0-62 0 0,0 0-31 0 0,0 0-4 0 0,0 0-28 0 0,-6 9-287 0 0,3-5 183 0 0,-1 1-1 0 0,1-1 1 0 0,0 1-1 0 0,0-1 0 0 0,1 1 1 0 0,0 0-1 0 0,-1 0 0 0 0,2 0 1 0 0,-2 4 28 0 0,-2 9-112 0 0,1-1 0 0 0,0 8 112 0 0,3-21-5 0 0,0 1-17 0 0,3 16-15 0 0,-1-11 5 0 0,-1 0 0 0 0,0 1 0 0 0,0-1 0 0 0,-2 1 32 0 0,1-4-22 0 0,1 0-1 0 0,-1 0 1 0 0,1 1-1 0 0,0-1 1 0 0,1 0-1 0 0,0 1 1 0 0,0-1-1 0 0,0 0 0 0 0,1 1 23 0 0,12 17-53 0 0,0-4 53 0 0,-5-15 0 0 0,-3-3 0 0 0,-4-2-5 0 0,0 1 1 0 0,-1-1-1 0 0,1 0 0 0 0,0 0 0 0 0,0 0 1 0 0,0 0-1 0 0,0 0 0 0 0,0 0 0 0 0,1-1 1 0 0,-1 1-1 0 0,0 0 0 0 0,0-1 0 0 0,0 0 0 0 0,1 0 1 0 0,-1 0-1 0 0,0 0 0 0 0,0 0 0 0 0,1 0 1 0 0,-1 0-1 0 0,0-1 0 0 0,0 1 0 0 0,0-1 1 0 0,1 1 4 0 0,6-3-35 0 0,49-4-141 0 0,-29 4-131 0 0,-1-2 0 0 0,11-3 307 0 0,3-6-466 0 0,-39 13 366 0 0,0-1-1 0 0,0 1 0 0 0,0-1 1 0 0,0 1-1 0 0,0-1 0 0 0,3-2 101 0 0,7-5-420 0 0,15-10-1885 0 0,-16 10-430 0 0,0 2-4736 0 0</inkml:trace>
  <inkml:trace contextRef="#ctx0" brushRef="#br0" timeOffset="2603.911">13076 11658 16719 0 0,'0'0'490'0'0,"0"0"-8"0"0,0-1-306 0 0,-1 0-17 0 0,0 0 0 0 0,1-1 0 0 0,-1 1-1 0 0,0 0 1 0 0,1 0 0 0 0,0 0-1 0 0,-1-1 1 0 0,1 1 0 0 0,0 0-1 0 0,-1 0 1 0 0,1-1 0 0 0,0 1-1 0 0,0 0 1 0 0,0-1 0 0 0,0 1 0 0 0,0 0-1 0 0,1-1 1 0 0,-1 1 0 0 0,0-1-159 0 0,1 1 3579 0 0,1 45-2943 0 0,0-25-321 0 0,-2 0-1 0 0,0 17-314 0 0,-2-5 159 0 0,3 0 0 0 0,1 8-159 0 0,1 29 114 0 0,-7 165-39 0 0,4-220-102 0 0,0 1 1 0 0,1-1 0 0 0,1 0-1 0 0,0 0 1 0 0,1 0-1 0 0,1 5 27 0 0,-3-16-229 0 0,-1-2-10 0 0,0 0-158 0 0,0 0-662 0 0,0 0-291 0 0,0 0-1274 0 0,0 0-4865 0 0</inkml:trace>
  <inkml:trace contextRef="#ctx0" brushRef="#br0" timeOffset="4171.036">15425 11826 20031 0 0,'-18'0'989'0'0,"55"0"-530"0"0,26-8 697 0 0,-63 8-1144 0 0,1 0 1 0 0,0 0-1 0 0,-1 0 0 0 0,1 0 0 0 0,0 0 0 0 0,-1 0 1 0 0,1-1-1 0 0,0 1 0 0 0,-1 0 0 0 0,1 0 0 0 0,0-1 0 0 0,-1 1 1 0 0,1 0-1 0 0,-1-1 0 0 0,1 0-12 0 0,5-2 21 0 0,76-15 30 0 0,-43 9-138 0 0,-31 8 2 0 0,1-1-1 0 0,0 0 1 0 0,-1 0-1 0 0,0-1 0 0 0,6-2 86 0 0,18-4-280 0 0,-26 8 136 0 0,-1 0 0 0 0,0-1 0 0 0,0 1 0 0 0,1-1 0 0 0,-1 0 0 0 0,0 0 0 0 0,2-2 144 0 0,-5 3-456 0 0,1 1-65 0 0,15-2-1203 0 0,-18 2 1440 0 0,1-1 1 0 0,0 1-1 0 0,-1 0 0 0 0,1 0 0 0 0,0-1 0 0 0,-1 1 1 0 0,1 0-1 0 0,0 0 0 0 0,-1-1 0 0 0,1 1 0 0 0,-1-1 0 0 0,1 1 1 0 0,-1-1-1 0 0,1 1 0 0 0,0-1 284 0 0,-1 0-253 0 0,0 1 1 0 0,0 0-1 0 0,0 0 1 0 0,0-1-1 0 0,0 1 0 0 0,0 0 1 0 0,0-1-1 0 0,0 1 1 0 0,0 0-1 0 0,0-1 1 0 0,0 1-1 0 0,0 0 1 0 0,0-1-1 0 0,0 1 0 0 0,0 0 1 0 0,0-1-1 0 0,0 1 1 0 0,0 0-1 0 0,-1 0 1 0 0,1-1-1 0 0,0 1 0 0 0,0 0 1 0 0,0-1-1 0 0,-1 1 253 0 0,1 0-19 0 0</inkml:trace>
  <inkml:trace contextRef="#ctx0" brushRef="#br0" timeOffset="4502.916">15625 11504 21231 0 0,'22'3'1239'0'0,"-12"6"-982"0"0,-7-6-209 0 0,-1-2-10 0 0,-1 0 0 0 0,0-1 0 0 0,0 1-1 0 0,0 0 1 0 0,0 0 0 0 0,0 0 0 0 0,0 0-1 0 0,0-1 1 0 0,0 2 0 0 0,0-1 0 0 0,0 0-1 0 0,0 0 1 0 0,-1 0 0 0 0,1 0 0 0 0,0 0-1 0 0,-1 1 1 0 0,1-1 0 0 0,-1 0 0 0 0,1 1-1 0 0,-1-1 1 0 0,0 0 0 0 0,1 1 0 0 0,-1-1-1 0 0,0 0 1 0 0,0 1 0 0 0,0-1 0 0 0,0 0-1 0 0,0 1 1 0 0,-1-1 0 0 0,1 0 0 0 0,0 1-1 0 0,-1-1-37 0 0,1 2 50 0 0,0-1 0 0 0,0 0-1 0 0,0 0 1 0 0,0 0 0 0 0,0 0 0 0 0,1 0-1 0 0,-1 1 1 0 0,1-1 0 0 0,-1 0-1 0 0,1 1-49 0 0,0-1 3 0 0,0 0 1 0 0,-1 1-1 0 0,1-1 0 0 0,-1 0 0 0 0,0 1 0 0 0,1-1 0 0 0,-1 0 0 0 0,0 1 0 0 0,0-1 0 0 0,-1 2-3 0 0,-1 2 0 0 0,1 0 0 0 0,-2 0 0 0 0,1 0 0 0 0,-1 0 0 0 0,0 0 0 0 0,-2 3 0 0 0,1-3 0 0 0,1 0 0 0 0,0 0 0 0 0,0 0 0 0 0,1 0 0 0 0,-1 1 0 0 0,1 1 0 0 0,0 9 0 0 0,2-12 0 0 0,0-1 0 0 0,-1 0 0 0 0,0 0 0 0 0,1 0 0 0 0,-2 3 0 0 0,-4 7-2 0 0,4-10 14 0 0,1 0-1 0 0,-1 1 1 0 0,1-1-1 0 0,-1 0 1 0 0,1 1-1 0 0,1-1 1 0 0,-1 1-1 0 0,1-1 1 0 0,-1 1-1 0 0,1 0 1 0 0,0-1-1 0 0,1 2-11 0 0,12 78 256 0 0,-12-81-246 0 0,0 0 1 0 0,0 0-1 0 0,0 0 0 0 0,0 0 0 0 0,1 0 0 0 0,1 3-10 0 0,-2-4-1 0 0,0 0 0 0 0,0 0 0 0 0,0 0 0 0 0,0 0 0 0 0,-1 1 0 0 0,1-1 0 0 0,0 0 0 0 0,-1 0 0 0 0,1 0 0 0 0,-1 1 0 0 0,0-1 0 0 0,0 0 0 0 0,0 1 1 0 0,-2 12-39 0 0,1-9-120 0 0,0 1-1 0 0,0-1 0 0 0,0 1 0 0 0,1 0 1 0 0,1-1-1 0 0,-1 4 160 0 0,7 14-863 0 0,-1 0-1695 0 0,-5-8-2211 0 0,-8 3-2035 0 0</inkml:trace>
  <inkml:trace contextRef="#ctx0" brushRef="#br0" timeOffset="2973.87">13594 11579 21911 0 0,'0'0'498'0'0,"-5"6"1204"0"0,-6 13-1482 0 0,8-15-212 0 0,1-1 1 0 0,0 1-1 0 0,0-1 0 0 0,0 1 1 0 0,0 0-1 0 0,1 0 1 0 0,-1 0-1 0 0,1 2-8 0 0,0-2 33 0 0,-1 1-1 0 0,1 0 1 0 0,-1-1-1 0 0,0 1 1 0 0,-2 2-33 0 0,2-3-24 0 0,0 0-1 0 0,0 0 1 0 0,0 0 0 0 0,1 0 0 0 0,-1 1-1 0 0,1-1 1 0 0,0 4 24 0 0,-1-1-103 0 0,1 0 0 0 0,-1 0 0 0 0,0 0 0 0 0,-1 0 0 0 0,0 0 0 0 0,-2 4 103 0 0,-8 21-630 0 0,0-7 303 0 0,11-21 325 0 0,0-1 1 0 0,0 1-1 0 0,1-1 1 0 0,-1 1-1 0 0,1-1 1 0 0,0 1-1 0 0,0 0 1 0 0,0 0-1 0 0,0 0 1 0 0,1-1-1 0 0,-1 3 2 0 0,1-2 27 0 0,1 1 1 0 0,0-1-1 0 0,-1 0 0 0 0,1 0 0 0 0,1 0 0 0 0,-1 0 0 0 0,1 1-27 0 0,0-1 82 0 0,-1 0-1 0 0,0 0 1 0 0,1 0 0 0 0,-2 0-1 0 0,1 0 1 0 0,0 0 0 0 0,-1 1-82 0 0,0-1 54 0 0,0-1 1 0 0,1 1-1 0 0,-1-1 1 0 0,1 1 0 0 0,0-1-1 0 0,-1 0 1 0 0,2 1-1 0 0,-1-1 1 0 0,0 0 0 0 0,1 0-1 0 0,-1 0 1 0 0,1 0-1 0 0,0 0 1 0 0,0 0 0 0 0,0 0-1 0 0,0-1 1 0 0,1 1-1 0 0,-1 0-54 0 0,2 2 72 0 0,-1-1-8 0 0,0 0-1 0 0,-1 0 1 0 0,1 0-1 0 0,-1 0 1 0 0,0 2-64 0 0,0-2 48 0 0,-1 0 0 0 0,1 0 1 0 0,1 0-1 0 0,-1 0 1 0 0,0-1-1 0 0,1 1 0 0 0,2 3-48 0 0,1-2 58 0 0,1 0 0 0 0,-1-1-1 0 0,1 1 1 0 0,-1-1 0 0 0,1-1-1 0 0,0 1 1 0 0,0-1 0 0 0,1 0-1 0 0,3 0-57 0 0,-6-1 24 0 0,-1-1 0 0 0,1 1-1 0 0,0-1 1 0 0,0-1-1 0 0,0 1 1 0 0,0-1 0 0 0,0 0-1 0 0,0 0 1 0 0,0 0-1 0 0,0 0 1 0 0,0-1 0 0 0,-1 0-1 0 0,1 0 1 0 0,0-1 0 0 0,4-1-24 0 0,41-23-434 0 0,-2-3 1 0 0,2-3 433 0 0,-11 6-478 0 0,19-13-979 0 0,-54 36 1311 0 0,1 1 0 0 0,0-1 0 0 0,-1 1 0 0 0,1 0 0 0 0,5-1 146 0 0,17-10-2010 0 0,-13 1-3675 0 0,-13 9-745 0 0</inkml:trace>
  <inkml:trace contextRef="#ctx0" brushRef="#br0" timeOffset="3316.778">13716 11747 21855 0 0,'0'0'498'0'0,"-10"17"1384"0"0,9-16-1865 0 0,-1 1 0 0 0,1 0 0 0 0,0 0 0 0 0,-1 0 0 0 0,1 0 0 0 0,0 0 0 0 0,0 0 0 0 0,0 1 0 0 0,1-1 0 0 0,-1 0 0 0 0,0 0 0 0 0,1 1 0 0 0,0-1 0 0 0,-1 0 0 0 0,1 1 0 0 0,0-1 0 0 0,0 0 0 0 0,0 1 0 0 0,1 0-17 0 0,0 11 185 0 0,1 0 0 0 0,3 12-185 0 0,-3-17 15 0 0,8 32-65 0 0,5 34-132 0 0,5 54-322 0 0,-14-80 189 0 0,-4-33-24 0 0,0 0 0 0 0,0 0 0 0 0,4 7 339 0 0,6 11-4269 0 0,-11-25-2609 0 0</inkml:trace>
  <inkml:trace contextRef="#ctx0" brushRef="#br0" timeOffset="3790.032">14204 11714 17999 0 0,'2'0'531'0'0,"89"-5"949"0"0,-90 5-1433 0 0,1 0 0 0 0,-1 0 0 0 0,0 0 0 0 0,0 1 0 0 0,0-1 0 0 0,0 0 0 0 0,0 0 0 0 0,0 1 0 0 0,-1-1 0 0 0,1 0 0 0 0,0 1 0 0 0,0-1 0 0 0,0 1 0 0 0,0-1-47 0 0,6 4 107 0 0,15 1 52 0 0,-4 2-82 0 0,-13-3-71 0 0,0 1-1 0 0,-1-1 0 0 0,1 1 1 0 0,-1 0-1 0 0,0 1 0 0 0,0-1 1 0 0,-1 1-1 0 0,1 0-5 0 0,0 0-25 0 0,-3-5 24 0 0,-1 1 0 0 0,1 0 0 0 0,0-1 1 0 0,-1 1-1 0 0,1-1 0 0 0,-1 1 0 0 0,1 0 1 0 0,-1 0-1 0 0,0-1 0 0 0,1 1 0 0 0,-1 0 1 0 0,0 0-1 0 0,0-1 0 0 0,0 1 0 0 0,-1 0 1 0 0,1 0-1 0 0,0-1 0 0 0,-1 2 1 0 0,-1 17 0 0 0,7-4-1 0 0,-1 6 45 0 0,-4-14 97 0 0,-1 0-1 0 0,0 0 1 0 0,-1 0-1 0 0,-1 5-140 0 0,0-5 144 0 0,2 1 0 0 0,-1 0 0 0 0,1-1-1 0 0,0 7-143 0 0,1-3 146 0 0,0-1 0 0 0,-1 1-1 0 0,0 0 1 0 0,-1 0 0 0 0,0-1 0 0 0,-1 1-1 0 0,-3 8-145 0 0,3-11 160 0 0,0 1 0 0 0,1-1 0 0 0,-1 6-160 0 0,3-10 33 0 0,-1 0 0 0 0,1 0 1 0 0,-1-1-1 0 0,-1 1 0 0 0,1 0 1 0 0,0-1-1 0 0,-1 1 1 0 0,0-1-1 0 0,0 0 0 0 0,0 0 1 0 0,-1 1-1 0 0,0-2 0 0 0,1 1 1 0 0,-1 0-1 0 0,-1 0 1 0 0,0 0-34 0 0,1-1-26 0 0,1 0 1 0 0,-1 0-1 0 0,1 0 1 0 0,-1 0-1 0 0,1 0 1 0 0,0 1-1 0 0,-1 1 26 0 0,-1 4-156 0 0,3-7-4 0 0,1-2-7 0 0,0 0 14 0 0,0 0 54 0 0,-6-9-54 0 0,8-9 196 0 0,-4 9-20 0 0,1 0 1 0 0,-1-1-1 0 0,2 1 1 0 0,-1 0-1 0 0,2 0 1 0 0,0-8-24 0 0,3-13 214 0 0,4-13-214 0 0,2-6 63 0 0,-8 39-67 0 0,1 1-1 0 0,0 0 0 0 0,1-1 1 0 0,0 1-1 0 0,1 1 0 0 0,-1-1 0 0 0,2 0 5 0 0,16-34-33 0 0,-12 12-8 0 0,-9 26 26 0 0,0-1 1 0 0,1 1-1 0 0,-1 0 1 0 0,1 0 0 0 0,1 0-1 0 0,-1 0 1 0 0,1 0-1 0 0,0 0 1 0 0,1-1 14 0 0,9-9-12 0 0,-9 12 12 0 0,-1-1 0 0 0,1 0 0 0 0,-1 0 1 0 0,0 0-1 0 0,0 0 0 0 0,-1 0 0 0 0,1-2 0 0 0,-1 2 0 0 0,0-2 2 0 0,1 0 0 0 0,-1 1 0 0 0,1-1-1 0 0,0 0 1 0 0,1 1 0 0 0,-1 0 0 0 0,1-1-1 0 0,0 2 1 0 0,1-2-2 0 0,-2 3 31 0 0,0 0 0 0 0,0 0 1 0 0,0 0-1 0 0,0 0 0 0 0,-1-1 0 0 0,0 1 0 0 0,0-1 0 0 0,0 1 0 0 0,0-1 0 0 0,0 0 0 0 0,-1 0 0 0 0,0 0 0 0 0,1 0-31 0 0,-2 2 53 0 0,1 0-1 0 0,0 0 0 0 0,0 1 0 0 0,0-1 1 0 0,0 1-1 0 0,0-1 0 0 0,1 1 0 0 0,-1-1 1 0 0,0 1-1 0 0,1 0 0 0 0,-1 0 0 0 0,1-1 1 0 0,-1 1-1 0 0,1 0 0 0 0,0 0 0 0 0,0 0-52 0 0,7 0 67 0 0,-8 1-66 0 0,1 0 1 0 0,0 0-1 0 0,-1 0 0 0 0,1 0 1 0 0,-1 1-1 0 0,1-1 1 0 0,-1 0-1 0 0,1 1 0 0 0,-1 0 1 0 0,1 0-2 0 0,-1-1 0 0 0,-1 0 0 0 0,1 1 0 0 0,-1-1 0 0 0,1 0 0 0 0,-1 1 0 0 0,1-1 0 0 0,-1 1 0 0 0,0-1 0 0 0,1 1 0 0 0,-1-1 0 0 0,0 1 0 0 0,1-1 0 0 0,-1 1 0 0 0,0-1 0 0 0,0 1 0 0 0,1-1 0 0 0,-1 1 0 0 0,0 0 0 0 0,0-1-1 0 0,0 1 1 0 0,0-1 0 0 0,0 1 0 0 0,0-1 0 0 0,0 1 0 0 0,0 0 0 0 0,0-1 0 0 0,0 1 0 0 0,0-1 0 0 0,0 1 0 0 0,0 0 0 0 0,-1-1 0 0 0,1 1 0 0 0,0 0 0 0 0,-2 4 0 0 0,1 0 0 0 0,1 1 0 0 0,-1-1 0 0 0,1 0 0 0 0,0 1-1 0 0,0 1 1 0 0,0-2 6 0 0,1 0 0 0 0,-1 0 0 0 0,-1-1 0 0 0,1 1 0 0 0,-1 0 1 0 0,0 0-1 0 0,0-1 0 0 0,0 1 0 0 0,-1 1-6 0 0,-6 8 11 0 0,6-11-5 0 0,0 0 0 0 0,1 0-1 0 0,-1 0 1 0 0,1 1 0 0 0,-1-1 0 0 0,1 1 0 0 0,0-1 0 0 0,0 1 0 0 0,1 1-6 0 0,-1 16 35 0 0,1 1 0 0 0,1 0-35 0 0,0 17 4 0 0,-1-32 3 0 0,0-1 0 0 0,1 1 1 0 0,0 0-1 0 0,1-1 0 0 0,-1 0 0 0 0,1 1 0 0 0,0-1 0 0 0,1 0 0 0 0,2 6-7 0 0,-3-6-4 0 0,0 0 0 0 0,0 0 0 0 0,-1 0 0 0 0,0 1 0 0 0,0-1 1 0 0,0 1-1 0 0,-1-1 0 0 0,0 3 4 0 0,0-2-10 0 0,0-1-1 0 0,0 1 1 0 0,1-1 0 0 0,0 1 0 0 0,0-1 0 0 0,1 1 0 0 0,0-1 0 0 0,0 0 0 0 0,0 1 10 0 0,0-4-25 0 0,-1-1 12 0 0,0-1 0 0 0,-1 0-1 0 0,1 1 1 0 0,0-1 0 0 0,-1 0-1 0 0,1 1 1 0 0,-1-1 0 0 0,0 1-1 0 0,1-1 1 0 0,-1 1 0 0 0,0-1-1 0 0,0 1 1 0 0,0-1 0 0 0,0 1 0 0 0,0 1 13 0 0,-1 0-57 0 0,1-2 44 0 0,-1 0-1 0 0,1-1 0 0 0,0 1 0 0 0,0-1 0 0 0,0 1 1 0 0,0-1-1 0 0,0 1 0 0 0,0 0 0 0 0,0-1 1 0 0,0 1-1 0 0,0-1 0 0 0,0 1 0 0 0,0 0 1 0 0,0-1-1 0 0,0 1 0 0 0,0-1 0 0 0,0 1 1 0 0,1 0-1 0 0,-1-1 0 0 0,0 1 0 0 0,0-1 1 0 0,1 1-1 0 0,-1-1 0 0 0,0 1 0 0 0,1-1 1 0 0,-1 1-1 0 0,1-1 0 0 0,-1 0 0 0 0,1 1 1 0 0,-1-1-1 0 0,1 1 0 0 0,-1-1 0 0 0,1 0 0 0 0,-1 0 1 0 0,1 1-1 0 0,-1-1 0 0 0,1 0 0 0 0,-1 0 1 0 0,1 1-1 0 0,0-1 14 0 0,67 25-1767 0 0,-63-23 1053 0 0,0-1-1 0 0,0 0 0 0 0,0 0 0 0 0,0 0 0 0 0,1-1 1 0 0,-1 0-1 0 0,0 0 0 0 0,4 0 715 0 0,2 0-2255 0 0,24-2-3915 0 0</inkml:trace>
  <inkml:trace contextRef="#ctx0" brushRef="#br0" timeOffset="5573.751">16241 11328 10896 0 0,'0'0'317'0'0,"0"0"2"0"0,1-1-53 0 0,0 1-156 0 0,-1 0-1 0 0,1-1 0 0 0,-1 1 0 0 0,0 0 0 0 0,1 0 1 0 0,-1-1-1 0 0,0 1 0 0 0,1 0 0 0 0,-1-1 0 0 0,0 1 1 0 0,1-1-1 0 0,-1 1 0 0 0,0 0 0 0 0,0-1 0 0 0,0 1 1 0 0,1-1-1 0 0,-1 1 0 0 0,0 0 0 0 0,0-1 0 0 0,0 1 1 0 0,0-1-1 0 0,0 1 0 0 0,0-1 0 0 0,0 1 0 0 0,0-1 1 0 0,0 1-1 0 0,0 0 0 0 0,0-1 0 0 0,0 1 0 0 0,0-1 1 0 0,0 1-1 0 0,0-1 0 0 0,0 1 0 0 0,-1 0 1 0 0,1-1-1 0 0,0 1 0 0 0,0-1 0 0 0,0 1 0 0 0,-1 0 1 0 0,1-1-1 0 0,0 1 0 0 0,-1 0 0 0 0,1-1-109 0 0,-1 1 485 0 0,1-2-34 0 0,-3-29 1526 0 0,16 15-161 0 0,-8 15-1410 0 0,1 0-1 0 0,-1 0 1 0 0,0-1-1 0 0,1 0 1 0 0,-1-1-1 0 0,0 1 1 0 0,0-1-1 0 0,0 0 1 0 0,1-1-406 0 0,-6 4 6 0 0,1-1 1 0 0,0 1 0 0 0,-1-1 0 0 0,1 1-1 0 0,0 0 1 0 0,0-1 0 0 0,-1 1 0 0 0,1 0-1 0 0,0 0 1 0 0,0-1 0 0 0,0 1 0 0 0,0 0-1 0 0,-1 0 1 0 0,1 0 0 0 0,1 0-7 0 0,4-1 1 0 0,5-2-1 0 0,1-1 0 0 0,0 2 0 0 0,0 0 0 0 0,0 0 0 0 0,0 1 0 0 0,1 1 0 0 0,-1 0 0 0 0,0 0 0 0 0,0 1 0 0 0,6 2 0 0 0,-13-2 0 0 0,1 0 0 0 0,-1 0 0 0 0,1 1 0 0 0,-1-1 0 0 0,0 1 0 0 0,0 1 0 0 0,4 1 0 0 0,4 3 0 0 0,-5-4 0 0 0,1 1 0 0 0,-1 1 0 0 0,0-1 0 0 0,-1 1 0 0 0,1 0 0 0 0,-1 1 0 0 0,0 0 0 0 0,0 0 0 0 0,2 3 0 0 0,-9-9 0 0 0,1 1 0 0 0,-1 0 0 0 0,0 0 0 0 0,0-1 0 0 0,1 1 0 0 0,-1 0 0 0 0,0 0 0 0 0,0 0 0 0 0,0-1 0 0 0,1 1 0 0 0,-1 0 0 0 0,0 0 0 0 0,0 0 0 0 0,0-1 0 0 0,-1 1 0 0 0,1 0 0 0 0,0 0 0 0 0,0 0 0 0 0,0-1 0 0 0,-1 1 0 0 0,1 0 0 0 0,0 0 0 0 0,-1 0 0 0 0,1-1 0 0 0,0 1 0 0 0,-1 0 0 0 0,1-1 0 0 0,-19 24 0 0 0,7-8 0 0 0,7-7-7 0 0,0 1-1 0 0,0 0 1 0 0,0 4 7 0 0,2-7-6 0 0,0 1 1 0 0,0-1 0 0 0,0 0 0 0 0,-1 0 0 0 0,0 0 0 0 0,-1-1-1 0 0,0 1 1 0 0,-1 1 5 0 0,3-5 0 0 0,0 1 0 0 0,0 0 0 0 0,1-1 0 0 0,0 1 0 0 0,-2 3 0 0 0,-10 15 0 0 0,9-17-5 0 0,4-3 1 0 0,-1 0 0 0 0,1-1 1 0 0,0 1-1 0 0,-1 0 0 0 0,1 0 0 0 0,0 0 0 0 0,0 0 0 0 0,0 0 0 0 0,1 0 0 0 0,-1 0 0 0 0,0 0 0 0 0,1 1 0 0 0,-1-1 0 0 0,1 0 0 0 0,0 1 4 0 0,-3 4-10 0 0,3-6-1 0 0,0 1 1 0 0,1-1-1 0 0,-1 1 1 0 0,1-1-1 0 0,0 0 1 0 0,-1 1-1 0 0,1-1 1 0 0,0 0 0 0 0,0 1-1 0 0,0-1 1 0 0,0 0-1 0 0,0 0 1 0 0,0 0 10 0 0,0 0-11 0 0,1 2-22 0 0,1 1 1 0 0,0-1-1 0 0,0 0 1 0 0,0-1-1 0 0,3 3 33 0 0,12 14-149 0 0,-15-15 135 0 0,0 1-1 0 0,1-1 1 0 0,-1 1 0 0 0,1-1 0 0 0,0 0 0 0 0,0 0-1 0 0,1-1 1 0 0,-1 1 0 0 0,2 0 14 0 0,23 14-20 0 0,-18-11 12 0 0,0-1 0 0 0,-1 2 0 0 0,1 0 1 0 0,-1 0-1 0 0,-1 0 0 0 0,0 1 0 0 0,4 5 8 0 0,-6-4 0 0 0,-3-7 1 0 0,-1 1 0 0 0,0 0 0 0 0,0 0 1 0 0,0 1-1 0 0,0-1 0 0 0,-1 1 1 0 0,0-1-1 0 0,1 1 0 0 0,-2 0 0 0 0,1 0 1 0 0,-1-1-1 0 0,1 1 0 0 0,-1 0 1 0 0,-1 0-1 0 0,1 4-1 0 0,-1-4 43 0 0,0 0 0 0 0,-1-1 1 0 0,0 1-1 0 0,0 0 0 0 0,0 0 0 0 0,0-1 0 0 0,-1 1 1 0 0,0-1-1 0 0,0 1 0 0 0,0-1 0 0 0,0 0 1 0 0,-2 2-44 0 0,-1-2 134 0 0,-134 66 714 0 0,83-42-384 0 0,52-26-442 0 0,1-1-1 0 0,-1 0 1 0 0,0 0-1 0 0,0 0 1 0 0,1 0 0 0 0,-1-1-1 0 0,0 0 1 0 0,0 0-1 0 0,0 0 1 0 0,1 0-1 0 0,-1 0 1 0 0,-4-2-22 0 0,2 1-242 0 0,0 0 1 0 0,0-1-1 0 0,0 0 1 0 0,0 0-1 0 0,0 0 1 0 0,1-1-1 0 0,-5-2 242 0 0,9 4-353 0 0,0 0-1 0 0,0 0 0 0 0,1 0 1 0 0,-1 1-1 0 0,0-1 0 0 0,0 0 1 0 0,1 0-1 0 0,-1 0 1 0 0,1 0-1 0 0,-1 0 0 0 0,1 0 1 0 0,-1-1 353 0 0,-2-4-5828 0 0,2 5-516 0 0</inkml:trace>
  <inkml:trace contextRef="#ctx0" brushRef="#br0" timeOffset="7223.117">17120 11134 18399 0 0,'0'0'422'0'0,"0"0"56"0"0,0 0 30 0 0,-1-1-65 0 0,-2-1-244 0 0,2 2 70 0 0,1 0-233 0 0,0 0 0 0 0,0-1 1 0 0,0 1-1 0 0,0 0 0 0 0,0 0 0 0 0,0 0 1 0 0,0 0-1 0 0,0-1 0 0 0,0 1 0 0 0,0 0 0 0 0,0 0 1 0 0,0 0-1 0 0,0 0 0 0 0,0 0 0 0 0,-1 0 1 0 0,1-1-1 0 0,0 1 0 0 0,0 0 0 0 0,0 0 0 0 0,0 0 1 0 0,0 0-1 0 0,0 0 0 0 0,-1 0 0 0 0,1 0 1 0 0,0 0-1 0 0,0 0 0 0 0,0-1 0 0 0,0 1 0 0 0,0 0 1 0 0,-1 0-1 0 0,1 0 0 0 0,0 0 0 0 0,0 0 1 0 0,0 0-1 0 0,0 0 0 0 0,0 0 0 0 0,-1 0 0 0 0,1 0 1 0 0,0 0-1 0 0,0 0 0 0 0,0 0 0 0 0,0 0-36 0 0,-6 6 122 0 0,1 0 1 0 0,1 0-1 0 0,-1 1 0 0 0,1-1 0 0 0,0 1 0 0 0,1 0 0 0 0,0 0 0 0 0,0 0 0 0 0,0 0 0 0 0,0 2-122 0 0,-11 27 393 0 0,9-23-291 0 0,1 0 1 0 0,1-1 0 0 0,0 1-1 0 0,1 0 1 0 0,0 1 0 0 0,1-1 0 0 0,0 0-103 0 0,-1 7 107 0 0,-11 86 522 0 0,-3 16 150 0 0,13 2-683 0 0,3-111-100 0 0,0 1 0 0 0,2 0 0 0 0,1 8 4 0 0,-2-17-1 0 0,1 0 0 0 0,-1 1 0 0 0,1-1-1 0 0,0 0 1 0 0,0 1 0 0 0,1-1 0 0 0,-1 0 0 0 0,1-1-1 0 0,0 1 1 0 0,1 0 1 0 0,6 8-104 0 0,1-1-1 0 0,0-1 1 0 0,1 0-1 0 0,12 9 105 0 0,-19-17-44 0 0,-1 0-1 0 0,2 0 0 0 0,-1 0 1 0 0,0 0-1 0 0,0-1 0 0 0,1 0 1 0 0,-1 0-1 0 0,1-1 0 0 0,0 1 1 0 0,0-1-1 0 0,-1 0 0 0 0,1-1 1 0 0,0 1-1 0 0,0-1 0 0 0,3-1 45 0 0,11 0 113 0 0,0-2-1 0 0,0-1 0 0 0,0 0 1 0 0,0-1-1 0 0,2-2-112 0 0,-13 4 68 0 0,-1-1 0 0 0,0 0 0 0 0,1 0 0 0 0,-1-1-1 0 0,-1 0 1 0 0,1 0 0 0 0,-1-1 0 0 0,0 0 0 0 0,0 0 0 0 0,0 0-1 0 0,-1-1 1 0 0,4-5-68 0 0,-8 8 0 0 0,9-10 8 0 0,-1-1 0 0 0,0 0-1 0 0,-2-1 1 0 0,1-1-8 0 0,-7 13 3 0 0,0-1-1 0 0,0 0 1 0 0,-1 0 0 0 0,0 0 0 0 0,0 0-1 0 0,0 0 1 0 0,0 0 0 0 0,-1 0 0 0 0,0 0-1 0 0,0 0 1 0 0,0 0 0 0 0,0 0 0 0 0,-1 0-1 0 0,0 0 1 0 0,0 0 0 0 0,-2-3-3 0 0,2-12 175 0 0,1 18-47 0 0,-37-5 302 0 0,24 8-409 0 0,0 1-1 0 0,0 1 1 0 0,0 1-1 0 0,0 0 1 0 0,0 0 0 0 0,1 1-1 0 0,-8 5-20 0 0,19-10 0 0 0,-15 8 17 0 0,0 1 0 0 0,0 1-1 0 0,1 0 1 0 0,0 1 0 0 0,1 1 0 0 0,0 0-1 0 0,0 2-16 0 0,8-7-23 0 0,0 0 0 0 0,0 0-1 0 0,1 1 1 0 0,0 0-1 0 0,0 0 1 0 0,1 0 0 0 0,-1 2 23 0 0,4-3 12 0 0,1-7-7118 0 0,0 0 5302 0 0</inkml:trace>
  <inkml:trace contextRef="#ctx0" brushRef="#br0" timeOffset="7674.311">18358 11590 21911 0 0,'0'0'498'0'0,"0"0"72"0"0,0 0 34 0 0,0 0-76 0 0,0 0-326 0 0,8-5-28 0 0,5-12-46 0 0,4 1-314 0 0,17-2 192 0 0,-30 16 71 0 0,1 1 1 0 0,-1-1-1 0 0,1 1 0 0 0,-1 0 0 0 0,1 0 0 0 0,0 0 0 0 0,0 1 0 0 0,-1-1 0 0 0,1 1 1 0 0,2 1-78 0 0,11 0 363 0 0,-1 1 0 0 0,6 2-363 0 0,21 3 309 0 0,61-5-3203 0 0,-97-2 2228 0 0,17 0-6688 0 0,-12-3 722 0 0</inkml:trace>
  <inkml:trace contextRef="#ctx0" brushRef="#br0" timeOffset="8024.24">18341 11778 22199 0 0,'0'0'506'0'0,"0"0"71"0"0,0 0 31 0 0,0 0-69 0 0,3 0-350 0 0,12 2-219 0 0,0 0 0 0 0,0-2-1 0 0,0 0 1 0 0,1 0 0 0 0,1-2 30 0 0,31-4-1512 0 0,1-2 1512 0 0,23-3-1616 0 0,-32 10-206 0 0,-21 1-3658 0 0,-3 0-573 0 0</inkml:trace>
  <inkml:trace contextRef="#ctx0" brushRef="#br0" timeOffset="8664.934">20006 11321 20383 0 0,'0'0'464'0'0,"0"-2"68"0"0,0-7-268 0 0,-1 1-1 0 0,0-1 0 0 0,-1 1 1 0 0,0-1-1 0 0,0 1 0 0 0,-1-1-263 0 0,1 6 131 0 0,1 0 0 0 0,-1 0-1 0 0,0 1 1 0 0,0-1 0 0 0,0 1-1 0 0,0-1 1 0 0,0 1 0 0 0,-1 0-1 0 0,-2-2-130 0 0,-2-3 112 0 0,3 3-84 0 0,-1 0 1 0 0,0 1-1 0 0,1-1 0 0 0,-2 1 0 0 0,1 0 1 0 0,0 0-1 0 0,0 1 0 0 0,-1-1 0 0 0,1 1 1 0 0,-1 1-1 0 0,0-1 0 0 0,0 1 0 0 0,0 0 1 0 0,-3 0-29 0 0,-26-7 70 0 0,25 5-42 0 0,0 1 1 0 0,0 0 0 0 0,0 1 0 0 0,-1 0 0 0 0,1 1 0 0 0,0 0 0 0 0,-8 1-29 0 0,-11 3 244 0 0,-30 7-244 0 0,47-7 10 0 0,-1 0 0 0 0,1 1 0 0 0,-1 0-1 0 0,1 1 1 0 0,1 0 0 0 0,-1 1 0 0 0,1 0-1 0 0,1 1 1 0 0,-1 0 0 0 0,1 1 0 0 0,0 0 0 0 0,-7 10-10 0 0,-18 29-2 0 0,33-44-1 0 0,0 0-1 0 0,0 0 0 0 0,0 0 0 0 0,0 1 1 0 0,1-1-1 0 0,-1 1 0 0 0,1-1 1 0 0,0 5 3 0 0,-3 41-25 0 0,2-19 19 0 0,1-24-6 0 0,1 0 1 0 0,-1 0-1 0 0,2 0 0 0 0,-1 0 1 0 0,1 0-1 0 0,0 0 0 0 0,1 0 0 0 0,0 0 1 0 0,0 0-1 0 0,0 0 0 0 0,1 0 0 0 0,0-1 1 0 0,0 0-1 0 0,0 1 0 0 0,3 1 12 0 0,-4-5-28 0 0,1 1-1 0 0,1-1 0 0 0,-1 0 1 0 0,0 0-1 0 0,1 0 1 0 0,-1-1-1 0 0,1 1 1 0 0,0-1-1 0 0,0 0 0 0 0,0 0 1 0 0,0 0-1 0 0,1-1 29 0 0,2 2-24 0 0,-1-1 0 0 0,1 0 0 0 0,0 0 0 0 0,1-1 0 0 0,-1 1-1 0 0,0-2 1 0 0,1 1 24 0 0,14-3 0 0 0,-1 0 1 0 0,1-2-1 0 0,-1 0 0 0 0,1-1 0 0 0,-1-2 0 0 0,13-5 0 0 0,17-5 15 0 0,-42 15 9 0 0,0-1 1 0 0,-1 0-1 0 0,1 0 0 0 0,-1-1 0 0 0,1 0 0 0 0,-1-1 0 0 0,0 1 0 0 0,0-2 0 0 0,-1 1 1 0 0,2-2-25 0 0,67-67 382 0 0,-58 57-262 0 0,-9 8 46 0 0,1 0 1 0 0,0 1 0 0 0,0 0 0 0 0,1 1-1 0 0,0 0 1 0 0,10-5-167 0 0,-20 11 65 0 0,1 0 1 0 0,-1 1-1 0 0,0-1 0 0 0,0 1 0 0 0,1-1 1 0 0,-1 1-1 0 0,0 0 0 0 0,1-1 0 0 0,-1 1 1 0 0,1 0-1 0 0,-1 0 0 0 0,0 0 0 0 0,1 0 0 0 0,-1 0 1 0 0,1 0-1 0 0,0 1-65 0 0,-1-1 33 0 0,0 1-1 0 0,0 0 1 0 0,0 0 0 0 0,0 0 0 0 0,0 0-1 0 0,0 0 1 0 0,0 0 0 0 0,0 0 0 0 0,0 1 0 0 0,0-1-1 0 0,-1 0 1 0 0,1 0 0 0 0,0 1 0 0 0,-1-1-1 0 0,1 0 1 0 0,-1 2-33 0 0,8 19 156 0 0,-2 0 0 0 0,4 21-156 0 0,-4-17 84 0 0,0-1 0 0 0,5 11-84 0 0,-4-16 153 0 0,-2 0-1 0 0,0 1 1 0 0,-2 0-1 0 0,2 18-152 0 0,4 27 294 0 0,-6-44-187 0 0,0 1-1 0 0,-1 0 1 0 0,-1 6-107 0 0,0-16-193 0 0,2-10 1371 0 0,-1-3-5083 0 0,-1 3-6430 0 0,-1-3 3287 0 0</inkml:trace>
  <inkml:trace contextRef="#ctx0" brushRef="#br0" timeOffset="9242.462">20369 11541 20631 0 0,'2'-3'150'0'0,"-2"2"-95"0"0,1 0 1 0 0,-1 0-1 0 0,1 0 0 0 0,-1 0 1 0 0,1 0-1 0 0,0 0 0 0 0,-1 0 1 0 0,1 0-1 0 0,0 0 0 0 0,0 1 1 0 0,0-1-1 0 0,0 0 1 0 0,-1 1-1 0 0,1-1 0 0 0,0 1 1 0 0,0-1-1 0 0,0 1 0 0 0,0-1 1 0 0,1 1-56 0 0,-1-1 12 0 0,1 0 1 0 0,0 0-1 0 0,-1 0 1 0 0,1 0-1 0 0,-1-1 1 0 0,1 1-1 0 0,-1 0 0 0 0,0-1 1 0 0,0 1-1 0 0,1-1 1 0 0,-1 1-1 0 0,0-1 1 0 0,0 0-1 0 0,0 1 1 0 0,0-1-1 0 0,-1 0 1 0 0,1 0-1 0 0,0 1 1 0 0,-1-1-1 0 0,1-1-12 0 0,0 0 3 0 0,0 0-1 0 0,0-1 1 0 0,0 1 0 0 0,1 0-1 0 0,0 0 1 0 0,-1 1 0 0 0,1-1-1 0 0,0 0 1 0 0,1 1 0 0 0,-1-1-3 0 0,14-9 152 0 0,1 1 0 0 0,1 0 0 0 0,-1 1 1 0 0,1 1-1 0 0,1 1 0 0 0,18-6-152 0 0,-29 11-29 0 0,0 1 1 0 0,0-1-1 0 0,1 2 1 0 0,-1-1-1 0 0,1 1 1 0 0,-1 0-1 0 0,7 1 29 0 0,-12 0 27 0 0,-1 0 0 0 0,1 0 0 0 0,0 0 0 0 0,-1 1 0 0 0,1 0 0 0 0,0-1 0 0 0,-1 1-1 0 0,1 0 1 0 0,-1 0 0 0 0,1 0 0 0 0,-1 1 0 0 0,0-1 0 0 0,0 0 0 0 0,1 1 0 0 0,-1 0 0 0 0,0-1 0 0 0,0 1 0 0 0,0 0 0 0 0,-1 0-1 0 0,1 0 1 0 0,0 0 0 0 0,-1 0 0 0 0,1 1 0 0 0,-1-1 0 0 0,0 0 0 0 0,1 3-27 0 0,15 34 532 0 0,-7-18-307 0 0,-1 0 1 0 0,-1 0-1 0 0,-1 1 0 0 0,-1 0 1 0 0,-1 1-226 0 0,-3-2 13 0 0,0-1 1 0 0,-2 0-1 0 0,0 0 1 0 0,-1 0-1 0 0,-1 0 1 0 0,-1 1-14 0 0,-3 12-2 0 0,-2 1-1 0 0,-1-2 1 0 0,-4 7 2 0 0,8-24 0 0 0,2-13 1 0 0,-5 6-14 0 0,5-18-57 0 0,4 6 62 0 0,-1-1 0 0 0,1 0 1 0 0,0 1-1 0 0,0-1 0 0 0,1 1 1 0 0,-1-1-1 0 0,1 1 0 0 0,1-2 8 0 0,20-36-90 0 0,-14 25 14 0 0,21-34-45 0 0,-12 21 106 0 0,-2 0-1 0 0,-1 0 0 0 0,-1-2 1 0 0,-1-1 15 0 0,7-36-38 0 0,-6 19 337 0 0,4-2-299 0 0,-17 49 30 0 0,1-1-1 0 0,0 1 1 0 0,0 0-1 0 0,1 0 1 0 0,-1-1-1 0 0,1 1 1 0 0,1-1-30 0 0,-1 2 33 0 0,-1-1 1 0 0,0 1-1 0 0,0-1 1 0 0,0 1 0 0 0,0-1-1 0 0,0 0 1 0 0,-1 1-1 0 0,1-1 1 0 0,-1 0 0 0 0,0 0-1 0 0,1-1-33 0 0,-2 3 26 0 0,0-1 0 0 0,0 1 1 0 0,1 0-1 0 0,-1-1 0 0 0,0 1 0 0 0,1 0 0 0 0,-1-1 0 0 0,1 1 0 0 0,0 0 0 0 0,0 0 0 0 0,-1 0 1 0 0,2-1-27 0 0,-1 0 166 0 0,-1 2 2 0 0,-1-3 169 0 0,-1 7-53 0 0,-2 7-163 0 0,1 31-84 0 0,3-20-2 0 0,-2 0-1 0 0,-4 15-34 0 0,0-6 0 0 0,2-1 0 0 0,0 1 0 0 0,2 8 0 0 0,0 4 48 0 0,1-29-16 0 0,0-1 0 0 0,1 1 0 0 0,0-1 0 0 0,1 1 0 0 0,1-1 0 0 0,0 1-32 0 0,14 48 109 0 0,-15-58-145 0 0,1 0-1 0 0,0-1 1 0 0,0 1-1 0 0,0-1 0 0 0,0 0 1 0 0,1 0-1 0 0,-1 0 1 0 0,1 0-1 0 0,-1 0 0 0 0,1 0 1 0 0,0-1-1 0 0,2 2 37 0 0,4 4-390 0 0,-6-6 265 0 0,-1-1 0 0 0,0 1-1 0 0,1-1 1 0 0,-1 1 0 0 0,1-1 0 0 0,0 0-1 0 0,-1 0 1 0 0,1 0 0 0 0,0 0 0 0 0,-1-1-1 0 0,1 1 1 0 0,0-1 0 0 0,1 1 125 0 0,40 0-1691 0 0,-15-1 69 0 0,-4 3 43 0 0</inkml:trace>
  <inkml:trace contextRef="#ctx0" brushRef="#br0" timeOffset="9585.364">21577 11695 22847 0 0,'2'1'671'0'0,"4"0"-572"0"0,-1-1 0 0 0,1 1-1 0 0,-1-1 1 0 0,1 0 0 0 0,-1-1 0 0 0,1 1 0 0 0,-1-1-1 0 0,1 0 1 0 0,-1 0 0 0 0,4-2-99 0 0,-4 1 151 0 0,1 1 0 0 0,-1 0 0 0 0,1 0 0 0 0,-1 0-1 0 0,1 1 1 0 0,4 0-151 0 0,12-2 340 0 0,137-13 196 0 0,-124 10-534 0 0,-25 3-13 0 0,-1 0 0 0 0,1 1 0 0 0,0 0 0 0 0,0 1 0 0 0,-1 0 0 0 0,2 0 11 0 0,66 4-80 0 0,-29-3-907 0 0,-30-2-866 0 0,-17 1 116 0 0,1 0-1122 0 0,5-3-4184 0 0</inkml:trace>
  <inkml:trace contextRef="#ctx0" brushRef="#br0" timeOffset="9960.363">21708 11369 22847 0 0,'0'2'671'0'0,"2"20"175"0"0,-3-20-843 0 0,1 0 1 0 0,0 0-1 0 0,0 1 1 0 0,0-1 0 0 0,0 0-1 0 0,1 0 1 0 0,-1 0-1 0 0,0 0 1 0 0,1 0 0 0 0,-1 0-1 0 0,1 0 1 0 0,0 0-1 0 0,0 0 1 0 0,0 0 0 0 0,0 0-1 0 0,0 0 1 0 0,0-1-1 0 0,0 1 1 0 0,1 0 0 0 0,-1-1-1 0 0,2 2-3 0 0,18 13 76 0 0,-14-11 148 0 0,0 0 1 0 0,-1 0-1 0 0,5 6-224 0 0,-9-10 67 0 0,0 1 0 0 0,0 1 0 0 0,-1-1-1 0 0,0 0 1 0 0,1 0 0 0 0,-1 0 0 0 0,0 1 0 0 0,0-1-1 0 0,0 1 1 0 0,0-1 0 0 0,0 1 0 0 0,-1-1-1 0 0,1 1 1 0 0,-1 0-67 0 0,1 1 14 0 0,-1 0 1 0 0,1 0-1 0 0,-1-1 0 0 0,1 1 0 0 0,0 0 0 0 0,0-1 1 0 0,1 1-1 0 0,-1-1 0 0 0,1 1 0 0 0,0-1 0 0 0,2 3-14 0 0,-3-5 0 0 0,1 4-4 0 0,-1-1 0 0 0,1 1 0 0 0,0 0 0 0 0,-1 0 0 0 0,0 0-1 0 0,0-1 1 0 0,-1 1 0 0 0,1 0 0 0 0,-1 2 4 0 0,0 0-10 0 0,1 0-1 0 0,0-1 1 0 0,0 1-1 0 0,0 0 1 0 0,2 2 10 0 0,-1-2-32 0 0,0 0 0 0 0,0 0 0 0 0,-1 0 1 0 0,0 0-1 0 0,0 1 0 0 0,-1-1 0 0 0,0 6 32 0 0,1-10-2 0 0,-1 0-1 0 0,0 1 0 0 0,1-1 1 0 0,0 1-1 0 0,0-1 0 0 0,0 0 1 0 0,0 0-1 0 0,1 1 3 0 0,0 0 22 0 0,-1-1 0 0 0,0 1 0 0 0,0 0 0 0 0,0-1 1 0 0,0 5-23 0 0,1 7 36 0 0,-1 1 1 0 0,-1 0 0 0 0,-1-1-1 0 0,-1 9-36 0 0,0-13-460 0 0,2-11 416 0 0,0 1 0 0 0,0-1 1 0 0,-1 1-1 0 0,1-1 0 0 0,0 1 0 0 0,0-1 1 0 0,0 1-1 0 0,0-1 0 0 0,0 1 0 0 0,0-1 0 0 0,0 1 1 0 0,0-1-1 0 0,0 1 0 0 0,0-1 0 0 0,1 1 0 0 0,-1-1 1 0 0,0 1-1 0 0,0-1 0 0 0,0 1 44 0 0,7 8-6304 0 0,-6-9 5939 0 0,3 4-7485 0 0</inkml:trace>
  <inkml:trace contextRef="#ctx0" brushRef="#br0" timeOffset="11119.428">22831 11118 17999 0 0,'0'0'407'0'0,"0"0"60"0"0,0 0 23 0 0,0 0-51 0 0,1 0-290 0 0,1 0-135 0 0,1-1-18 0 0,6-7 84 0 0,-7 6 297 0 0,-2 2 118 0 0,0 0-445 0 0,1 0 1 0 0,-1-1 0 0 0,1 1-1 0 0,-1-1 1 0 0,0 1 0 0 0,1-1-1 0 0,-1 1 1 0 0,1-1 0 0 0,-1 1-1 0 0,0-1 1 0 0,1 1 0 0 0,-1-1-1 0 0,0 0 1 0 0,0 1 0 0 0,0-1-1 0 0,1 1 1 0 0,-1-1 0 0 0,0 0-1 0 0,0 1 1 0 0,0-1 0 0 0,0 0-1 0 0,0 1 1 0 0,0-1 0 0 0,0 0-1 0 0,0 1 1 0 0,0-1 0 0 0,-1 1-1 0 0,1-1 1 0 0,0 0-51 0 0,-5-18 481 0 0,5 18-261 0 0,0 1 119 0 0,-1 0-293 0 0,1-1 0 0 0,-1 0-1 0 0,1 1 1 0 0,-1-1 0 0 0,1 1 0 0 0,-1-1 0 0 0,1 1-1 0 0,-1-1 1 0 0,1 1 0 0 0,-1-1 0 0 0,0 1 0 0 0,1 0 0 0 0,-1-1-1 0 0,0 1 1 0 0,1 0 0 0 0,-1-1 0 0 0,0 1 0 0 0,0 0-1 0 0,1 0 1 0 0,-1 0 0 0 0,0 0 0 0 0,0 0 0 0 0,1 0 0 0 0,-1 0-1 0 0,0 0-45 0 0,-22 3 486 0 0,9-1-172 0 0,6-1-224 0 0,0 0-1 0 0,0 1 1 0 0,0-1-1 0 0,0 2 1 0 0,1-1 0 0 0,-1 1-1 0 0,1 0 1 0 0,-4 3-90 0 0,-26 9-111 0 0,21-10-36 0 0,0 1 0 0 0,0 1 0 0 0,1 0 0 0 0,-4 3 147 0 0,17-8-34 0 0,-3 0-5 0 0,3 0 54 0 0,0-1-1 0 0,1 0 1 0 0,-1 0 0 0 0,0 0-1 0 0,0-1 1 0 0,0 1-1 0 0,0 0 1 0 0,0-1-1 0 0,0 1 1 0 0,-1-1 0 0 0,1 0-1 0 0,-1 1-14 0 0,1-1 111 0 0,2 0-6 0 0,-3 0-1 0 0,-8 2 0 0 0,8-1 0 0 0,3-1 0 0 0,0 0 0 0 0,-3 0 0 0 0,-29 0 79 0 0,28 0-110 0 0,4 0-1 0 0,0 0 4 0 0,0 0 16 0 0,1 0-12 0 0,1 5-64 0 0,-6 2-16 0 0,1 2 0 0 0,2-6 0 0 0,-2-1 0 0 0,-6 10 0 0 0,10-7 0 0 0,0-3 0 0 0,-1 1 7 0 0,-5 17 60 0 0,4-17-60 0 0,0 0 0 0 0,1 0 1 0 0,-1-1-1 0 0,1 1 1 0 0,0 0-1 0 0,0 0 1 0 0,0 0-1 0 0,0-1 1 0 0,0 1-1 0 0,1 0 0 0 0,-1 0 1 0 0,1 1-8 0 0,-1-3 3 0 0,0 0 0 0 0,0 0 0 0 0,0 0 0 0 0,0 0 0 0 0,0 0 0 0 0,0 0 0 0 0,0 1 0 0 0,0-1 0 0 0,-1 0 0 0 0,1 0 0 0 0,-1 0 0 0 0,1 0 0 0 0,0 0 0 0 0,-1 0 0 0 0,0 0-1 0 0,1 0 1 0 0,-1 0-3 0 0,0 0 1 0 0,0 0-1 0 0,1 0 0 0 0,-1 0 0 0 0,1-1 0 0 0,-1 1 0 0 0,1 0 0 0 0,0 0 1 0 0,-1 0-1 0 0,1 0 0 0 0,0 0 0 0 0,-1 0 0 0 0,1 0 0 0 0,0 1 0 0 0,0-1 1 0 0,0 0-1 0 0,0 0 0 0 0,0 0 0 0 0,0 0 0 0 0,1 0 0 0 0,-1 0 0 0 0,2 5 0 0 0,-2-6 0 0 0,1 1 0 0 0,-1 0 0 0 0,0 0 0 0 0,1 0 0 0 0,-1-1 0 0 0,0 1 0 0 0,0 0 0 0 0,0 0 0 0 0,1 0 0 0 0,-1 0 0 0 0,0 0 0 0 0,0-1 0 0 0,0 1 0 0 0,0 0 0 0 0,-1 0 0 0 0,1 0 0 0 0,0 0 0 0 0,0 0 0 0 0,0-1 0 0 0,-1 1 0 0 0,1 0 0 0 0,0 0 0 0 0,-1 0 0 0 0,1-1 0 0 0,-1 2 0 0 0,-23 27 0 0 0,17-21 0 0 0,0 1 0 0 0,0 0 0 0 0,-4 8 0 0 0,9-14 0 0 0,0 1 0 0 0,0 0 0 0 0,0 0 0 0 0,0 0 0 0 0,0 0 0 0 0,1 1 0 0 0,0-1 0 0 0,0 0 0 0 0,0 0 0 0 0,0 1 0 0 0,1-1 0 0 0,0 1 0 0 0,0-1 0 0 0,0 1 0 0 0,0 1 0 0 0,3 3 0 0 0,-3-7 0 0 0,1 0 0 0 0,0 0 0 0 0,-1 0 0 0 0,1 0 0 0 0,-1 0 0 0 0,0 0 0 0 0,0 0 0 0 0,0 1 0 0 0,0-1 0 0 0,0 0 0 0 0,0 0 0 0 0,-1 0 0 0 0,1 0 0 0 0,-1-1-1 0 0,1 0 1 0 0,-1 1-1 0 0,1-1 1 0 0,0 1 0 0 0,-1-1-1 0 0,1 1 1 0 0,0-1-1 0 0,0 1 1 0 0,0-1-1 0 0,0 0 1 0 0,0 1-1 0 0,1-1 1 0 0,-1 1-1 0 0,0-1 1 0 0,1 1 0 0 0,-1-1-1 0 0,0 0 1 0 0,1 1-1 0 0,0-1 1 0 0,-1 0-1 0 0,1 1 1 0 0,0-1-1 0 0,0 0 1 0 0,0 0 0 0 0,0 0-1 0 0,0 0 1 0 0,0 0-1 0 0,0 0 1 0 0,0 1 0 0 0,6 7-52 0 0,-7-8 48 0 0,1 0 0 0 0,-1-1 0 0 0,1 1 0 0 0,-1 0 0 0 0,1-1 0 0 0,-1 1 0 0 0,1 0 0 0 0,-1-1 0 0 0,1 1 0 0 0,0-1 0 0 0,-1 1 0 0 0,1-1 0 0 0,0 1 0 0 0,0-1 0 0 0,-1 1 0 0 0,1-1 0 0 0,0 1 4 0 0,4 1-7 0 0,-3-1 17 0 0,0 0 1 0 0,0 0-1 0 0,0-1 1 0 0,0 1-1 0 0,0 0 1 0 0,1-1-1 0 0,-1 0 1 0 0,0 1-1 0 0,0-1 1 0 0,1 0-1 0 0,-1 0 1 0 0,0 0-1 0 0,0 0 1 0 0,2-1-11 0 0,2 1 29 0 0,-5 0-22 0 0,1 0-1 0 0,-1 0 1 0 0,1 0-1 0 0,-1 0 1 0 0,1 0-1 0 0,-1 0 1 0 0,0-1-1 0 0,1 1 0 0 0,-1-1 1 0 0,1 1-1 0 0,-1-1 1 0 0,0 1-1 0 0,1-1 1 0 0,-1 0-1 0 0,0 1 1 0 0,0-1-1 0 0,0 0 0 0 0,1 0 1 0 0,-1 0-7 0 0,10-8 49 0 0,-6 6-39 0 0,0-1-1 0 0,0 0 1 0 0,-1 0 0 0 0,1-1 0 0 0,-1 1 0 0 0,0-1 0 0 0,0 0-1 0 0,-1 0 1 0 0,1-1-10 0 0,4-10 16 0 0,1 1 0 0 0,1 0 0 0 0,0 0 0 0 0,8-8-16 0 0,-17 22 0 0 0,9-11-49 0 0,1 1 0 0 0,6-6 49 0 0,-13 14-17 0 0,0 0-1 0 0,0 0 1 0 0,0 0 0 0 0,1 1-1 0 0,-1-1 1 0 0,1 1-1 0 0,0 0 1 0 0,0 0 0 0 0,4-1 17 0 0,0 1-96 0 0,0 0 0 0 0,0 1 0 0 0,1 0 0 0 0,-1 0 0 0 0,6 1 96 0 0,-12 0-13 0 0,0 0 0 0 0,0 0 0 0 0,-1 1 0 0 0,1-1 0 0 0,0 1 0 0 0,0 0 0 0 0,-1 0 0 0 0,1 0 0 0 0,-1 0 0 0 0,1 0 0 0 0,-1 0 0 0 0,1 1 0 0 0,-1 0 1 0 0,0-1-1 0 0,1 1 0 0 0,-1 0 0 0 0,0 0 0 0 0,0 0 0 0 0,-1 0 0 0 0,3 2 13 0 0,3 9-53 0 0,-1 0 1 0 0,0 0 0 0 0,-1 0-1 0 0,0 1 1 0 0,-1 0-1 0 0,1 6 53 0 0,0-1-126 0 0,1 1 0 0 0,7 16 126 0 0,-11-31 1 0 0,0 0 0 0 0,-1 0 0 0 0,0 0 0 0 0,0 0 0 0 0,0 0 0 0 0,-1 0 0 0 0,0 1 0 0 0,1-1 1 0 0,-2 0-1 0 0,1 0 0 0 0,-1 0 0 0 0,0 1 0 0 0,0-1 0 0 0,0 0 0 0 0,-1 0 0 0 0,0 1-1 0 0,-2 4-9 0 0,0 0 0 0 0,-1 0 0 0 0,0-1 0 0 0,0 1 0 0 0,-1-1 0 0 0,-1-1 0 0 0,-3 5 9 0 0,5-8 9 0 0,0 0 0 0 0,0-1 0 0 0,-1 0 0 0 0,1 0 0 0 0,-1-1 1 0 0,0 1-1 0 0,0-1 0 0 0,-1-1 0 0 0,1 1 0 0 0,-5 1-9 0 0,-13 3 105 0 0,0-1 0 0 0,-7 0-105 0 0,3-3-91 0 0,0 0 1 0 0,0-2-1 0 0,0-1 1 0 0,0-1-1 0 0,0-1 1 0 0,1-2-1 0 0,-1-1 1 0 0,-14-5 90 0 0,-14-9-1185 0 0,51 17 671 0 0,-13-7-5306 0 0,9-2-1903 0 0</inkml:trace>
  <inkml:trace contextRef="#ctx0" brushRef="#br0" timeOffset="11508.464">23198 11171 23759 0 0,'0'0'539'0'0,"0"0"77"0"0,0 0 33 0 0,0 0-71 0 0,0 2-381 0 0,-1 0-196 0 0,1 0 0 0 0,-1-1 0 0 0,1 1 0 0 0,-1 0 0 0 0,1-1 0 0 0,-1 1 0 0 0,0 0 0 0 0,0-1 1 0 0,0 1-1 0 0,0-1 0 0 0,0 1 0 0 0,0-1 0 0 0,0 0 0 0 0,0 1 0 0 0,-1-1 0 0 0,1 0 0 0 0,-1 0 0 0 0,1 0-1 0 0,-31 21-61 0 0,30-21 54 0 0,-10 6-89 0 0,1 0 1 0 0,0 1 0 0 0,0 0 0 0 0,0 1 0 0 0,1 1 0 0 0,-7 7 95 0 0,7-5-224 0 0,5-8 231 0 0,1 0 0 0 0,0 1 0 0 0,1-1 0 0 0,-1 1 0 0 0,1 0 0 0 0,0-1 0 0 0,0 1 0 0 0,1 1 0 0 0,-1-1 0 0 0,1 0 0 0 0,0 1 0 0 0,-1 4-7 0 0,1 17 184 0 0,2-18-94 0 0,0-1-1 0 0,-1 0 1 0 0,-2 6-90 0 0,-1 0 126 0 0,3-12-94 0 0,0 1 1 0 0,0-1-1 0 0,0 1 1 0 0,1-1-1 0 0,-1 1 1 0 0,1-1-1 0 0,-1 1 0 0 0,1-1 1 0 0,0 1-1 0 0,0-1 1 0 0,0 1-1 0 0,0-1 1 0 0,1 1-1 0 0,-1-1 1 0 0,1 1-1 0 0,-1-1 1 0 0,1 1-1 0 0,0-1 1 0 0,0 1-1 0 0,0-1 1 0 0,0 0-1 0 0,1 1-32 0 0,3 4 66 0 0,0 0 1 0 0,1-1-1 0 0,0 1 0 0 0,0-1 0 0 0,1-1 0 0 0,0 1 0 0 0,0-1 1 0 0,0 0-1 0 0,1-1 0 0 0,-1 0 0 0 0,7 3-66 0 0,-14-7 0 0 0,10 5 110 0 0,1 0-1 0 0,0-1 0 0 0,0 0 1 0 0,0 0-1 0 0,1-1 0 0 0,3 0-109 0 0,23 0 23 0 0,0-1 0 0 0,-1-2 0 0 0,1-1 0 0 0,0-3-1 0 0,0 0 1 0 0,-1-3 0 0 0,24-7-23 0 0,83-19-412 0 0,-120 26 284 0 0,-12 4 31 0 0,0 0-1 0 0,0-1 0 0 0,0 0 0 0 0,0-1 0 0 0,-1 0 0 0 0,10-7 98 0 0,-3-2-348 0 0,-1 0-1 0 0,2-3 349 0 0,0 1-1228 0 0,14-11 1228 0 0,-21 18-2215 0 0,-1 0 0 0 0,8-9 2215 0 0,-3 2-6420 0 0,-8 8 123 0 0</inkml:trace>
  <inkml:trace contextRef="#ctx0" brushRef="#br0" timeOffset="11857.38">23467 11163 25511 0 0,'0'9'1238'0'0,"1"8"-378"0"0,0 1 0 0 0,5 15-860 0 0,-3-18 15 0 0,-1 1-1 0 0,0 0 1 0 0,-1 0-1 0 0,-1 3-14 0 0,-14 102 194 0 0,6-61-331 0 0,2 16 137 0 0,4-25-49 0 0,1-6-419 0 0,-2 0-1 0 0,-6 28 469 0 0,1-40-851 0 0,0 4-3407 0 0,4-26-4015 0 0</inkml:trace>
  <inkml:trace contextRef="#ctx0" brushRef="#br0" timeOffset="15048.829">14961 12593 13272 0 0,'25'0'372'0'0,"-23"0"116"0"0,-14 0-15 0 0,2-4-302 0 0,10 4-175 0 0,-21-9 460 0 0,21 9-438 0 0,0 0 1 0 0,-1 0 0 0 0,1-1 0 0 0,0 1 0 0 0,-1 0-1 0 0,1 0 1 0 0,0-1 0 0 0,0 1 0 0 0,-1 0 0 0 0,1-1-1 0 0,0 1 1 0 0,0 0 0 0 0,0-1 0 0 0,-1 1 0 0 0,1 0-1 0 0,0-1 1 0 0,0 1 0 0 0,0 0 0 0 0,0-1-1 0 0,0 1 1 0 0,0 0 0 0 0,0-1-19 0 0,0 0 21 0 0,0 1 0 0 0,0-1-1 0 0,1 0 1 0 0,-1 1 0 0 0,0-1 0 0 0,1 1-1 0 0,-1-1 1 0 0,0 1 0 0 0,1-1 0 0 0,-1 1-1 0 0,1 0 1 0 0,-1-1 0 0 0,1 1 0 0 0,-1-1-1 0 0,1 1 1 0 0,-1 0 0 0 0,1-1 0 0 0,-1 1 0 0 0,1 0-21 0 0,3-3 44 0 0,-3 4-31 0 0,-1-1 0 0 0,0 0 0 0 0,0 0 0 0 0,0 0 0 0 0,1 0 0 0 0,-1-1-1 0 0,0 1 1 0 0,0 0 0 0 0,0 0 0 0 0,0 0 0 0 0,1 0 0 0 0,-1 0 0 0 0,0 0 0 0 0,0 0 0 0 0,0 0 0 0 0,0 0 0 0 0,1 0-1 0 0,-1 0 1 0 0,0 0 0 0 0,0-1 0 0 0,0 1 0 0 0,0 0 0 0 0,0 0 0 0 0,0 0 0 0 0,1 0 0 0 0,-1 0 0 0 0,0-1-1 0 0,0 1 1 0 0,0 0 0 0 0,0 0 0 0 0,0 0 0 0 0,0 0 0 0 0,0-1 0 0 0,0 1 0 0 0,0 0 0 0 0,0 0 0 0 0,0 0 0 0 0,0-1-1 0 0,0 1 1 0 0,0 0 0 0 0,0 0 0 0 0,0 0 0 0 0,0 0 0 0 0,0-1 0 0 0,0 1 0 0 0,0 0 0 0 0,0 0 0 0 0,0 0-1 0 0,0 0 1 0 0,0-1 0 0 0,0 1 0 0 0,0 0 0 0 0,-1 0 0 0 0,1 0 0 0 0,0 0 0 0 0,0 0 0 0 0,0-1 0 0 0,0 1 0 0 0,0 0-1 0 0,0 0 1 0 0,-1 0 0 0 0,1 0 0 0 0,0 0 0 0 0,0 0 0 0 0,0 0 0 0 0,0 0 0 0 0,-1-1 0 0 0,1 1 0 0 0,0 0-1 0 0,0 0-12 0 0,9-7 1515 0 0,-9 7-1476 0 0,0-1 1 0 0,-1 1-1 0 0,1 0 0 0 0,0 0 0 0 0,0-1 1 0 0,-1 1-1 0 0,1 0 0 0 0,0 0 1 0 0,0-1-1 0 0,-1 1 0 0 0,1 0 0 0 0,0-1 1 0 0,0 1-1 0 0,0 0 0 0 0,-1-1 1 0 0,1 1-1 0 0,0-1 0 0 0,0 1 0 0 0,0 0 1 0 0,0-1-1 0 0,0 1 0 0 0,0 0 0 0 0,0-1 1 0 0,0 1-1 0 0,0-1 0 0 0,0 1 1 0 0,0 0-1 0 0,0-1 0 0 0,0 1 0 0 0,0 0 1 0 0,0-1-1 0 0,0 1 0 0 0,1-1 0 0 0,-1 1 1 0 0,0 0-1 0 0,0-1 0 0 0,0 1 1 0 0,0 0-1 0 0,1-1 0 0 0,-1 1 0 0 0,0 0 1 0 0,0 0-1 0 0,1-1 0 0 0,-1 1 1 0 0,0 0-1 0 0,1 0 0 0 0,-1-1 0 0 0,0 1-39 0 0,0-1 81 0 0,0 1 1 0 0,0-1-1 0 0,-1 0 0 0 0,1 0 0 0 0,0 0 0 0 0,-1 1 0 0 0,1-1 0 0 0,-1 0 0 0 0,1 1 0 0 0,-1-1 0 0 0,1 0 0 0 0,-1 1 0 0 0,1-1 0 0 0,-1 0 0 0 0,0 1-81 0 0,-1-2 144 0 0,1 1-1 0 0,-1 0 1 0 0,1 0 0 0 0,-1 0-1 0 0,0 0 1 0 0,1 0-1 0 0,-1 0 1 0 0,0 0-1 0 0,0 1 1 0 0,0-1 0 0 0,1 0-1 0 0,-1 1 1 0 0,0 0-1 0 0,0-1 1 0 0,0 1-1 0 0,0 0 1 0 0,0 0 0 0 0,0 0-1 0 0,0 1 1 0 0,-1-1-144 0 0,-5 0 518 0 0,5-2-241 0 0,3 2-266 0 0,-1 0 1 0 0,1 0-1 0 0,0-1 1 0 0,0 1-1 0 0,0 0 0 0 0,-1 0 1 0 0,1 0-1 0 0,0-1 0 0 0,0 1 1 0 0,-1 0-1 0 0,1 0 0 0 0,0 0 1 0 0,0 0-1 0 0,-1-1 0 0 0,1 1 1 0 0,0 0-1 0 0,-1 0 0 0 0,1 0 1 0 0,0 0-1 0 0,0 0 0 0 0,-1 0 1 0 0,1 0-1 0 0,0 0 0 0 0,-1 0 1 0 0,1 0-1 0 0,0 0 1 0 0,-1 0-1 0 0,1 0 0 0 0,0 0 1 0 0,0 0-1 0 0,-1 0-11 0 0,-207-3 88 0 0,162-1 4 0 0,18 0-52 0 0,-4-2 52 0 0,30 5-4 0 0,-1 0-4 0 0,1 1-54 0 0,0 0-15 0 0,0 0-1 0 0,1-1 1 0 0,-1 1 0 0 0,0 0-1 0 0,1-1 1 0 0,-1 1 0 0 0,1-1 0 0 0,-1 1-1 0 0,1-1 1 0 0,-1 0 0 0 0,1 0-1 0 0,-1 1 1 0 0,1-1 0 0 0,0 0 0 0 0,-1-1-15 0 0,1 1 15 0 0,0 1 1 0 0,1-1-1 0 0,-1 1 1 0 0,0 0-1 0 0,0-1 1 0 0,1 1-1 0 0,-1 0 1 0 0,0-1-1 0 0,0 1 1 0 0,0 0 0 0 0,1 0-1 0 0,-1 0 1 0 0,0 0-1 0 0,0 0 1 0 0,0 0-1 0 0,0 0 1 0 0,0 0-16 0 0,-19 1 137 0 0,15-1-76 0 0,-26 0 611 0 0,30 1-592 0 0,1-1-79 0 0,0 1 0 0 0,-1-1-1 0 0,1 1 1 0 0,0-1 0 0 0,-1 1-1 0 0,1 0 1 0 0,0-1 0 0 0,0 1 0 0 0,0-1-1 0 0,0 1 1 0 0,-1-1 0 0 0,1 1 0 0 0,0 0-1 0 0,0-1 1 0 0,0 1 0 0 0,0-1-1 0 0,0 1 1 0 0,1 0 0 0 0,-1-1 0 0 0,0 1-1 0 0,0-1 1 0 0,0 1-1 0 0,1 3 0 0 0,-20 37-77 0 0,18-39 69 0 0,0 1 0 0 0,0-1 1 0 0,0 0-1 0 0,0 1 0 0 0,0-1 1 0 0,0 0-1 0 0,-1 0 0 0 0,1 0 0 0 0,-1 0 1 0 0,1 0-1 0 0,-1 0 0 0 0,0 0 8 0 0,-1 0-5 0 0,2 0-1 0 0,-1 0 1 0 0,0 1 0 0 0,0-1-1 0 0,1 0 1 0 0,-1 1-1 0 0,0 1 6 0 0,1-2 0 0 0,1 0 0 0 0,0-1 0 0 0,-1 1 0 0 0,1-1 0 0 0,0 1 0 0 0,0 0 0 0 0,0-1 0 0 0,0 1 0 0 0,1 0 0 0 0,-1-1 0 0 0,0 1 0 0 0,1 0 0 0 0,0 11 0 0 0,-2-5 0 0 0,-1 1 0 0 0,0-1 0 0 0,0 0 0 0 0,-2 4 0 0 0,2-5 0 0 0,-1 0 0 0 0,2 1 0 0 0,-1-1 0 0 0,1 1 0 0 0,-1 7 0 0 0,2-1 0 0 0,1-10 0 0 0,-1 1 0 0 0,0-1 0 0 0,0 0 0 0 0,-1 0 0 0 0,0 1 0 0 0,1-1 0 0 0,-1 0 0 0 0,-1 0 0 0 0,1 1 0 0 0,-21 64 0 0 0,10-48 0 0 0,11-18 0 0 0,-1-1 0 0 0,0 1 0 0 0,1-1 0 0 0,0 1 0 0 0,-1 0 0 0 0,1 0 0 0 0,0-1 0 0 0,0 1 0 0 0,1 1 0 0 0,-1 1 0 0 0,0 0 0 0 0,0 0 0 0 0,0 0 0 0 0,0 0 0 0 0,-1 0 0 0 0,1 0 0 0 0,-1-1 0 0 0,-1 1 0 0 0,-2 8 0 0 0,5-3 0 0 0,4-3 27 0 0,-4-5 111 0 0,0-2 49 0 0,0 0 5 0 0,0 0-52 0 0,5-2-253 0 0,7-9-18 0 0,8-2 115 0 0,-18 11 16 0 0,-1 1 0 0 0,1 0 0 0 0,-1 0 0 0 0,1-1 0 0 0,-1 1 0 0 0,1 0 0 0 0,-1 1 0 0 0,1-1 0 0 0,0 0 0 0 0,0 0 0 0 0,-1 1 0 0 0,2-1 0 0 0,0 0 0 0 0,0 1 0 0 0,1-1 0 0 0,-1 0 0 0 0,0-1 0 0 0,1 1 0 0 0,-1 0 0 0 0,0-1 0 0 0,0 0 0 0 0,23-8 0 0 0,-18 7-2 0 0,-1 0-1 0 0,1 0 1 0 0,-1-1 0 0 0,0 0-1 0 0,2-1 3 0 0,-3 4-48 0 0,-4 0 45 0 0,6 0-5 0 0,1 0-1 0 0,-1 0 0 0 0,1 1 1 0 0,-1 0-1 0 0,1 0 0 0 0,-1 1 1 0 0,1 0-1 0 0,4 2 9 0 0,1 0-38 0 0,1 0-1 0 0,13 1 39 0 0,-20-4-24 0 0,1 1-1 0 0,0 1 0 0 0,0-1 0 0 0,-1 1 1 0 0,1 1-1 0 0,-1 0 0 0 0,0 0 1 0 0,8 4 24 0 0,-6-1-38 0 0,0-1 1 0 0,0 0 0 0 0,1 0 0 0 0,7 1 37 0 0,-5-1-8 0 0,-8-2 0 0 0,1 0-1 0 0,-1 0 0 0 0,0 0 0 0 0,-1 1 1 0 0,1-1-1 0 0,-1 1 0 0 0,0 0 0 0 0,1 1 1 0 0,-2-1-1 0 0,1 1 0 0 0,0 0 9 0 0,16 18-37 0 0,-3-8-18 0 0,-14-13 46 0 0,1 0-1 0 0,-1 1 1 0 0,-1-1-1 0 0,1 1 1 0 0,0 0-1 0 0,0 0 1 0 0,-1 0-1 0 0,0 0 1 0 0,0 0-1 0 0,0 1 1 0 0,0-1-1 0 0,0 1 1 0 0,0-1 9 0 0,1 13-77 0 0,-3-13 57 0 0,0 0 1 0 0,1 0 0 0 0,0 0 0 0 0,-1 0 0 0 0,1 0 0 0 0,0 0 0 0 0,0-1 0 0 0,2 4 19 0 0,2 1-41 0 0,3 5-38 0 0,-1 1 1 0 0,0 0 0 0 0,0 0-1 0 0,-1 1 1 0 0,-1 0-1 0 0,0 1 79 0 0,-3-7-45 0 0,-1-5 42 0 0,0 0 0 0 0,0 0 0 0 0,0 0 0 0 0,0 0 0 0 0,-1 0 0 0 0,0 1 0 0 0,1-1 0 0 0,-1 0 0 0 0,-1 0-1 0 0,1 0 1 0 0,0 1 0 0 0,-1-1 0 0 0,1 0 0 0 0,-1 1 3 0 0,-3 7 6 0 0,-1 1-1 0 0,0-1 0 0 0,-1 0 1 0 0,0 0-1 0 0,-1 0 0 0 0,0-1-5 0 0,3-4 3 0 0,0-1 0 0 0,-1 1 0 0 0,0-1 0 0 0,0 0 0 0 0,0 0 0 0 0,-1 0 0 0 0,0-1-1 0 0,0 0 1 0 0,0 0 0 0 0,0 0 0 0 0,-3 0-3 0 0,-20 7-52 0 0,-1-2-1 0 0,-13 2 53 0 0,-3 0-63 0 0,-7 1-337 0 0,0-2 0 0 0,0-2 0 0 0,-34-1 400 0 0,2-8-4433 0 0,69-1 2938 0 0</inkml:trace>
  <inkml:trace contextRef="#ctx0" brushRef="#br0" timeOffset="15761.716">15020 12944 17919 0 0,'0'0'528'0'0,"3"0"-16"0"0,1 1-414 0 0,22-2 80 0 0,-9-2 200 0 0,-13 2-231 0 0,0 1 1 0 0,0-1-1 0 0,0 1 1 0 0,0 0-1 0 0,0 0 1 0 0,0 0 0 0 0,0 0-1 0 0,0 1 1 0 0,0-1-148 0 0,-3 1 18 0 0,1-1 0 0 0,-1 1 1 0 0,0-1-1 0 0,1 0 1 0 0,-1 1-1 0 0,1-1 0 0 0,-1 0 1 0 0,1 0-1 0 0,-1 0 1 0 0,0 0-1 0 0,1 0 0 0 0,-1-1 1 0 0,1 1-19 0 0,5 0 21 0 0,6 1 43 0 0,1 2 0 0 0,-1-1 0 0 0,0 2 0 0 0,3 1-64 0 0,15 3 238 0 0,-30-7-228 0 0,-1-1 0 0 0,1 0 0 0 0,-1 1 0 0 0,1-1 0 0 0,-1 0-1 0 0,0 1 1 0 0,1-1 0 0 0,-1 1 0 0 0,0-1 0 0 0,1 1 0 0 0,-1-1 0 0 0,0 1-1 0 0,0-1 1 0 0,1 1 0 0 0,-1-1 0 0 0,0 1 0 0 0,0-1 0 0 0,0 1-1 0 0,0-1-9 0 0,2 4 40 0 0,9 7 55 0 0,-10-10-73 0 0,1 1 0 0 0,0-1 0 0 0,-1 1 0 0 0,1-1 0 0 0,-1 1 0 0 0,1 0 1 0 0,-1 0-1 0 0,0 0 0 0 0,0 0 0 0 0,1 0 0 0 0,-2 0 0 0 0,1 0 0 0 0,0 0 0 0 0,0 0 1 0 0,-1 0-1 0 0,1 0 0 0 0,-1 1 0 0 0,1-1 0 0 0,-1 0 0 0 0,0 1-22 0 0,0-1 27 0 0,0 0 1 0 0,1 1-1 0 0,-1-1 0 0 0,1 0 0 0 0,0 0 0 0 0,-1 0 0 0 0,1 0 1 0 0,0 1-1 0 0,0-1 0 0 0,0 0 0 0 0,1-1 0 0 0,-1 1 0 0 0,0 0 0 0 0,2 1-27 0 0,5 9 112 0 0,-8-11-103 0 0,1 0 1 0 0,-1-1-1 0 0,0 1 0 0 0,0 0 0 0 0,1 0 0 0 0,-1-1 1 0 0,0 1-1 0 0,0 0 0 0 0,0 0 0 0 0,0 0 0 0 0,0-1 1 0 0,0 1-1 0 0,0 0 0 0 0,0 0 0 0 0,0 0 0 0 0,0-1 1 0 0,-1 1-1 0 0,1 0 0 0 0,0 0 0 0 0,0-1 0 0 0,-1 1 1 0 0,1 0-1 0 0,-1 0-9 0 0,-13 14 158 0 0,13-14-132 0 0,-1 0 1 0 0,1 1-1 0 0,0-1 1 0 0,-1 1-1 0 0,1-1 1 0 0,0 1-1 0 0,0-1 1 0 0,0 1-1 0 0,-1 1-26 0 0,1-1 34 0 0,1 0 0 0 0,0 0 0 0 0,0 0 0 0 0,0 0 0 0 0,0-1 0 0 0,0 1-1 0 0,0 0 1 0 0,1 2-34 0 0,0 11 140 0 0,-2-9-124 0 0,-1-1 0 0 0,1 1 0 0 0,-1-1 1 0 0,0 1-1 0 0,-2 2-16 0 0,1-1 5 0 0,0 0 0 0 0,1 0 0 0 0,0 0 0 0 0,0 0-5 0 0,1 1 0 0 0,-2 0 0 0 0,1 0 0 0 0,-1-1 0 0 0,0 1 0 0 0,0-1 0 0 0,-1 0 0 0 0,-1 3 0 0 0,-10 22 11 0 0,13-26-5 0 0,-1 0-1 0 0,1 0 0 0 0,-1-1 0 0 0,0 1 1 0 0,-1-1-1 0 0,1 1 0 0 0,-1-1 1 0 0,-1 0-6 0 0,-15 11 10 0 0,18-15-5 0 0,-1 0-1 0 0,1 0 1 0 0,0 1 0 0 0,0-1-1 0 0,0 1 1 0 0,0 0 0 0 0,0 0-1 0 0,0-1 1 0 0,1 1-1 0 0,-1 0 1 0 0,0 1 0 0 0,1-1-1 0 0,-2 2-4 0 0,-3 7 35 0 0,4-9 19 0 0,7-8-5 0 0,-3 4-49 0 0,-1 0 1 0 0,0 1 0 0 0,0-1 0 0 0,-1 0-1 0 0,1 1 1 0 0,0-1 0 0 0,0 0 0 0 0,-1 0 0 0 0,1 0-1 0 0,-1 0 1 0 0,0 0 0 0 0,0 0 0 0 0,0 0 0 0 0,1 1-1 0 0,-2-1 1 0 0,1 0 0 0 0,0-1-1 0 0,0 0 0 0 0,0 0-1 0 0,0 0 1 0 0,0 0 0 0 0,0 0 0 0 0,1 0-1 0 0,-1 0 1 0 0,1 0 0 0 0,0 0 0 0 0,0 0-1 0 0,0 0 1 0 0,10-17 0 0 0,-6 11 0 0 0,0 0 0 0 0,-1-1 0 0 0,0 1 0 0 0,0-6 0 0 0,1 2-14 0 0,-1 0-1 0 0,2 0 0 0 0,-1 0 1 0 0,2 0-1 0 0,0 1 0 0 0,8-11 15 0 0,1-4-62 0 0,-14 21 70 0 0,1 0-1 0 0,1 0 1 0 0,-1 1-1 0 0,1 0 1 0 0,0 0-1 0 0,0 0 1 0 0,2-2-8 0 0,33-23 61 0 0,-27 21-63 0 0,0 0-1 0 0,0-1 1 0 0,-1 0 0 0 0,9-11 2 0 0,-8 8-17 0 0,0 1 1 0 0,0 1-1 0 0,1 0 0 0 0,7-4 17 0 0,-14 10 0 0 0,3-3 14 0 0,-1 0-1 0 0,0 0 1 0 0,7-9-14 0 0,-8 8 54 0 0,0 1-1 0 0,1 1 1 0 0,3-4-54 0 0,-6 7 54 0 0,0-1 1 0 0,0 0-1 0 0,0 0 1 0 0,-1 0-1 0 0,0 0 1 0 0,0-1-1 0 0,0 0 1 0 0,-1 0-1 0 0,1 0 1 0 0,0-4-55 0 0,-3 9 25 0 0,0-1 1 0 0,0 1-1 0 0,0-1 1 0 0,0 1-1 0 0,0 0 0 0 0,0-1 1 0 0,1 1-1 0 0,-1 0 1 0 0,0 0-1 0 0,1 0 0 0 0,-1 0 1 0 0,1 0-1 0 0,0 0 1 0 0,-1 0-1 0 0,1 1-25 0 0,-1-1 20 0 0,1 1 0 0 0,-1-1 0 0 0,0 0 0 0 0,0 1 0 0 0,0-1 0 0 0,0 0 0 0 0,1 0 0 0 0,-1 1 0 0 0,0-1 0 0 0,0 0 0 0 0,-1 0 0 0 0,1 0 0 0 0,0 0 0 0 0,0 0 0 0 0,0-1 0 0 0,-1 1 0 0 0,1 0 0 0 0,0 0 0 0 0,-1 0 0 0 0,1-1 0 0 0,-1 1 0 0 0,0 0 0 0 0,1-1-20 0 0,0-4 47 0 0,1 0-1 0 0,-1-1 1 0 0,2 1-1 0 0,-1 0 1 0 0,1 0-1 0 0,0 0 1 0 0,0 0-1 0 0,0 1 1 0 0,1-1 0 0 0,3-4-47 0 0,0-1 26 0 0,-7 11-23 0 0,0 0-1 0 0,0 0 0 0 0,0 0 1 0 0,0 0-1 0 0,0 0 0 0 0,0 0 1 0 0,0 0-1 0 0,0 0 0 0 0,0-1 1 0 0,0 1-1 0 0,1 0 0 0 0,-1 0 1 0 0,0 0-1 0 0,0 0 0 0 0,0 0 1 0 0,0 0-1 0 0,0 0 0 0 0,0 0 1 0 0,0 0-1 0 0,0 0 0 0 0,0 0 1 0 0,0 0-1 0 0,0 0 0 0 0,0 0 1 0 0,1 0-1 0 0,-1 0 0 0 0,0 0 1 0 0,0 0-1 0 0,0 0 0 0 0,0 0 1 0 0,0 0-1 0 0,0 0 0 0 0,0 0 1 0 0,0 0-1 0 0,0 0 1 0 0,0 0-1 0 0,1 0 0 0 0,-1 0 1 0 0,0 0-1 0 0,0 0 0 0 0,0 0 1 0 0,0 0-1 0 0,0 0 0 0 0,0 0 1 0 0,0 0-1 0 0,0 0 0 0 0,0 0 1 0 0,0 0-1 0 0,0 0-2 0 0,6 5 42 0 0,-5-4-39 0 0,-1 0-1 0 0,1-1 0 0 0,0 1 1 0 0,-1 0-1 0 0,1 0 0 0 0,-1 0 1 0 0,1 0-1 0 0,-1 0 0 0 0,0 0 1 0 0,1 0-1 0 0,-1-1 0 0 0,0 1 1 0 0,0 0-1 0 0,1 0 0 0 0,-1 0-2 0 0,-1 2 10 0 0,0-1 0 0 0,-1 0 1 0 0,1 1-1 0 0,0-1 0 0 0,-1 0 0 0 0,1 0 0 0 0,-1 0 0 0 0,0 0 0 0 0,-1 1-10 0 0,0-1 9 0 0,1 1 0 0 0,0-1-1 0 0,0 1 1 0 0,0-1 0 0 0,0 1-1 0 0,0 0 1 0 0,0 2-9 0 0,0-2 4 0 0,1 1-1 0 0,-1-1 1 0 0,0 1 0 0 0,0-1-1 0 0,-1 0 1 0 0,1 0-1 0 0,-1 0 1 0 0,1 0-1 0 0,-1 0 1 0 0,-1 0-4 0 0,2-1 2 0 0,-1 0-1 0 0,1 1 1 0 0,0-1-1 0 0,-1 1 1 0 0,1-1-1 0 0,1 1 1 0 0,-1 0-1 0 0,0-1 1 0 0,1 1-1 0 0,-1 0 1 0 0,1 0-1 0 0,0 0 1 0 0,0 0 0 0 0,0 2-2 0 0,-9 30-71 0 0,8-29 64 0 0,0 0-1 0 0,0 1 1 0 0,1 0-1 0 0,-1-1 1 0 0,2 1-1 0 0,-1 0 1 0 0,1-1-1 0 0,0 1 1 0 0,0 0-1 0 0,0 1 8 0 0,3 2 0 0 0,-2-7 0 0 0,0-1 0 0 0,-1 1 0 0 0,1-1 0 0 0,-1 1 0 0 0,0-1 0 0 0,0 0 0 0 0,0 1 0 0 0,0 0 0 0 0,0-1 0 0 0,0 1 0 0 0,-1 0 1 0 0,0 1 0 0 0,0 0 0 0 0,0 0 0 0 0,1 0 0 0 0,-1 0 0 0 0,1 0 0 0 0,0 0 0 0 0,0 1 0 0 0,1-1 0 0 0,-1 0 0 0 0,1 0 0 0 0,0 0 0 0 0,0 0 0 0 0,1 3-1 0 0,-1-4 13 0 0,1 0 1 0 0,-1 0-1 0 0,-1 0 1 0 0,1 1 0 0 0,0-1-1 0 0,-1 0 1 0 0,0 1 0 0 0,1-1-1 0 0,-1 0 1 0 0,-1 1 0 0 0,1-1-1 0 0,0 0 1 0 0,-1 0 0 0 0,0 1-1 0 0,0 0-13 0 0,-1 10 17 0 0,2-12-14 0 0,-1-1 0 0 0,1 0 1 0 0,0 0-1 0 0,0 0 0 0 0,0 0 0 0 0,0 0 1 0 0,1 1-1 0 0,-1-1 0 0 0,0 0 1 0 0,0 0-1 0 0,1 0 0 0 0,-1 0 0 0 0,1 0 1 0 0,-1 0-1 0 0,1 0 0 0 0,-1 0 0 0 0,1 0 1 0 0,0 0-1 0 0,0 1-3 0 0,0 0 3 0 0,0-1 1 0 0,0 1-1 0 0,0-1 1 0 0,0 1-1 0 0,0 0 0 0 0,0 0 1 0 0,-1-1-1 0 0,1 1 0 0 0,0 0 1 0 0,-1 1-4 0 0,1 1-18 0 0,0-1-1 0 0,-1 0 1 0 0,1 0 0 0 0,0 0-1 0 0,1 0 1 0 0,-1 0 0 0 0,1 0-1 0 0,-1 0 1 0 0,1 0 0 0 0,0-1-1 0 0,0 1 1 0 0,0 0 0 0 0,0-1-1 0 0,1 0 1 0 0,-1 1 0 0 0,0-1-1 0 0,1 0 1 0 0,0 0 0 0 0,-1-1-1 0 0,2 1 19 0 0,9 8-188 0 0,-9-7 98 0 0,0 0 0 0 0,0 0 1 0 0,0 0-1 0 0,1 0 0 0 0,-1-1 0 0 0,1 0 1 0 0,-1 0-1 0 0,1 0 0 0 0,5 1 90 0 0,4-1-177 0 0,23 4-455 0 0,-31-4 242 0 0,0-1 1 0 0,-1-1 0 0 0,1 1-1 0 0,0-1 1 0 0,-1 0-1 0 0,1-1 1 0 0,0 1-1 0 0,0-1 1 0 0,-1 0-1 0 0,5-1 390 0 0,-4 0-390 0 0,22-2-1460 0 0</inkml:trace>
  <inkml:trace contextRef="#ctx0" brushRef="#br0" timeOffset="16110.64">16367 12870 22319 0 0,'0'0'506'0'0,"0"0"71"0"0,0 0 32 0 0,0 0-65 0 0,2-1-353 0 0,10-2-191 0 0,-7 1-99 0 0,2 0 1 0 0,-1 1-1 0 0,0 0 0 0 0,4 0 99 0 0,-9 1-18 0 0,0 0 1 0 0,0-1-1 0 0,1 1 0 0 0,-1 0 0 0 0,0 0 1 0 0,0-1-1 0 0,0 1 0 0 0,0 0 0 0 0,0-1 0 0 0,0 1 1 0 0,0-1-1 0 0,0 0 0 0 0,0 1 0 0 0,0-1 0 0 0,0 0 18 0 0,5-2-54 0 0,52-18-361 0 0,-51 19 493 0 0,1 0 0 0 0,-1 0 0 0 0,1 1 0 0 0,0 0 0 0 0,5 0-78 0 0,9-1 4 0 0,66-7 20 0 0,-52 6-1883 0 0,-2 0-4118 0 0,-16-1-1004 0 0</inkml:trace>
  <inkml:trace contextRef="#ctx0" brushRef="#br0" timeOffset="16449.543">16380 13120 18055 0 0,'0'0'407'0'0,"0"0"60"0"0,0 0 23 0 0,0 0-50 0 0,2 0-285 0 0,18-2-241 0 0,0 0 1 0 0,-1-1-1 0 0,1-1 0 0 0,-1-1 1 0 0,2-2 85 0 0,12-2-259 0 0,11 0 259 0 0,10-1 53 0 0,-5 1 1246 0 0,45-3-1299 0 0,-79 10 426 0 0,1 0-1 0 0,13-5-425 0 0,-2 1-1187 0 0,0 2-4170 0 0,-11 4-1085 0 0</inkml:trace>
  <inkml:trace contextRef="#ctx0" brushRef="#br0" timeOffset="22161.653">17187 12372 15000 0 0,'0'0'340'0'0,"0"0"50"0"0,0 0 24 0 0,0 0-53 0 0,3-8-219 0 0,-5 2-40 0 0,1 4 420 0 0,4-2 616 0 0,-1 1 1732 0 0,1-2-2493 0 0,3-3 493 0 0,10 7-318 0 0,-9 0-486 0 0,-3 1 117 0 0,-1 0 0 0 0,1 0 0 0 0,-1 0 1 0 0,0 1-1 0 0,1-1 0 0 0,-1 1 0 0 0,0 0 0 0 0,2 0-183 0 0,-4 0 92 0 0,1 0 1 0 0,-1 0-1 0 0,0-1 0 0 0,1 1 1 0 0,-1 1-1 0 0,0-1 0 0 0,0 0 1 0 0,0 0-1 0 0,0 0 0 0 0,0 1 0 0 0,0-1 1 0 0,0 0-1 0 0,0 1 0 0 0,0-1 1 0 0,-1 1-1 0 0,1-1 0 0 0,-1 1 1 0 0,1-1-1 0 0,-1 1 0 0 0,1 0-92 0 0,6 21 707 0 0,0 0 98 0 0,4 20-805 0 0,6 29 251 0 0,17 140-117 0 0,-21-99 230 0 0,-11-101-266 0 0,0-1-1 0 0,1 1 0 0 0,2 5-97 0 0,-2-8 58 0 0,-1 1 0 0 0,1-1 0 0 0,-2 1 0 0 0,1-1 0 0 0,-1 5-58 0 0,-1-12 28 0 0,0-2-87 0 0,0 0-9 0 0,0 0-23 0 0,0 0-110 0 0,0 0-44 0 0,0 0-10 0 0,0 0-29 0 0,0 0-119 0 0,0 0-55 0 0,0 0-13 0 0,0 0-130 0 0,0 0-543 0 0,0 0-236 0 0,0 0-828 0 0,0 0-3288 0 0,0 0-1410 0 0</inkml:trace>
  <inkml:trace contextRef="#ctx0" brushRef="#br0" timeOffset="22999.908">18092 12409 20271 0 0,'0'0'463'0'0,"0"0"61"0"0,-1-15 713 0 0,0 13-1154 0 0,-1-1-1 0 0,1 1 0 0 0,-1-1 1 0 0,0 1-1 0 0,0 0 1 0 0,0-1-1 0 0,0 1 0 0 0,0 0 1 0 0,0 0-1 0 0,-1 0 1 0 0,1 1-1 0 0,-1-1 0 0 0,1 1 1 0 0,-1-1-1 0 0,1 1 0 0 0,-1 0 1 0 0,0 0-1 0 0,-2-1-82 0 0,-7-1-92 0 0,-1 0-1 0 0,1 1 1 0 0,-12-1 92 0 0,9 2-14 0 0,-8-2-94 0 0,0 1 0 0 0,-1 2-1 0 0,-2 1 109 0 0,13-1 72 0 0,1 2-1 0 0,0-1 1 0 0,0 2-1 0 0,0 0 1 0 0,0 0-1 0 0,-8 4-71 0 0,-35 19 688 0 0,49-24-577 0 0,4-1-78 0 0,-1 0 1 0 0,1 1-1 0 0,0-1 1 0 0,0 0-1 0 0,-1 1 1 0 0,1 0-1 0 0,0-1 1 0 0,0 1-1 0 0,0 0 1 0 0,0 0-34 0 0,-4 8 33 0 0,7-7-6 0 0,-1-1-21 0 0,0 0-6 0 0,0 0 0 0 0,0 0 0 0 0,0 1 0 0 0,1-1 0 0 0,-1 0 0 0 0,1 0 0 0 0,-1 0 0 0 0,1 0 0 0 0,0 0 0 0 0,-1 0 0 0 0,1 0 0 0 0,0-1 0 0 0,2 3 0 0 0,6 15 0 0 0,-2-7 0 0 0,0 0 0 0 0,1 0 0 0 0,1 0 0 0 0,0-2 0 0 0,6 7 0 0 0,2 2 0 0 0,38 37 0 0 0,-15-17 0 0 0,-14-12 0 0 0,-2 0 0 0 0,20 31 0 0 0,-14-15 15 0 0,-2-2 59 0 0,0 3-74 0 0,-20-30 10 0 0,-1 0-1 0 0,0 1 0 0 0,-1-1 1 0 0,-1 1-1 0 0,2 6-9 0 0,-3-5 0 0 0,-2-11 0 0 0,-1 0 0 0 0,0 0 0 0 0,1 0 0 0 0,-2 0 0 0 0,1 0 0 0 0,-1 0 0 0 0,1 1 0 0 0,-1-1 0 0 0,-1 1 0 0 0,-1 6 3 0 0,1-4 5 0 0,0 1-1 0 0,0-1 1 0 0,-1 0 0 0 0,-1 0-1 0 0,1 0 1 0 0,-1 0 0 0 0,-1 0-1 0 0,0 1-7 0 0,2-5-10 0 0,0 0 1 0 0,-1 0-1 0 0,1-1 0 0 0,-1 1 0 0 0,1-1 1 0 0,-1 1-1 0 0,0-1 0 0 0,0 0 0 0 0,0 0 0 0 0,-1-1 1 0 0,1 1-1 0 0,-1-1 0 0 0,0 1 0 0 0,1-1 1 0 0,-1 0-1 0 0,0 0 0 0 0,0-1 0 0 0,0 1 0 0 0,-1-1 1 0 0,1 0-1 0 0,-1 0 10 0 0,-31 3-312 0 0,16-1 132 0 0,-1-1 0 0 0,0-1 180 0 0,-17 1-178 0 0,28-1 140 0 0,0-1-1 0 0,-1 0 1 0 0,1 0-1 0 0,-1-1 0 0 0,-6-1 39 0 0,16 1 5 0 0,-1 0 0 0 0,0 0 0 0 0,0-1 0 0 0,0 1-1 0 0,0 0 1 0 0,1-1 0 0 0,-1 1 0 0 0,0-1 0 0 0,1 0 0 0 0,-1-1-5 0 0,-8-6 15 0 0,8 8-16 0 0,1 0 0 0 0,-1 0 0 0 0,1 0 0 0 0,-1-1 0 0 0,1 1 0 0 0,-1-1-1 0 0,1 1 1 0 0,0-1 0 0 0,-1 1 0 0 0,1-1 0 0 0,0 0 0 0 0,0 1 0 0 0,0-1 0 0 0,0 0 0 0 0,1 0-1 0 0,-1 0 1 0 0,0 0 0 0 0,1 0 0 0 0,0 0 0 0 0,-1 1 0 0 0,1-1 0 0 0,0 0 0 0 0,0 0 0 0 0,0 0-1 0 0,0 0 1 0 0,0 0 0 0 0,1-2 1 0 0,1-5 87 0 0,0 1-1 0 0,1 0 1 0 0,0-1-1 0 0,0 1 1 0 0,5-7-87 0 0,4-13 391 0 0,3-13 1135 0 0,14-27-1526 0 0,-22 56 182 0 0,0 1 0 0 0,1 0 0 0 0,0 0 0 0 0,0 1 0 0 0,5-4-182 0 0,23-30 530 0 0,-24 25-406 0 0,-1-1 0 0 0,-1 0 0 0 0,0-2-124 0 0,11-22 68 0 0,80-163 156 0 0,-98 199-309 0 0,0 0-1 0 0,0 0 0 0 0,-1 0 1 0 0,0 0-1 0 0,-1 0 1 0 0,0-1-1 0 0,0 1 1 0 0,-1 0-1 0 0,0-1 0 0 0,0 1 1 0 0,-1 0-1 0 0,0 0 1 0 0,0-1-1 0 0,-1 1 1 0 0,0 0-1 0 0,-1 0 1 0 0,0-1 85 0 0,2 6-222 0 0,-1 0 0 0 0,1 1 1 0 0,0 0-1 0 0,-1-1 0 0 0,1 1 1 0 0,-1 0-1 0 0,0 0 0 0 0,0-1 1 0 0,1 2-1 0 0,-2-1 1 0 0,1 0-1 0 0,0 0 0 0 0,-1 0 222 0 0,-17-10-1688 0 0</inkml:trace>
  <inkml:trace contextRef="#ctx0" brushRef="#br0" timeOffset="24004.53">19678 12739 19839 0 0,'0'-1'19'0'0,"-2"-4"147"0"0,0 1 0 0 0,0-1 0 0 0,0 0 0 0 0,1 1 0 0 0,0-1 0 0 0,0 0 0 0 0,0 0 1 0 0,1 0-1 0 0,0-1-166 0 0,0 4 64 0 0,-1 0 1 0 0,1 0-1 0 0,0 1 1 0 0,-1-1-1 0 0,1 0 1 0 0,-1 1-1 0 0,0-1 1 0 0,1 1 0 0 0,-1-1-1 0 0,0 0-64 0 0,0 0 2 0 0,0 1 0 0 0,0-1-1 0 0,0 0 1 0 0,1 0 0 0 0,-1 0-1 0 0,1 0 1 0 0,-1 0 0 0 0,1 1 0 0 0,-1-1-1 0 0,1-1-1 0 0,-1-12 131 0 0,1 13-75 0 0,-1-1-1 0 0,1 1 1 0 0,0 0 0 0 0,-1-1 0 0 0,1 1 0 0 0,0-1-1 0 0,1 1 1 0 0,-1 0 0 0 0,0-1 0 0 0,1 1-1 0 0,-1 0 1 0 0,1-1 0 0 0,0 1 0 0 0,0 0 0 0 0,0 0-1 0 0,0-1 1 0 0,0 1 0 0 0,0 0-56 0 0,2-1 41 0 0,0-1 1 0 0,-1 1-1 0 0,1-1 1 0 0,-1 0-1 0 0,0 0 1 0 0,1-3-42 0 0,3-6 59 0 0,-4 11 12 0 0,0-1-1 0 0,0 1 1 0 0,1-1-1 0 0,-1 1 1 0 0,1 0 0 0 0,-1 0-1 0 0,1 0 1 0 0,0 1 0 0 0,0-1-1 0 0,0 0 1 0 0,0 1-1 0 0,1-1-70 0 0,12-6 498 0 0,-13 7-391 0 0,1 0 0 0 0,-1 0 0 0 0,1 0 0 0 0,-1 0 0 0 0,1 1 0 0 0,-1-1 0 0 0,1 1 0 0 0,-1 0 0 0 0,1 0 0 0 0,-1 0 0 0 0,1 1 0 0 0,1-1-107 0 0,11 1 279 0 0,-3 0-108 0 0,0 1 0 0 0,1 0 0 0 0,-1 1-1 0 0,-1 0 1 0 0,1 1 0 0 0,1 1-171 0 0,-7-2 8 0 0,-1 0-1 0 0,0 0 0 0 0,0 0 1 0 0,0 1-1 0 0,0 0 0 0 0,-1 0 1 0 0,0 1-1 0 0,0 0 0 0 0,0-1 1 0 0,0 2-1 0 0,-1-1 0 0 0,1 0 1 0 0,-1 1-1 0 0,1 3-7 0 0,5 9-4 0 0,0 0-1 0 0,-1 1 1 0 0,-1 0 0 0 0,1 6 4 0 0,-2-1-27 0 0,-1 1 0 0 0,1 7 27 0 0,-4 8-43 0 0,-1-15 22 0 0,-2-16 21 0 0,0 0 0 0 0,0 0-1 0 0,-1 0 1 0 0,0 1 0 0 0,-1-1 0 0 0,0 0-1 0 0,0-1 1 0 0,-1 1 0 0 0,0 0 0 0 0,-1 1 0 0 0,-9 17-30 0 0,-1 0 0 0 0,-7 10 30 0 0,15-27-13 0 0,1-2-15 0 0,-1 0-1 0 0,-1 0 0 0 0,1 0 0 0 0,-1 0 1 0 0,-6 4 28 0 0,11-11-62 0 0,2-1-39 0 0,0 0 4 0 0,0 0 7 0 0,0 0 6 0 0,0 0 16 0 0,6-7-60 0 0,4-5 143 0 0,0 0 1 0 0,-1-1-1 0 0,0 0 0 0 0,-1-1 0 0 0,-1 0 1 0 0,0 0-16 0 0,8-15 0 0 0,11-21 20 0 0,-2-1 0 0 0,-2-1 0 0 0,7-30-20 0 0,-19 57 10 0 0,0 1-1 0 0,1 0 0 0 0,6-6-9 0 0,3-9 66 0 0,-14 28-42 0 0,1 0 1 0 0,1 0 0 0 0,6-7-25 0 0,-4 7 28 0 0,-2-1 0 0 0,5-7-28 0 0,-12 16 0 0 0,0 2 0 0 0,13-11 0 0 0,-14 12 0 0 0,0 0 0 0 0,0 0 0 0 0,0 0 0 0 0,0-1 0 0 0,0 1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0-1 0 0,0 0 1 0 0,0 0 0 0 0,0 0 0 0 0,0 0 0 0 0,1 0 0 0 0,-1 0 0 0 0,0 0 0 0 0,0 0 0 0 0,0 0 0 0 0,0 0 0 0 0,0 0 0 0 0,0 0 0 0 0,0 0 0 0 0,0 0 0 0 0,0 0 0 0 0,0 1 0 0 0,0-1 0 0 0,1 6 2 0 0,-4 13-8 0 0,2-14-3 0 0,-22 114-161 0 0,17-75 155 0 0,-9 59-42 0 0,13-85 57 0 0,1 0 0 0 0,0 0 0 0 0,2 1 0 0 0,0-1 0 0 0,3 9 0 0 0,-2-7 0 0 0,0-9-34 0 0,0 0-1 0 0,1-1 0 0 0,0 1 1 0 0,1-1-1 0 0,0 1 0 0 0,1-1 1 0 0,0 0-1 0 0,1-1 0 0 0,0 0 1 0 0,0 1-1 0 0,2 1 35 0 0,-5-9-124 0 0,1 1 0 0 0,-1-1 0 0 0,0 0 1 0 0,1 0-1 0 0,-1 0 0 0 0,1-1 0 0 0,-1 1 0 0 0,5 0 124 0 0,5 4-1257 0 0,3-1-128 0 0,4-3-57 0 0</inkml:trace>
  <inkml:trace contextRef="#ctx0" brushRef="#br0" timeOffset="24347.437">20815 12593 24935 0 0,'0'0'564'0'0,"2"0"83"0"0,1 0-473 0 0,-1 0-86 0 0,0 0 1 0 0,0 0-1 0 0,-1 0 1 0 0,1 0-1 0 0,0-1 1 0 0,0 1-1 0 0,0 0 1 0 0,0-1-1 0 0,0 1 1 0 0,-1-1-1 0 0,1 0 1 0 0,0 0-1 0 0,0 0 1 0 0,-1 0-1 0 0,2-1-88 0 0,11-6-40 0 0,-1 1 0 0 0,1 0 0 0 0,1 0 0 0 0,-1 2 0 0 0,1 0 0 0 0,6-1 40 0 0,11-5-272 0 0,-28 10 247 0 0,37-14-1079 0 0,1 2 0 0 0,0 2 0 0 0,34-4 1104 0 0,-52 15-1377 0 0,-14 0-4491 0 0,-1 0-1261 0 0</inkml:trace>
  <inkml:trace contextRef="#ctx0" brushRef="#br0" timeOffset="24695.36">20815 12933 23759 0 0,'0'0'539'0'0,"6"9"1501"0"0,16-6-2014 0 0,-4 0-31 0 0,-11-2-35 0 0,0-1-1 0 0,0 1 0 0 0,0-1 1 0 0,0 0-1 0 0,0-1 0 0 0,3 0 41 0 0,6 0-96 0 0,7-2-160 0 0,0 0-1 0 0,4-3 257 0 0,21-3-268 0 0,-9 2-252 0 0,0-1 1 0 0,-1-2-1 0 0,2-3 520 0 0,-19 7-1385 0 0,-1 1-3467 0 0,-18 5 4161 0 0,23-7-6524 0 0</inkml:trace>
  <inkml:trace contextRef="#ctx0" brushRef="#br0" timeOffset="25110.455">21589 12394 23063 0 0,'0'0'528'0'0,"0"0"70"0"0,0 0 36 0 0,0 0-79 0 0,1-7-342 0 0,0 6-194 0 0,0-1 1 0 0,-1 1-1 0 0,1-1 0 0 0,0 1 1 0 0,0 0-1 0 0,0-1 0 0 0,0 1 0 0 0,0 0 1 0 0,0 0-1 0 0,1 0 0 0 0,-1 0 0 0 0,0 0 1 0 0,0 0-1 0 0,1 0 0 0 0,-1 0 0 0 0,1 0-19 0 0,0 0 26 0 0,0 0-1 0 0,0 0 0 0 0,0 0 1 0 0,-1-1-1 0 0,1 1 0 0 0,0-1 1 0 0,-1 1-1 0 0,1-1 0 0 0,-1 0-25 0 0,2-1-39 0 0,-1 0 1 0 0,1 1-1 0 0,0 0 0 0 0,0-1 0 0 0,0 1 1 0 0,0 0-1 0 0,0 1 0 0 0,0-1 0 0 0,0 0 1 0 0,1 1-1 0 0,1-1 39 0 0,13-6-83 0 0,-16 7 97 0 0,1 0 0 0 0,-1 0 1 0 0,1 1-1 0 0,-1-1 0 0 0,0 1 0 0 0,1-1 1 0 0,-1 1-1 0 0,1 0 0 0 0,-1 0 0 0 0,1 0 1 0 0,2 1-15 0 0,4-1 31 0 0,-4 0-17 0 0,64 2 658 0 0,-60-1-509 0 0,0 0 0 0 0,0 1-1 0 0,0 0 1 0 0,0 1 0 0 0,0 0-1 0 0,3 2-162 0 0,-3-2 108 0 0,9 5 154 0 0,-1 1 1 0 0,14 9-263 0 0,-25-14-16 0 0,-1-1 0 0 0,-1 1 0 0 0,1 0 0 0 0,-1 0 0 0 0,1 1 1 0 0,-1 0-1 0 0,0-1 0 0 0,-1 1 0 0 0,1 0 0 0 0,-1 1 0 0 0,0-1 16 0 0,-2-1-58 0 0,0 0 0 0 0,-1-1 1 0 0,1 1-1 0 0,-1 0 0 0 0,0-1 0 0 0,0 1 1 0 0,0 0-1 0 0,0 0 0 0 0,-1-1 0 0 0,0 1 1 0 0,1 0-1 0 0,-1-1 0 0 0,-1 3 58 0 0,-1 5-126 0 0,0-4 67 0 0,0 0 0 0 0,0 1 1 0 0,-1-1-1 0 0,0 0 0 0 0,0-1 1 0 0,-1 1-1 0 0,0-1 0 0 0,0 0 1 0 0,-6 5 58 0 0,-7 10-74 0 0,8-10 92 0 0,0-1-1 0 0,-1 0 1 0 0,0 0-1 0 0,-1-1 1 0 0,0-1 0 0 0,-1 0-18 0 0,-34 26 85 0 0,3 2-20 0 0,17-15-17 0 0,1 2 0 0 0,-12 14-48 0 0,9-15 0 0 0,25-14 0 0 0,4-6 0 0 0,1-1 0 0 0,0 0 0 0 0,0 0 0 0 0,0 0 0 0 0,0 1 0 0 0,0-1 0 0 0,0 0 0 0 0,0 0 0 0 0,0 0 0 0 0,0 0 0 0 0,1-1 0 0 0,-1 1 0 0 0,0 0 0 0 0,0 0 0 0 0,1-1 0 0 0,-1 1 0 0 0,2 0 0 0 0,73 11 0 0 0,-47-6-16 0 0,0 2 0 0 0,0 1 0 0 0,-1 2 0 0 0,0 0 0 0 0,9 7 16 0 0,-20-9-16 0 0,-1 0-1 0 0,0 1 1 0 0,0 1-1 0 0,-1 1 1 0 0,0 0-1 0 0,-1 1 0 0 0,0 1 1 0 0,-1 0-1 0 0,-1 0 1 0 0,3 6 16 0 0,-14-18 6 0 0,0-1-1 0 0,0 1 1 0 0,0-1 0 0 0,-1 1 0 0 0,1-1 0 0 0,-1 1-1 0 0,1-1 1 0 0,-1 1 0 0 0,0 0 0 0 0,1-1 0 0 0,-1 1-1 0 0,0 0 1 0 0,0-1 0 0 0,0 1 0 0 0,0 0 0 0 0,-1-1-1 0 0,1 1 1 0 0,0 0 0 0 0,-1-1 0 0 0,1 1 0 0 0,-1-1-1 0 0,1 1 1 0 0,-1-1 0 0 0,0 1 0 0 0,0-1 0 0 0,0 1-1 0 0,0-1 1 0 0,0 0 0 0 0,0 1 0 0 0,0-1 0 0 0,0 0-1 0 0,0 0 1 0 0,-1 1-6 0 0,-3 2 66 0 0,0 0 0 0 0,0 0 0 0 0,0 0 1 0 0,-1-1-1 0 0,1 0 0 0 0,-1 0 0 0 0,0 0 0 0 0,-2 0-66 0 0,-4 1 140 0 0,0 0 0 0 0,-1 0 0 0 0,0-1 0 0 0,0-1 0 0 0,-5 1-140 0 0,-49 4 269 0 0,48-4-158 0 0,-1 0 0 0 0,1-2 0 0 0,-1 0 0 0 0,-10-2-111 0 0,30 1 0 0 0,-11-1-518 0 0,1 0 0 0 0,-1 0-1 0 0,0-1 1 0 0,1 0 0 0 0,-1-1 0 0 0,1 0 0 0 0,0-1-1 0 0,0 0 1 0 0,-2-1 518 0 0,4 1-6068 0 0,-5 0-1687 0 0</inkml:trace>
  <inkml:trace contextRef="#ctx0" brushRef="#br0" timeOffset="25464.393">22502 12851 28191 0 0,'-3'-5'99'0'0,"5"1"425"0"0,7 2 1954 0 0,-8 2-2515 0 0,0 0 64 0 0,-1 0 0 0 0,1 0 1 0 0,0 0-1 0 0,-1 0 1 0 0,1 0-1 0 0,-1 0 1 0 0,1 0-1 0 0,-1 0 0 0 0,1 0 1 0 0,0 0-1 0 0,-1 0 1 0 0,1 0-1 0 0,-1 0 0 0 0,1 0 1 0 0,-1-1-1 0 0,1 1 1 0 0,-1 0-1 0 0,1-1 1 0 0,-1 1-1 0 0,1 0 0 0 0,-1-1 1 0 0,1 1-1 0 0,-1 0 1 0 0,1-1-1 0 0,-1 1 0 0 0,0-1 1 0 0,1 1-1 0 0,-1-1 1 0 0,1 0-28 0 0,-1 0-103 0 0,-10-7-77 0 0,7 5 140 0 0,-20-14-264 0 0,22 16 144 0 0,15-22-987 0 0,-7 18 278 0 0,-5 4 721 0 0,-1 0 0 0 0,0 0-1 0 0,1 1 1 0 0,-1-1 0 0 0,0 0-1 0 0,0-1 1 0 0,0 1 0 0 0,0 0-1 0 0,0 0 1 0 0,0 0 0 0 0,-1-1 0 0 0,1 1-1 0 0,0 0 149 0 0,5-21-1666 0 0,2-4-20 0 0</inkml:trace>
  <inkml:trace contextRef="#ctx0" brushRef="#br0" timeOffset="26009.838">23003 12294 21855 0 0,'-3'0'719'0'0,"5"-1"761"0"0,10-1-1336 0 0,-19 5-64 0 0,-14 4-39 0 0,16-4-17 0 0,0 1 0 0 0,0 0 0 0 0,1 0 0 0 0,-1 0 0 0 0,1 0 0 0 0,0 1 0 0 0,0 0 0 0 0,-1 1-24 0 0,0 0 66 0 0,0 3 91 0 0,-1-1 0 0 0,1 1 0 0 0,1 0 1 0 0,-1 0-1 0 0,1 1 0 0 0,1-1 1 0 0,0 1-1 0 0,1 0 0 0 0,-1 0 1 0 0,2 0-158 0 0,-3 6 179 0 0,0-1 0 0 0,0 0 0 0 0,-6 11-179 0 0,5-10 54 0 0,0 1 0 0 0,1 0 0 0 0,1 0 0 0 0,0 0 0 0 0,2 0 0 0 0,-1 11-54 0 0,0 4 60 0 0,0-1 55 0 0,1 1 0 0 0,2 0-1 0 0,5 31-114 0 0,-5-56 30 0 0,1 0 1 0 0,0 0-1 0 0,0 0 0 0 0,1-1 1 0 0,0 1-1 0 0,0 0 0 0 0,2 0-30 0 0,-1 1 79 0 0,0 1 0 0 0,0-1-1 0 0,0 4-78 0 0,-1-3 96 0 0,3 12-15 0 0,1 0 1 0 0,8 15-82 0 0,-13-31-4 0 0,0 0 1 0 0,1 0 0 0 0,-1-1 0 0 0,1 1-1 0 0,1-1 1 0 0,-1 0 0 0 0,0 0 0 0 0,1 0 0 0 0,0 0-1 0 0,0-1 1 0 0,0 0 0 0 0,0 1 0 0 0,1-1-1 0 0,0 0 4 0 0,15 5 30 0 0,0-1 0 0 0,0 0-1 0 0,7 0-29 0 0,39 13 42 0 0,-55-16-20 0 0,1-1 0 0 0,-1 0-1 0 0,1 0 1 0 0,-1-1 0 0 0,1-1 0 0 0,8 0-22 0 0,-17-1 1 0 0,1-1 0 0 0,-1 1 0 0 0,0-1 1 0 0,0 0-1 0 0,1 0 0 0 0,-1 0 0 0 0,0-1 1 0 0,0 1-1 0 0,0-1 0 0 0,0 1 0 0 0,0-2-1 0 0,17-7 0 0 0,-13 8-60 0 0,-1 0 0 0 0,1-1 0 0 0,-1 0 0 0 0,1-1 0 0 0,-1 1 0 0 0,0-1 0 0 0,-1 0 0 0 0,1 0 0 0 0,-1-1 0 0 0,1 0 0 0 0,-1 0 0 0 0,3-5 60 0 0,5-4-189 0 0,15-20 24 0 0,-26 31 170 0 0,0 0 0 0 0,0 0 1 0 0,0 0-1 0 0,-1-1 0 0 0,1 1 0 0 0,-1 0 0 0 0,0-1 0 0 0,0 1 0 0 0,0-1 1 0 0,0-1-6 0 0,0-7 73 0 0,0 3 65 0 0,0 1 0 0 0,-1-1 0 0 0,0 0 0 0 0,0 0-138 0 0,0 6 32 0 0,-1 0 0 0 0,1 0-1 0 0,-1 1 1 0 0,0-1 0 0 0,0 0 0 0 0,0 0 0 0 0,0 1-1 0 0,0-1 1 0 0,-1 0 0 0 0,1 1 0 0 0,-1 0 0 0 0,0-1-1 0 0,0 1 1 0 0,0 0-32 0 0,1 0 0 0 0,0 0 0 0 0,-1 0 0 0 0,1 0 0 0 0,-1 1 0 0 0,0-1 0 0 0,1 0 0 0 0,-1 1 0 0 0,0 0 0 0 0,0-1 0 0 0,0 1 0 0 0,0 0 0 0 0,0 0 0 0 0,-1 0 0 0 0,1 0 0 0 0,0 0 0 0 0,0 1 0 0 0,-1-1 0 0 0,1 1 0 0 0,0 0 0 0 0,-2-1 0 0 0,-19-4 0 0 0,18 4 1 0 0,1 0 1 0 0,0 0 0 0 0,-1 0-1 0 0,1 1 1 0 0,-1-1-1 0 0,1 1 1 0 0,-4 0-2 0 0,-7 3 67 0 0,-1 0 1 0 0,1 1-1 0 0,0 1 1 0 0,1 0-1 0 0,-1 1 1 0 0,-3 2-68 0 0,-33 13 221 0 0,6-1-146 0 0,34-15-69 0 0,0 0 1 0 0,0 0-1 0 0,-7 1-6 0 0,10-1-208 0 0,6-4 108 0 0,1 0-15 0 0,1 0 0 0 0,-1-1 0 0 0,0 1 0 0 0,1-1-1 0 0,-1 1 1 0 0,0-1 0 0 0,0 0 0 0 0,0 1 0 0 0,1-1 0 0 0,-1 0 0 0 0,0 1-1 0 0,0-1 1 0 0,0 0 0 0 0,0 0 0 0 0,1 0 0 0 0,-1 0 0 0 0,0 0 0 0 0,0 0-1 0 0,0 0 1 0 0,0 0 0 0 0,0 0 0 0 0,0 0 0 0 0,1 0 0 0 0,-1 0-1 0 0,0-1 1 0 0,0 1 0 0 0,0 0 0 0 0,1-1 0 0 0,-1 1 0 0 0,0-1 0 0 0,0 1 115 0 0,-4-4-6316 0 0,-2 4-1853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44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292 174 14568 0 0,'0'0'330'0'0,"0"0"45"0"0,0-10 505 0 0,3-54-290 0 0,-3 62-453 0 0,0 0 0 0 0,0 0 0 0 0,1 0 0 0 0,-1 0 0 0 0,1 0 0 0 0,-1 0 0 0 0,1 0 0 0 0,0 0 0 0 0,0 0-1 0 0,0 1 1 0 0,0-2-137 0 0,5-11 1017 0 0,-6 13-940 0 0,1 0 1 0 0,-1 0-1 0 0,0 0 0 0 0,0 0 0 0 0,0 0 0 0 0,0 0 1 0 0,-1 0-1 0 0,1 0 0 0 0,0 0 0 0 0,0 0 1 0 0,0 0-1 0 0,-1-1-77 0 0,-2-11 953 0 0,3 11-842 0 0,-1 0 0 0 0,0 0 0 0 0,0 0 0 0 0,1 0 0 0 0,-1 0 0 0 0,-1 0 0 0 0,1 0 0 0 0,0 1 0 0 0,0-1 0 0 0,-1 0 0 0 0,1 1 0 0 0,-1-1 0 0 0,1 1 0 0 0,-1 0 0 0 0,0-1 0 0 0,1 1 0 0 0,-1 0 0 0 0,0 0 0 0 0,-2-1-111 0 0,2 2 36 0 0,1-1-1 0 0,-1 1 0 0 0,1 0 0 0 0,-1 0 1 0 0,0-1-1 0 0,1 1 0 0 0,-1 0 1 0 0,0 1-1 0 0,1-1 0 0 0,-1 0 0 0 0,0 0 1 0 0,1 1-1 0 0,-1-1 0 0 0,1 1 1 0 0,-1-1-1 0 0,1 1 0 0 0,-1 0 0 0 0,1-1 1 0 0,-1 2-36 0 0,-5 0 28 0 0,2 1-24 0 0,0 0 0 0 0,1 0 1 0 0,-1 0-1 0 0,1 1 0 0 0,-1 0 0 0 0,1 0 1 0 0,0 0-1 0 0,0 0 0 0 0,1 0 0 0 0,0 1 1 0 0,-1 0-1 0 0,0 2-4 0 0,-13 16 13 0 0,6-8 33 0 0,1 1 1 0 0,0 1 0 0 0,-6 13-47 0 0,-6 11 81 0 0,12-24-32 0 0,1 0 0 0 0,0 1 0 0 0,1 0 0 0 0,1 0 0 0 0,1 1 0 0 0,1 1-49 0 0,-3 9 11 0 0,3-13 22 0 0,2 0 0 0 0,-1 6-33 0 0,-4 20 50 0 0,5-25-32 0 0,0 0 0 0 0,1 0 0 0 0,1 9-18 0 0,-2 62 56 0 0,1-38-5 0 0,3 32-51 0 0,1-1 28 0 0,-2-49-12 0 0,2 1-1 0 0,1 0 0 0 0,6 29-15 0 0,-4-30 17 0 0,-4-25-11 0 0,-1 0 0 0 0,2 1 0 0 0,-1-1 0 0 0,1 0-1 0 0,0 0 1 0 0,1 0 0 0 0,-1 0 0 0 0,1 0-6 0 0,7 10-4 0 0,-8-11 13 0 0,1 1 0 0 0,1-1 0 0 0,-1-1 0 0 0,1 1 0 0 0,0 0 0 0 0,1-1 0 0 0,-1 0-1 0 0,1 0 1 0 0,2 2-9 0 0,4 2 50 0 0,-8-6-39 0 0,-1-1 1 0 0,1 1-1 0 0,0-1 1 0 0,0 0 0 0 0,0 0-1 0 0,0-1 1 0 0,0 1-1 0 0,0-1 1 0 0,1 1-1 0 0,-1-1 1 0 0,0 0-1 0 0,4 1-11 0 0,-5-2 5 0 0,0 0 0 0 0,0 0 0 0 0,-1 1 0 0 0,1-1 0 0 0,0 0 0 0 0,0-1-1 0 0,0 1 1 0 0,0 0 0 0 0,0 0 0 0 0,-1-1 0 0 0,1 1-5 0 0,14-3 10 0 0,-7 2-10 0 0,0 0 0 0 0,0 0 0 0 0,0-1 0 0 0,-1-1 0 0 0,1 0 0 0 0,0 0 0 0 0,-1 0 0 0 0,0-1 0 0 0,7-4 0 0 0,30-22 150 0 0,-42 27-135 0 0,-1 0 0 0 0,1 0-1 0 0,-1 0 1 0 0,0 0 0 0 0,0 0 0 0 0,0 0 0 0 0,0-1 0 0 0,0 1 0 0 0,0-1-15 0 0,7-13 99 0 0,-6 11-75 0 0,0 1 0 0 0,0-2 0 0 0,0 1 1 0 0,-1 0-1 0 0,0 0 0 0 0,0-1 0 0 0,-1 1 0 0 0,1-4-24 0 0,-1 5 7 0 0,1 0-1 0 0,-1 0 1 0 0,1 0 0 0 0,0 0-1 0 0,1 1 1 0 0,1-5-7 0 0,-2 7 5 0 0,0-1 1 0 0,0 0 0 0 0,-1 0-1 0 0,1 0 1 0 0,-1 0 0 0 0,0 0-1 0 0,0-1 1 0 0,0 1-1 0 0,0 0 1 0 0,-1 0 0 0 0,0-1-1 0 0,1 1 1 0 0,-1 0 0 0 0,0-1-1 0 0,0-1-5 0 0,-1-10 25 0 0,1 13-19 0 0,0-1 0 0 0,0 1 0 0 0,0-1 0 0 0,-1 1-1 0 0,1 0 1 0 0,-1-1 0 0 0,1 1 0 0 0,-1 0 0 0 0,0-1 0 0 0,0 1 0 0 0,0-2-6 0 0,-7-9 33 0 0,1 0 0 0 0,-2-9-33 0 0,6 16 4 0 0,0 1 1 0 0,0-1-1 0 0,-1 1 0 0 0,0 0 0 0 0,1 0 0 0 0,-2 0 1 0 0,1 1-1 0 0,0 0 0 0 0,-4-3-4 0 0,2 2 5 0 0,1 0 1 0 0,-1-1-1 0 0,1 1 0 0 0,1-1 0 0 0,-4-5-5 0 0,6 7 12 0 0,0 0 1 0 0,0 1-1 0 0,-1-1 0 0 0,1 1 1 0 0,-1-1-1 0 0,0 1 0 0 0,0 0 0 0 0,0 0 1 0 0,0 0-1 0 0,0 0 0 0 0,-1 1 0 0 0,1-1 1 0 0,-1 1-1 0 0,0 0 0 0 0,-3-1-12 0 0,7 3 0 0 0,-1 0 0 0 0,0 0 0 0 0,0 0 0 0 0,1 0 0 0 0,-1 0 0 0 0,0 0 0 0 0,0 0 0 0 0,1 0 0 0 0,-1 1 0 0 0,0-1 0 0 0,1 0 0 0 0,-1 0 0 0 0,0 1 0 0 0,1-1 0 0 0,-1 1 0 0 0,1-1 0 0 0,-1 0 0 0 0,1 1 0 0 0,-1-1 0 0 0,0 1 0 0 0,1-1 0 0 0,0 1 0 0 0,-1 0 0 0 0,1-1 0 0 0,-1 1 0 0 0,-16 22 0 0 0,8-12 0 0 0,-8 10-42 0 0,1 1 1 0 0,1 1-1 0 0,-9 19 42 0 0,13-22 107 0 0,-6 18-107 0 0,15-31-19 0 0,-1 0 0 0 0,1 1 0 0 0,0-1 0 0 0,0 0-1 0 0,1 1 1 0 0,0-1 0 0 0,1 3 19 0 0,0-9-23 0 0,-1 0 0 0 0,1 0 0 0 0,0 0 1 0 0,0 0-1 0 0,0 0 0 0 0,0 0 0 0 0,0 0 0 0 0,1 1 0 0 0,-1-1 0 0 0,0 0 0 0 0,0 0 0 0 0,1 0 0 0 0,-1 0 0 0 0,0-1 1 0 0,1 1-1 0 0,-1 0 0 0 0,1 0 0 0 0,-1 0 0 0 0,1 0 0 0 0,0 0 0 0 0,-1-1 0 0 0,1 1 0 0 0,0 0 0 0 0,0 0 0 0 0,0-1 1 0 0,-1 1-1 0 0,1-1 0 0 0,0 1 0 0 0,0 0 0 0 0,0-1 0 0 0,0 0 0 0 0,0 1 0 0 0,0-1 0 0 0,0 0 0 0 0,0 1 0 0 0,0-1 0 0 0,0 0 1 0 0,0 0-1 0 0,0 0 0 0 0,0 0 0 0 0,0 0 0 0 0,0 0 0 0 0,0 0 0 0 0,0 0 23 0 0,23-6-2451 0 0,-4-5-3736 0 0,-3 0-974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44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14 22543 0 0,'0'0'114'0'0,"-1"0"0"0"0,1 0 0 0 0,0 0 0 0 0,0 0-1 0 0,0 0 1 0 0,0 0 0 0 0,-1 0 0 0 0,1 0 0 0 0,0 0-1 0 0,0 0 1 0 0,0 0 0 0 0,0 0 0 0 0,0 0 0 0 0,0-1-1 0 0,-1 1 1 0 0,1 0 0 0 0,0 0 0 0 0,0 0 0 0 0,0 0-1 0 0,0 0 1 0 0,0 0 0 0 0,0 0 0 0 0,0-1 0 0 0,0 1-1 0 0,0 0 1 0 0,0 0 0 0 0,-1 0 0 0 0,1 0 0 0 0,0-1-1 0 0,0 1 1 0 0,0 0 0 0 0,0 0 0 0 0,0 0 0 0 0,0 0-114 0 0,12-7-685 0 0,-11 5-1422 0 0,-6 0 925 0 0,4 2 478 0 0,1 0-24 0 0,-3 19-7026 0 0,3-8 2037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45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20935 0 0,'0'0'472'0'0,"0"0"68"0"0,0 0 35 0 0,0 0-64 0 0,-19 0 618 0 0,18 0-620 0 0,1 0-37 0 0,0 0-168 0 0,0 0-72 0 0,0 0-9 0 0,0 0-72 0 0,0 0-281 0 0,0 0-118 0 0,0 0-28 0 0,0 0-48 0 0,0 0-186 0 0,0 0-88 0 0,0 0-11 0 0,0 0-138 0 0,0 0-554 0 0,2 1-239 0 0,8 1-1020 0 0,-2 3-3898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22575 0 0,'0'0'663'0'0,"0"0"-12"0"0,0 0-325 0 0,-2-5 287 0 0,2 5-565 0 0,0 0 1 0 0,0 0-1 0 0,0 0 1 0 0,0 0-1 0 0,0 0 0 0 0,0 0 1 0 0,0 0-1 0 0,0 0 1 0 0,0 0-1 0 0,0 0 0 0 0,0-1 1 0 0,0 1-1 0 0,0 0 1 0 0,0 0-1 0 0,0 0 1 0 0,0 0-1 0 0,0 0 0 0 0,0 0 1 0 0,0 0-1 0 0,0 0 1 0 0,0 0-1 0 0,0 0 0 0 0,0 0 1 0 0,0 0-1 0 0,0 0 1 0 0,0 0-1 0 0,0 0 1 0 0,-1-1-1 0 0,1 1 0 0 0,0 0 1 0 0,0 0-1 0 0,0 0 1 0 0,0 0-1 0 0,0 0 1 0 0,0 0-1 0 0,0 0 0 0 0,0 0 1 0 0,0 0-1 0 0,0 0 1 0 0,0 0-1 0 0,-1 0 0 0 0,1 0 1 0 0,0 0-1 0 0,0 0 1 0 0,0 0-1 0 0,0 0 1 0 0,0 0-1 0 0,0 0 0 0 0,0 0 1 0 0,0 0-1 0 0,0 0 1 0 0,0 1-1 0 0,0-1 0 0 0,0 0 1 0 0,-1 0-1 0 0,1 0 1 0 0,0 0-1 0 0,0 0 1 0 0,0 0-1 0 0,0 0 0 0 0,0 0 1 0 0,0 0-49 0 0,-4 10 86 0 0,0 1-37 0 0,0 1 0 0 0,0-1 0 0 0,1 1 1 0 0,0 0-1 0 0,0 10-49 0 0,2-12 15 0 0,-3 25 35 0 0,2 0 0 0 0,2 1 0 0 0,1-1-1 0 0,1 4-49 0 0,11 99-201 0 0,-1 0-47 0 0,-8-87-1874 0 0,-3 48 2122 0 0,-1-54-7115 0 0,0-23-927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46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290 260 12096 0 0,'0'0'273'0'0,"1"0"40"0"0,9-4-129 0 0,-1-1-1 0 0,0 0 0 0 0,0 0 0 0 0,0-1 1 0 0,5-4-184 0 0,9-6 650 0 0,-20 13-570 0 0,0 1 0 0 0,0-1 0 0 0,-1 1 0 0 0,1-1 0 0 0,-1 0 0 0 0,1 0 0 0 0,-1-1 0 0 0,0 1 0 0 0,0 0 0 0 0,0-3-80 0 0,9-11 487 0 0,-10 15-410 0 0,-1 1 0 0 0,1 0 0 0 0,0 0 1 0 0,-1-1-1 0 0,1 1 0 0 0,-1-1 0 0 0,0 1 1 0 0,1 0-1 0 0,-1-1 0 0 0,0 1 1 0 0,0-1-1 0 0,0 1 0 0 0,0-1 0 0 0,0 1 1 0 0,0 0-1 0 0,0-1 0 0 0,0 1 0 0 0,-1-1 1 0 0,1 1-1 0 0,-1-1 0 0 0,1 1-77 0 0,-2-13 1041 0 0,1 10-798 0 0,0 1-1 0 0,0-1 0 0 0,0 1 0 0 0,0 0 0 0 0,0 0 0 0 0,-1 0 0 0 0,1 0 0 0 0,-1 0 0 0 0,0 0 0 0 0,0 0 0 0 0,0 0 0 0 0,0 0-242 0 0,-4-5 503 0 0,4 5-351 0 0,-1 0 0 0 0,1 0 0 0 0,-1 0 1 0 0,0 1-1 0 0,0-1 0 0 0,0 1 0 0 0,0 0 0 0 0,-1-1 0 0 0,1 1 0 0 0,-1 1 0 0 0,-2-2-152 0 0,-7-3 414 0 0,-1 2-1 0 0,-7-3-413 0 0,2 2 196 0 0,6 2-80 0 0,0 0 0 0 0,0 1 0 0 0,0 1 0 0 0,0 0 0 0 0,-1 1 0 0 0,-7 1-116 0 0,-5-1 184 0 0,20 1-154 0 0,0-1-1 0 0,0 1 1 0 0,0 0-1 0 0,0 1 0 0 0,1-1 1 0 0,-1 1-1 0 0,1 1 1 0 0,-1-1-1 0 0,1 1 1 0 0,-1 0-1 0 0,1 0 0 0 0,0 0 1 0 0,1 1-1 0 0,-1-1 1 0 0,0 1-1 0 0,1 0 1 0 0,0 1-1 0 0,0-1 0 0 0,0 1 1 0 0,-1 2-30 0 0,-1 2-5 0 0,0 0 1 0 0,0 0-1 0 0,1 1 0 0 0,1 0 1 0 0,0 0-1 0 0,0 0 1 0 0,0 0-1 0 0,2 1 0 0 0,-1-1 1 0 0,0 10 4 0 0,4 11-657 0 0,1-8 659 0 0,-3-22-4 0 0,1 0 0 0 0,1 0 0 0 0,-1 1 0 0 0,0-1 0 0 0,0 0 0 0 0,0 0 0 0 0,0 0 0 0 0,1 0 0 0 0,-1 1 0 0 0,1-1 0 0 0,-1 0 0 0 0,1 0 0 0 0,-1 0-1 0 0,2 1 3 0 0,10 25-109 0 0,-11-24 107 0 0,0 0 1 0 0,0 0-1 0 0,1 0 1 0 0,-1-1 0 0 0,1 1-1 0 0,-1 0 1 0 0,1-1-1 0 0,0 1 1 0 0,0-1 0 0 0,0 0-1 0 0,1 0 1 0 0,0 2 1 0 0,3 0 0 0 0,0 0 1 0 0,0-1 0 0 0,1 1-1 0 0,-1-1 1 0 0,1-1-1 0 0,2 2 0 0 0,-5-2 0 0 0,0-1 0 0 0,1 1-1 0 0,-1-1 1 0 0,0 0-1 0 0,0 0 1 0 0,0 0 0 0 0,2-1 0 0 0,22 5 13 0 0,-26-5-7 0 0,1 1-1 0 0,-1-1 1 0 0,0 0 0 0 0,1 0-1 0 0,-1-1 1 0 0,1 1 0 0 0,-1 0-1 0 0,0-1 1 0 0,1 0-6 0 0,4 0 2 0 0,9-3 112 0 0,1 0-1 0 0,-1-1 0 0 0,0 0 1 0 0,0-2-1 0 0,-1 0 0 0 0,15-9-113 0 0,-8 3 1235 0 0,15-11-1235 0 0,-37 24 5 0 0,3-2 59 0 0,12-12 79 0 0,-9 8-118 0 0,0 1-409 0 0,-6 5 370 0 0,0 0 0 0 0,1-1 0 0 0,-1 1 0 0 0,0 0 0 0 0,0-1 0 0 0,1 1 0 0 0,-1 0 0 0 0,0 0 1 0 0,0-1-1 0 0,1 1 0 0 0,-1 0 0 0 0,0-1 0 0 0,0 1 0 0 0,0 0 0 0 0,0-1 0 0 0,0 1 1 0 0,0 0-1 0 0,1-1 0 0 0,-1 1 0 0 0,0-1 0 0 0,0 1 0 0 0,0 0 0 0 0,0-1 0 0 0,0 1 0 0 0,0 0 1 0 0,-1-1-1 0 0,1 1 0 0 0,0-1 14 0 0,-3-55 908 0 0,2 58-853 0 0,-2 6-45 0 0,2 0-10 0 0,1-5-1 0 0,0-1-1 0 0,0 0 1 0 0,0 1 0 0 0,0-1-1 0 0,-1 1 1 0 0,0-1 0 0 0,1 0-1 0 0,-1 1 1 0 0,0-1 1 0 0,-2 11-68 0 0,-2 65 287 0 0,-3 54 338 0 0,7-55-422 0 0,1 55-112 0 0,1-98-35 0 0,2-1-1 0 0,7 31 13 0 0,-5-39-217 0 0,-1 21 217 0 0,-1-22 94 0 0,0 1 0 0 0,2 3-94 0 0,-3-20 48 0 0,6 34 15 0 0,-8-39-40 0 0,1-1-1 0 0,-1 1 0 0 0,0 0 0 0 0,0-1 0 0 0,0 1 0 0 0,-1 0 0 0 0,1-1 0 0 0,-1 1 0 0 0,1 0 0 0 0,-1-1 0 0 0,0 1 0 0 0,-1 2-22 0 0,2-4 96 0 0,0 1-5 0 0,0 5-18 0 0,0-5 14 0 0,0-2 9 0 0,0 0-20 0 0,0 0-11 0 0,0 0 7 0 0,0 0 33 0 0,0 0 14 0 0,0 0 1 0 0,0 0-9 0 0,0 0-38 0 0,0 0-4 0 0,0 0-11 0 0,-13-9-1005 0 0,9 4 57 0 0,-2-3 113 0 0,-1 2-6777 0 0,-1 0-916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55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23 353 16871 0 0,'0'0'382'0'0,"0"0"54"0"0,-6-4 434 0 0,-4 0-726 0 0,5-4-128 0 0,4 6 150 0 0,1 0-1 0 0,0 1 1 0 0,-1-1-1 0 0,1 0 1 0 0,0 0-1 0 0,0 0 1 0 0,0 0-1 0 0,0 0 1 0 0,1 0-1 0 0,-1 0 1 0 0,1 0-1 0 0,-1 0 1 0 0,1 0-1 0 0,-1 1 1 0 0,2-3-166 0 0,17-25 1044 0 0,-3 4-516 0 0,7-15 190 0 0,4-9 96 0 0,-20 37-737 0 0,0 1 0 0 0,0 0 0 0 0,1 0 0 0 0,0 1 0 0 0,10-9-77 0 0,-6 5 76 0 0,-6 7-48 0 0,1 1-1 0 0,1-1 0 0 0,-1 1 0 0 0,1 1 1 0 0,0-1-1 0 0,0 2 0 0 0,1-1 1 0 0,-1 1-1 0 0,1 0 0 0 0,0 1 1 0 0,0 0-1 0 0,6-1-27 0 0,-2 1 65 0 0,0 0 0 0 0,0 1 0 0 0,0 1 0 0 0,1 0 0 0 0,-1 1 0 0 0,0 1 0 0 0,1 0 0 0 0,9 2-65 0 0,-18-2 28 0 0,-1 0 0 0 0,0 0 0 0 0,0 0 0 0 0,0 1 0 0 0,0 0 1 0 0,0 0-1 0 0,0 0 0 0 0,0 0 0 0 0,0 1 0 0 0,-1-1 0 0 0,1 1 0 0 0,-1 0 0 0 0,0 0 0 0 0,0 1 0 0 0,0-1 0 0 0,0 0 0 0 0,-1 1 0 0 0,1 0 0 0 0,-1-1 0 0 0,0 1 0 0 0,0 0 0 0 0,0 0 0 0 0,-1 1 0 0 0,1-1 0 0 0,-1 0 0 0 0,1 3-28 0 0,1 11 14 0 0,-1-1 0 0 0,0 0 0 0 0,-1 1 0 0 0,0-1-1 0 0,-2 1 1 0 0,-1 3-14 0 0,-1 10 23 0 0,-3 0-1 0 0,0 0 0 0 0,-5 9-22 0 0,0 6 9 0 0,-8 20-9 0 0,-23 52 0 0 0,6-18 0 0 0,16-45 18 0 0,5-12 28 0 0,-4 18-46 0 0,16-45 0 0 0,1-1 0 0 0,-1 10 0 0 0,2-10 0 0 0,1-9 4 0 0,-1 0 1 0 0,2-1-1 0 0,-1 1 0 0 0,1 0 1 0 0,-1-1-1 0 0,2 1 0 0 0,-1-1 0 0 0,1 1 1 0 0,-1-1-1 0 0,1 1 0 0 0,1-1 1 0 0,-1 0-1 0 0,1 0 0 0 0,1 2-4 0 0,-1-5 19 0 0,0 0 0 0 0,0 0 0 0 0,0 0-1 0 0,0 0 1 0 0,0-1 0 0 0,1 1 0 0 0,-1-1 0 0 0,0 0-1 0 0,1 0 1 0 0,-1 0 0 0 0,1-1 0 0 0,-1 1 0 0 0,3-1-19 0 0,14 4 83 0 0,-5 0 25 0 0,1-2-1 0 0,1 0 1 0 0,-1-1 0 0 0,0-1-1 0 0,10-1-107 0 0,-2 0 103 0 0,0 2-1 0 0,7 1-102 0 0,-23-2-164 0 0,0 0 0 0 0,0 0 0 0 0,-1-1 1 0 0,1 0-1 0 0,0 0 0 0 0,-1-1 0 0 0,1 0 0 0 0,1-1 164 0 0,-5 3-91 0 0,-1 0-2898 0 0,-1 0-1843 0 0,-2 0-3123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1:56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1 347 25279 0 0,'0'0'579'0'0,"0"0"80"0"0,0 0 39 0 0,0 0-89 0 0,0 0-367 0 0,0 0-50 0 0,0 0 21 0 0,0 0 3 0 0,0 0-59 0 0,0 0-231 0 0,0 0-48 0 0,0 0-134 0 0,0 0-598 0 0,0 0-266 0 0,0 0-52 0 0,0 0-96 0 0,2 8-2140 0 0,-1 1 613 0 0,-1-7-3908 0 0</inkml:trace>
  <inkml:trace contextRef="#ctx0" brushRef="#br0" timeOffset="335.885">110 587 9728 0 0,'0'0'284'0'0,"0"0"1"0"0,0 2-185 0 0,0 4 266 0 0,-1 1 0 0 0,0 0 0 0 0,0-1 0 0 0,0 1 1 0 0,-1 0-1 0 0,1-1 0 0 0,-2 0 0 0 0,1 1 0 0 0,-1-1 0 0 0,0 0 0 0 0,0 0 0 0 0,-1 1-366 0 0,0 0 230 0 0,0 1 0 0 0,1 0 0 0 0,0 0 0 0 0,0 0 0 0 0,0 4-230 0 0,-7 17 941 0 0,5-8 1825 0 0,5-20-2610 0 0,0-1 0 0 0,0 1 0 0 0,0-1 0 0 0,-1 0-1 0 0,1 1 1 0 0,0-1 0 0 0,0 1 0 0 0,1-1 0 0 0,-1 1-1 0 0,0-1 1 0 0,0 1 0 0 0,0-1 0 0 0,0 0 0 0 0,0 1-1 0 0,0-1 1 0 0,1 1 0 0 0,-1-1 0 0 0,0 0 0 0 0,0 1 0 0 0,0-1-1 0 0,1 1 1 0 0,-1-1 0 0 0,0 0 0 0 0,1 1 0 0 0,-1-1-1 0 0,0 0 1 0 0,1 0 0 0 0,-1 1 0 0 0,0-1 0 0 0,1 0-1 0 0,-1 0 1 0 0,1 1 0 0 0,-1-1 0 0 0,0 0 0 0 0,1 0-1 0 0,-1 0 1 0 0,1 0 0 0 0,-1 0 0 0 0,1 0 0 0 0,-1 0-1 0 0,0 0 1 0 0,1 0-156 0 0,2 2 373 0 0,-1 0-377 0 0,1-1-3434 0 0,4-1-3907 0 0,-7 0 520 0 0</inkml:trace>
  <inkml:trace contextRef="#ctx0" brushRef="#br0" timeOffset="763.015">287 246 17551 0 0,'-18'-9'515'0'0,"18"9"-494"0"0,0-1 0 0 0,0 1-1 0 0,0 0 1 0 0,-1-1 0 0 0,1 1-1 0 0,0 0 1 0 0,0-1 0 0 0,0 1 0 0 0,1 0-1 0 0,-1-1 1 0 0,0 1 0 0 0,0-1-1 0 0,0 1 1 0 0,0 0 0 0 0,0-1 0 0 0,0 1-1 0 0,0 0 1 0 0,1-1 0 0 0,-1 1-1 0 0,0 0 1 0 0,0 0 0 0 0,0-1 0 0 0,1 1-1 0 0,-1 0 1 0 0,0 0 0 0 0,0-1-1 0 0,1 1 1 0 0,-1 0 0 0 0,0 0 0 0 0,1-1-1 0 0,-1 1-20 0 0,1 0 54 0 0,4-10 238 0 0,0-1 1 0 0,-1 1-1 0 0,1-3-292 0 0,9-21 1770 0 0,-9 27-1589 0 0,-1 0 0 0 0,1 0 0 0 0,0 1 1 0 0,0-1-1 0 0,1 1 0 0 0,0 0 0 0 0,0 1 1 0 0,0-1-1 0 0,1 1 0 0 0,0 1 0 0 0,0-1 1 0 0,0 1-1 0 0,0 0 0 0 0,1 1 0 0 0,4-2-181 0 0,13-6 17 0 0,1-2 70 0 0,2 2 0 0 0,18-5-87 0 0,-32 13 6 0 0,1 0-1 0 0,0 1 1 0 0,0 1-1 0 0,0 0 1 0 0,0 1 0 0 0,0 0-1 0 0,-1 1 1 0 0,1 1 0 0 0,0 1-1 0 0,0 0 1 0 0,-1 1 0 0 0,1 0-1 0 0,4 3-5 0 0,-11-3 0 0 0,-1 0 0 0 0,0 0 0 0 0,-1 0 0 0 0,1 1 0 0 0,-1 0 0 0 0,1 0 0 0 0,1 3 0 0 0,7 7 0 0 0,-1 2 0 0 0,1 1 0 0 0,-10-11 58 0 0,-1 0 0 0 0,0 0 0 0 0,-1 1 0 0 0,1-1-1 0 0,-1 1 1 0 0,1 6-58 0 0,0-1 212 0 0,-3-11-134 0 0,-1 0 0 0 0,1 0-1 0 0,-1 0 1 0 0,0 0 0 0 0,0 0 0 0 0,0 0 0 0 0,0 0 0 0 0,0 0-1 0 0,-1 0 1 0 0,1 0 0 0 0,0-1 0 0 0,-1 1 0 0 0,0 0 0 0 0,1 0-1 0 0,-1 0 1 0 0,0 0 0 0 0,0-1 0 0 0,0 1 0 0 0,0 0 0 0 0,-1 0-78 0 0,-3 5-14 0 0,0 0 1 0 0,-1 0-1 0 0,-6 4 14 0 0,9-8-145 0 0,-11 12 94 0 0,-1-1 0 0 0,0-1 0 0 0,-1 0 0 0 0,0-1 0 0 0,-9 4 51 0 0,7-6-94 0 0,1 1 1 0 0,0 1-1 0 0,1 1 0 0 0,-13 12 94 0 0,9-6-332 0 0,21-18 252 0 0,3 3 73 0 0,0 0 0 0 0,1-1-1 0 0,-1 0 1 0 0,1 0 0 0 0,-1 0 0 0 0,1 0-1 0 0,0-1 1 0 0,0 0 0 0 0,1 0-1 0 0,-1 0 1 0 0,0 0 7 0 0,17 5 1 0 0,0 1-1 0 0,-1 1 0 0 0,0 1 0 0 0,0 2 0 0 0,20 9 66 0 0,96 53 1553 0 0,-125-67-1983 0 0,-1 1 1 0 0,0 1 0 0 0,0 0-1 0 0,4 5 364 0 0,2 1-110 0 0,-11-9 107 0 0,-1 0 1 0 0,0 0 0 0 0,0 1-1 0 0,0 0 1 0 0,-1 0-1 0 0,0 0 1 0 0,0 0 0 0 0,1 5 2 0 0,1 4 0 0 0,0 0 1 0 0,-1 0-1 0 0,2 12 0 0 0,-6-21 5 0 0,1 1 0 0 0,-1-1-1 0 0,-1 1 1 0 0,1-1 0 0 0,-2 1-1 0 0,1 0 1 0 0,-1-1 0 0 0,0 3-5 0 0,0-5 46 0 0,0-1 0 0 0,-1 1 1 0 0,1-1-1 0 0,-1 0 0 0 0,0 1 1 0 0,0-1-1 0 0,-1 0 0 0 0,1 0 1 0 0,-1 0-1 0 0,0-1 1 0 0,0 1-1 0 0,0-1 0 0 0,-3 4-46 0 0,-4 0 63 0 0,0 1 0 0 0,-1-1 0 0 0,1-1 0 0 0,-1 1 0 0 0,0-2 0 0 0,-1 0 0 0 0,1 0 0 0 0,-1-1 0 0 0,0 0 0 0 0,-1-1 1 0 0,-5 0-64 0 0,-9 4 171 0 0,11-3-12 0 0,-1 0-1 0 0,1-1 0 0 0,-17 0-158 0 0,9-2 81 0 0,-9 1 51 0 0,1-1 0 0 0,-21-4-132 0 0,21 0-293 0 0,0-2-1 0 0,-30-9 294 0 0,-19-5-3963 0 0,55 12 2468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1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5 175 16040 0 0,'0'0'362'0'0,"0"0"47"0"0,0 0 30 0 0,0 0-46 0 0,-4-15 531 0 0,4 12-816 0 0,0-1 0 0 0,1 1 0 0 0,0-1 0 0 0,0 1 0 0 0,0 0 0 0 0,0-1 0 0 0,0 1 0 0 0,1 0 0 0 0,-1 0 0 0 0,1 0-1 0 0,0 0 1 0 0,1-3-108 0 0,6-5 128 0 0,0 0-1 0 0,7-5-127 0 0,-7 6 82 0 0,-4 5-65 0 0,0 1-1 0 0,1-1 1 0 0,0 1-1 0 0,-1 0 0 0 0,2 0 1 0 0,-1 1-1 0 0,0-1 1 0 0,1 1-17 0 0,14-5 122 0 0,19-5-122 0 0,-23 8 114 0 0,-10 3-45 0 0,1 1-1 0 0,-1 0 1 0 0,1 0-1 0 0,0 1 0 0 0,-1 0 1 0 0,1 0-1 0 0,0 1 1 0 0,-1 0-1 0 0,1 1 1 0 0,-1-1-1 0 0,8 4-68 0 0,-14-5-1 0 0,0 1 16 0 0,1 0 0 0 0,0 0 0 0 0,-1 0-1 0 0,1 0 1 0 0,-1 1 0 0 0,1-1 0 0 0,-1 0-1 0 0,0 1 1 0 0,0-1 0 0 0,1 1 0 0 0,-1-1 0 0 0,0 1-1 0 0,0 0 1 0 0,0-1 0 0 0,0 1-15 0 0,-1 0 38 0 0,2 2-3 0 0,0 0 0 0 0,-1 0 1 0 0,1 0-1 0 0,-1 0 0 0 0,0 0 0 0 0,0 1 0 0 0,-1-1 0 0 0,1 0 0 0 0,-1 1 0 0 0,0-1 0 0 0,0 0 0 0 0,-1 1 0 0 0,1-1 0 0 0,-1 0 0 0 0,0 2-35 0 0,-3 11-42 0 0,-1 1-1 0 0,-1-1 0 0 0,-2 2 43 0 0,3-6-16 0 0,-3 10 46 0 0,0 0 0 0 0,2 1 0 0 0,1 0 0 0 0,0 1 0 0 0,2-1 0 0 0,1 1 0 0 0,1 13-30 0 0,2-27 28 0 0,2-2 91 0 0,0-7-95 0 0,-1-1 4 0 0,-2 0-18 0 0,1 0 1 0 0,-1 0-1 0 0,1 0 1 0 0,-1-1-1 0 0,1 1 1 0 0,-1 0-1 0 0,1 0 0 0 0,0-1 1 0 0,-1 1-1 0 0,1 0 1 0 0,0-1-1 0 0,-1 1 1 0 0,1-1-1 0 0,0 1 1 0 0,0-1-1 0 0,0 1 0 0 0,0-1 1 0 0,-1 0-1 0 0,1 1 1 0 0,0-1-1 0 0,0 0 1 0 0,0 0-1 0 0,0 1-10 0 0,3-1 0 0 0,-3 1 7 0 0,0 0-1 0 0,0-1 1 0 0,0 1 0 0 0,1-1-1 0 0,-1 1 1 0 0,0-1 0 0 0,1 1-1 0 0,-1-1 1 0 0,0 0 0 0 0,1 0-1 0 0,-1 0 1 0 0,1 0 0 0 0,-1 0-1 0 0,0 0 1 0 0,1 0 0 0 0,-1 0-1 0 0,1 0-6 0 0,7 0 4 0 0,-4 2-4 0 0,0 0 0 0 0,0 1 0 0 0,0-1 0 0 0,0 1 0 0 0,0 0 0 0 0,0 1 0 0 0,-1-1 0 0 0,0 1 0 0 0,0 0 0 0 0,0 0 0 0 0,0 0 0 0 0,0 1 0 0 0,1 2 0 0 0,11 10 0 0 0,-13-13 0 0 0,1 0-1 0 0,-1 1 0 0 0,-1 0 0 0 0,1-1 0 0 0,-1 1 1 0 0,0 0-1 0 0,0 1 0 0 0,0-1 0 0 0,-1 0 0 0 0,1 0 1 0 0,-1 1-1 0 0,-1-1 0 0 0,1 1 0 0 0,-1-1 1 0 0,0 3-1 0 0,0 9 40 0 0,-1-1 0 0 0,-1 0 0 0 0,-1 1 0 0 0,-2 8-39 0 0,3-18 79 0 0,0 0-1 0 0,-1 1 0 0 0,1-1 0 0 0,-2 0 0 0 0,1 0 1 0 0,-1-1-1 0 0,0 1 0 0 0,0-1 0 0 0,-1 0 1 0 0,0 0-1 0 0,0 0 0 0 0,0-1 0 0 0,-1 1 1 0 0,0-1-1 0 0,0-1 0 0 0,0 1 0 0 0,0-1 0 0 0,-1 0 1 0 0,0 0-1 0 0,0-1 0 0 0,0 0 0 0 0,-3 1-78 0 0,-11 2 133 0 0,0 0 0 0 0,0-1 0 0 0,-1-1 0 0 0,1-1-1 0 0,-1-1 1 0 0,0-1 0 0 0,-7-1-133 0 0,29 0 3 0 0,-7 1-49 0 0,1-1 0 0 0,0-1 0 0 0,-1 1 0 0 0,1-1 0 0 0,0 0 0 0 0,0 0 0 0 0,0-1 0 0 0,0 0 0 0 0,-4-1 46 0 0,2-1 40 0 0,6 4-452 0 0,0-1 1 0 0,0 0 0 0 0,0 0-1 0 0,0 1 1 0 0,0-1-1 0 0,0-1 1 0 0,1 1-1 0 0,-1 0 1 0 0,0 0-1 0 0,1-1 1 0 0,-1 1 0 0 0,1-1-1 0 0,-1 1 412 0 0,1-7-7354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1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0 17935 0 0,'0'0'407'0'0,"0"0"60"0"0,0 0 23 0 0,0 0-51 0 0,-1 2-270 0 0,-1 1-122 0 0,0 1-1 0 0,0-1 1 0 0,1 1-1 0 0,-1 0 0 0 0,1-1 1 0 0,0 1-1 0 0,0 0 0 0 0,0 0 1 0 0,1 0-1 0 0,-1 0-46 0 0,0 5 12 0 0,-5 13-12 0 0,4-18 0 0 0,1 0 0 0 0,0 0 0 0 0,0 0 0 0 0,0 1 0 0 0,0-1 0 0 0,1 0 0 0 0,0 1 0 0 0,-1 2 0 0 0,1 1 0 0 0,-1 0 0 0 0,0-1 0 0 0,0 1 0 0 0,-1 0 0 0 0,0-1 0 0 0,-1 0 0 0 0,-1 4 0 0 0,2-2 0 0 0,-1 0 0 0 0,1 0 0 0 0,1 0 0 0 0,0 0 0 0 0,0 2 0 0 0,-3 19 0 0 0,0-5 11 0 0,1-16 29 0 0,1 0-1 0 0,1 1 1 0 0,0-1-1 0 0,0 1 1 0 0,1-1-1 0 0,0 1 1 0 0,1-1 0 0 0,0 1-1 0 0,0-1-39 0 0,4 14 433 0 0,0 18-433 0 0,-4-35 24 0 0,0 0 0 0 0,1 0 0 0 0,0 0 0 0 0,0 0 0 0 0,0-1 0 0 0,1 1 0 0 0,0 0 0 0 0,1 1-24 0 0,5 10 24 0 0,-6-12-2 0 0,1 1 0 0 0,0-1 0 0 0,1 0 0 0 0,-1 0 0 0 0,1 0 0 0 0,0-1 0 0 0,0 0 0 0 0,1 0 0 0 0,-1 0 0 0 0,1 0 0 0 0,4 1-22 0 0,-8-4 26 0 0,1 0 0 0 0,0 0-1 0 0,0 0 1 0 0,0-1 0 0 0,0 1 0 0 0,0-1 0 0 0,0 0 0 0 0,0 0 0 0 0,0 0 0 0 0,0 0 0 0 0,0 0 0 0 0,0 0 0 0 0,0-1 0 0 0,-1 0 0 0 0,1 1 0 0 0,0-1 0 0 0,0 0-1 0 0,1-1-25 0 0,4-1 164 0 0,0-1-1 0 0,0 0 0 0 0,-1-1 0 0 0,1 1 0 0 0,3-5-163 0 0,1-1 183 0 0,-1 0 0 0 0,-1-1-1 0 0,1-1 1 0 0,-2 0 0 0 0,0 0-1 0 0,0-1 1 0 0,-1 0 0 0 0,-1 0-1 0 0,2-5-182 0 0,-7 13 46 0 0,0 1-1 0 0,0-1 1 0 0,-1 0 0 0 0,0 0-1 0 0,0 0 1 0 0,0 0-1 0 0,-1 0 1 0 0,1 0-1 0 0,-1 0 1 0 0,0 0 0 0 0,-1 0-1 0 0,1 0 1 0 0,-1 0-1 0 0,0 0-45 0 0,-3-13 217 0 0,-1 2 0 0 0,-1-1 0 0 0,-2-5-217 0 0,4 12 105 0 0,-2-2-7 0 0,1 0 0 0 0,-2 1 1 0 0,0 0-1 0 0,0 0 1 0 0,-1 0-1 0 0,0 1 1 0 0,-1 0-1 0 0,-8-6-98 0 0,5 4-219 0 0,-1 1-1 0 0,0 1 1 0 0,-1 0-1 0 0,0 1 1 0 0,-1 1-1 0 0,-11-6 220 0 0,-37-17 642 0 0,61 30-517 0 0,0 0 1 0 0,0 0 0 0 0,0 0 0 0 0,1-1 0 0 0,-1 1 0 0 0,0 0 0 0 0,1-1 0 0 0,-1 0 0 0 0,1 1 0 0 0,0-1-1 0 0,-1 0-125 0 0,-2-4-1864 0 0,-2 0-4056 0 0,-3 2-2529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2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30 24695 0 0,'0'0'728'0'0,"0"0"-17"0"0,0 0-394 0 0,0 0 37 0 0,0 0 59 0 0,0 0 16 0 0,0 0-80 0 0,0 0-347 0 0,-2-1-157 0 0,2 0 64 0 0,-1 0 0 0 0,0 0-1 0 0,1 1 1 0 0,-1-1 0 0 0,1 0 0 0 0,-1 0-1 0 0,1 0 1 0 0,-1 0 0 0 0,1 0-1 0 0,0 0 1 0 0,-1 0 0 0 0,1 0 0 0 0,0 0-1 0 0,0 0 1 0 0,0 0 91 0 0,-2-6-3617 0 0,-1 0-4239 0 0,3 7 1391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2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9 24271 0 0,'0'0'554'0'0,"0"0"74"0"0,0 0 40 0 0,0 0-80 0 0,0 0-310 0 0,0 0 129 0 0,0 0 97 0 0,0 0 21 0 0,0 0-64 0 0,0 0-277 0 0,0 0-217 0 0,-7-4-1183 0 0,6 4 947 0 0,1-1 1 0 0,-1 1-1 0 0,0-1 0 0 0,0 1 0 0 0,1-1 0 0 0,-1 1 1 0 0,0 0-1 0 0,0-1 0 0 0,0 1 0 0 0,0 0 0 0 0,1 0 1 0 0,-1 0-1 0 0,0 0 0 0 0,0 0 0 0 0,0 0 0 0 0,0 0 1 0 0,1 0-1 0 0,-1 0 0 0 0,0 0 0 0 0,0 0 269 0 0,-8 0-6817 0 0,9 0 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4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38 26263 0 0,'0'0'598'0'0,"0"0"87"0"0,0 0 35 0 0,0 0-86 0 0,0-1-415 0 0,2-5-182 0 0,-1 5 27 0 0,-1 1 3 0 0,0 0-3 0 0,0-1-152 0 0,0 0-200 0 0,0-1-1 0 0,0 0 1 0 0,0 1 0 0 0,0-1 0 0 0,0 0 0 0 0,0 1-1 0 0,-1-1 1 0 0,1 1 0 0 0,-1-1 0 0 0,1 0-1 0 0,-1 1 1 0 0,1-1 0 0 0,-1 1 0 0 0,0-1-1 0 0,0 1 1 0 0,0-1 288 0 0,0 1-1842 0 0,1 1-57 0 0,0 0-12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4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24503 0 0,'0'0'544'0'0,"0"0"104"0"0,0 0 24 0 0,7 4 16 0 0,6 4-552 0 0,-4-5-136 0 0,4-3 0 0 0,-13 0 0 0 0,7-3 152 0 0,-7 3 0 0 0,0 0 0 0 0,8-4 0 0 0,-8 4-736 0 0,5-8-152 0 0,-5 8-24 0 0,0 0-6200 0 0,0 0-1239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4.2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332 30 17591 0 0,'0'0'399'0'0,"0"0"60"0"0,0 0 22 0 0,0 0-54 0 0,-1-2-281 0 0,-1 0 11 0 0,0-1-1 0 0,0 1 0 0 0,0-1 1 0 0,-1 1-1 0 0,1 0 0 0 0,-1 0 1 0 0,1 0-1 0 0,-1 0 0 0 0,0 0 0 0 0,0 1 1 0 0,0-1-1 0 0,0 1 0 0 0,-1 0-156 0 0,1 1 61 0 0,0 0 0 0 0,0 0 0 0 0,-1 1 0 0 0,1 0 0 0 0,0 0-1 0 0,0 0 1 0 0,0 0 0 0 0,0 0 0 0 0,0 0 0 0 0,0 1 0 0 0,-1 0-61 0 0,0 1 4 0 0,0 0 1 0 0,0-1-1 0 0,1 2 0 0 0,-1-1 1 0 0,1 0-1 0 0,-1 1 1 0 0,1 0-1 0 0,0-1 0 0 0,1 1 1 0 0,-2 3-5 0 0,-5 9 18 0 0,1 0 0 0 0,-2 5-18 0 0,-9 20-6 0 0,-2-6 46 0 0,10-19 92 0 0,1 2 0 0 0,-2 6-132 0 0,-6 17 197 0 0,-11 24 897 0 0,-8 30-1094 0 0,30-72 155 0 0,0 0-1 0 0,2 0 1 0 0,1 1 0 0 0,1-1-1 0 0,0 1 1 0 0,2 7-155 0 0,-1 24 106 0 0,0-24-20 0 0,2 17-86 0 0,1-38 1 0 0,0 0 0 0 0,0 0 0 0 0,1 0 0 0 0,0 0-1 0 0,1-1 1 0 0,4 10-1 0 0,1 3 2 0 0,-5-14-14 0 0,0 0-1 0 0,0-1 1 0 0,0 1-1 0 0,1-1 0 0 0,0 0 1 0 0,6 7 12 0 0,-8-11-3 0 0,7 8-10 0 0,1 0-1 0 0,0 0 1 0 0,0-1-1 0 0,1 0 1 0 0,0-1-1 0 0,0-1 1 0 0,1 1-1 0 0,3 0 14 0 0,-13-8 0 0 0,17 8-21 0 0,1-1 1 0 0,1 1 20 0 0,-16-8-4 0 0,0 1 1 0 0,0-1-1 0 0,0 0 1 0 0,0 0-1 0 0,-1 0 1 0 0,1-1-1 0 0,0 0 1 0 0,0 0-1 0 0,0 0 1 0 0,0 0-1 0 0,5-2 4 0 0,0 0 11 0 0,1-1 1 0 0,-1-1-1 0 0,1 0 0 0 0,-1-1 0 0 0,0 0 0 0 0,-1 0 1 0 0,1-1-1 0 0,-1 0 0 0 0,-1-1 0 0 0,1 0 0 0 0,-1 0 1 0 0,0-1-1 0 0,0 0 0 0 0,-1 0 0 0 0,2-3-11 0 0,-5 3 22 0 0,1 0 0 0 0,-1 0 0 0 0,-1 0 0 0 0,1 0 0 0 0,-2-1 0 0 0,1 0 0 0 0,-1 1 0 0 0,0-1 0 0 0,-1 0 0 0 0,1-7-22 0 0,-1-14 179 0 0,0-1 1 0 0,-3-13-180 0 0,1 35 81 0 0,0 1 0 0 0,0-1 0 0 0,-1 0 0 0 0,0 1 1 0 0,-1-1-1 0 0,0 1 0 0 0,-2-4-81 0 0,3 7 31 0 0,-1 0 0 0 0,0 0 0 0 0,0 0 0 0 0,0 0 0 0 0,0 0 0 0 0,-1 1 0 0 0,0-1 0 0 0,0 1 0 0 0,0 0 0 0 0,-1 0 0 0 0,-1 0-31 0 0,2 0 26 0 0,-1 1 0 0 0,1 0 0 0 0,-1 0 1 0 0,0 0-1 0 0,0 1 0 0 0,0-1 0 0 0,0 1 0 0 0,0 0 0 0 0,0 1 0 0 0,-1-1 0 0 0,1 1 0 0 0,-1 0 0 0 0,1 1 0 0 0,-1-1 0 0 0,1 1 1 0 0,-3 0-27 0 0,-4 2 35 0 0,1 0 1 0 0,-1 0 0 0 0,1 1 0 0 0,0 0-1 0 0,-6 3-35 0 0,14-5-13 0 0,0 0-1 0 0,0 1 0 0 0,1-1 0 0 0,-1 1 1 0 0,1-1-1 0 0,-1 1 0 0 0,1 0 0 0 0,-1 0 1 0 0,1 0-1 0 0,0 0 0 0 0,0 1 0 0 0,0-1 1 0 0,0 0-1 0 0,0 1 0 0 0,1-1 0 0 0,-1 1 1 0 0,1 0-1 0 0,0 0 0 0 0,-1-1 0 0 0,1 1 1 0 0,1 0-1 0 0,-1 0 0 0 0,0 3 14 0 0,1-4-42 0 0,0 0 0 0 0,0 0-1 0 0,0 0 1 0 0,0 0 0 0 0,1 0 0 0 0,-1 0 0 0 0,1 0-1 0 0,-1 0 1 0 0,1 0 0 0 0,0 0 0 0 0,0 0-1 0 0,0 0 1 0 0,0 0 0 0 0,0-1 0 0 0,0 1-1 0 0,1 1 43 0 0,26 26-1444 0 0,-10-12 408 0 0,-10-9-1378 0 0,0 1-1 0 0,1-1 1 0 0,4 3 2414 0 0,5 1-7024 0 0</inkml:trace>
  <inkml:trace contextRef="#ctx0" brushRef="#br0" timeOffset="2047.417">261 624 12608 0 0,'0'0'289'0'0,"0"0"40"0"0,0 0 21 0 0,0 0-46 0 0,0 0-128 0 0,0 0 221 0 0,0 0 120 0 0,0 0 25 0 0,-6 4 258 0 0,-7-2-434 0 0,11-2-327 0 0,1 0 0 0 0,-1 0 0 0 0,1 0 0 0 0,0 0 0 0 0,0 0 0 0 0,-1 1 0 0 0,1-1 0 0 0,0 1 0 0 0,-1-1 0 0 0,1 1 0 0 0,0-1 0 0 0,0 1 0 0 0,-1 0-39 0 0,1 0 254 0 0,1-1 2 0 0,-6 1 336 0 0,4 0-479 0 0,0 0-1 0 0,-1 0 1 0 0,1 0-1 0 0,0 0 1 0 0,0 1-1 0 0,0-1 1 0 0,0 1-1 0 0,0-1 1 0 0,0 1-1 0 0,1 0 1 0 0,-1 0-1 0 0,0 0 1 0 0,0 1-113 0 0,-2 2 95 0 0,1 1-1 0 0,-1-1 1 0 0,1 1 0 0 0,0 0-1 0 0,-1 4-94 0 0,-26 89 339 0 0,25-82-125 0 0,1 0 0 0 0,0 0 1 0 0,0 11-215 0 0,-6 2 253 0 0,10-28-216 0 0,0-1 0 0 0,0 1 0 0 0,0 0 0 0 0,0 0 0 0 0,-1 0 0 0 0,1 0 0 0 0,-1 0 0 0 0,1 0 0 0 0,-1 0 0 0 0,0-1 1 0 0,1 1-1 0 0,-1 0 0 0 0,0 0 0 0 0,-1 1-37 0 0,-9 16 106 0 0,10-7 634 0 0,3-11 517 0 0,2-6-466 0 0,-8-3-600 0 0,4 5-142 0 0,0 0 0 0 0,0 0 0 0 0,1 0 0 0 0,-1 0 0 0 0,1 0 0 0 0,-1 0 0 0 0,1 0 0 0 0,0 0 0 0 0,0 1 0 0 0,1-1 0 0 0,0-1-49 0 0,5-16 214 0 0,-8 16-162 0 0,3-11 160 0 0,0 6-177 0 0,-4 4-26 0 0,1 4-177 0 0,1 1-94 0 0,0 0-1112 0 0,2 0-4571 0 0,9-3-1957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24559 0 0,'0'0'562'0'0,"1"2"72"0"0,1-1-521 0 0,1 1-1 0 0,-1 0 0 0 0,1-1 1 0 0,0 1-1 0 0,-1-1 0 0 0,1 0 1 0 0,0 0-1 0 0,0 0 1 0 0,0 0-1 0 0,0-1 0 0 0,0 1 1 0 0,0-1-1 0 0,0 0 0 0 0,2 0-112 0 0,50-1-154 0 0,-37-1 283 0 0,16-1 260 0 0,0-2 0 0 0,0-2 0 0 0,2-2-389 0 0,28-5 97 0 0,28-7-361 0 0,4-6 264 0 0,-19 4-640 0 0,-60 19-237 0 0,0 1 0 0 0,0 1 0 0 0,0 0 0 0 0,0 1 0 0 0,0 1-1 0 0,0 0 1 0 0,1 2 877 0 0,-4 0-2080 0 0,-5 2-2934 0 0,3 3-1231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5.3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0 173 18479 0 0,'0'0'540'0'0,"0"0"-5"0"0,0 0-294 0 0,0 0 33 0 0,0 0 50 0 0,0 0 10 0 0,0 0-11 0 0,0 0-55 0 0,3-1-20 0 0,65-25-39 0 0,22-15-209 0 0,-57 24-20 0 0,18-8 550 0 0,28-10-530 0 0,-46 23 1441 0 0,17-3-1441 0 0,-48 14 281 0 0,-2 1-1 0 0,1 0-249 0 0,0 0-1 0 0,0 0 0 0 0,0 0 1 0 0,0 0-1 0 0,0 0 0 0 0,0 1 1 0 0,0-1-1 0 0,0 0 0 0 0,0 0 1 0 0,0 1-1 0 0,0-1 0 0 0,0 0 1 0 0,0 1-31 0 0,0-1 40 0 0,-1 0-30 0 0,1 1 0 0 0,-1-1 0 0 0,1 0 0 0 0,0 0-1 0 0,-1 1 1 0 0,1-1 0 0 0,-1 0 0 0 0,1 1 0 0 0,-1-1 0 0 0,0 1 0 0 0,1-1 0 0 0,-1 1 0 0 0,1-1 0 0 0,-1 1-1 0 0,0-1 1 0 0,1 1 0 0 0,-1-1 0 0 0,0 1 0 0 0,1-1 0 0 0,-1 1 0 0 0,0 0 0 0 0,0-1 0 0 0,0 1-10 0 0,1 1 33 0 0,3 6-9 0 0,-1 1-1 0 0,1 0 1 0 0,-1-1-1 0 0,-1 1 0 0 0,0 1 1 0 0,0 1-24 0 0,6 58-63 0 0,-7-52 49 0 0,5 38 32 0 0,5 17-18 0 0,-4-23 286 0 0,-2 1 0 0 0,-2 15-286 0 0,-1-5 388 0 0,0 133 577 0 0,-3-101-708 0 0,2-50-537 0 0,1-1 0 0 0,7 31 280 0 0,-5-44-491 0 0,-3-20-80 0 0,0-1 0 0 0,0 1-1 0 0,1 0 1 0 0,0-1 0 0 0,0 1 0 0 0,1-1-1 0 0,0 0 1 0 0,3 6 571 0 0,-1-11-6251 0 0,-5-2 5300 0 0,3 0-5297 0 0</inkml:trace>
  <inkml:trace contextRef="#ctx0" brushRef="#br0" timeOffset="352.93">299 535 21887 0 0,'0'0'498'0'0,"0"0"72"0"0,0 0 34 0 0,0 0-77 0 0,6-4-166 0 0,2-3-285 0 0,0 1 0 0 0,0 0 0 0 0,0 1 0 0 0,1-1 0 0 0,0 2 0 0 0,0-1 0 0 0,5-1-75 0 0,24-8 17 0 0,9-1-18 0 0,-38 12 9 0 0,24-8-21 0 0,28-8-352 0 0,14-1 364 0 0,25-7-1088 0 0,-60 15-4958 0 0,-38 11 5668 0 0,19-3-6989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12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4 229 17071 0 0,'0'0'388'0'0,"0"0"52"0"0,0 0 30 0 0,0 0-56 0 0,0-1-270 0 0,-2-13-63 0 0,2 14-45 0 0,0-1 1 0 0,-1 1-1 0 0,1-1 1 0 0,0 1 0 0 0,0 0-1 0 0,0-1 1 0 0,0 1-1 0 0,0-1 1 0 0,0 1 0 0 0,0 0-1 0 0,0-1 1 0 0,0 1-1 0 0,0-1 1 0 0,0 1 0 0 0,0-1-1 0 0,0 1 1 0 0,0 0-1 0 0,0-1 1 0 0,1 1 0 0 0,-1-1-1 0 0,0 1 1 0 0,0 0-1 0 0,0-1 1 0 0,1 1-1 0 0,-1 0 1 0 0,0-1 0 0 0,0 1-1 0 0,1 0 1 0 0,-1-1-1 0 0,0 1 1 0 0,1 0 0 0 0,-1-1-1 0 0,0 1 1 0 0,1 0-1 0 0,-1 0 1 0 0,0 0 0 0 0,1-1-1 0 0,-1 1 1 0 0,1 0-1 0 0,-1 0-36 0 0,3-2 139 0 0,18-13 665 0 0,0 1 0 0 0,11-5-804 0 0,-25 16 56 0 0,0-1 0 0 0,0 1 0 0 0,1 1 0 0 0,0-1-1 0 0,-1 1 1 0 0,1 1 0 0 0,0-1 0 0 0,0 1 0 0 0,7 0-56 0 0,-9 1 52 0 0,-1 1 0 0 0,1-1 0 0 0,0 1 0 0 0,-1 0 0 0 0,1 0 0 0 0,0 0 0 0 0,-1 1 0 0 0,0 0 0 0 0,1 0 0 0 0,-1 0 0 0 0,0 1 0 0 0,0 0 0 0 0,0 0 0 0 0,-1 0 0 0 0,1 0 0 0 0,-1 1 0 0 0,1 0 0 0 0,-1 0 0 0 0,0 0 0 0 0,0 1-52 0 0,0 0 80 0 0,0-1-87 0 0,-1 0 0 0 0,0 1 0 0 0,0-1 0 0 0,0 1 1 0 0,0 0-1 0 0,0 0 0 0 0,-1 0 0 0 0,0 0 1 0 0,0 0-1 0 0,-1 0 0 0 0,1 1 0 0 0,-1 2 7 0 0,0-3-10 0 0,-1 1 0 0 0,0 0-1 0 0,-1 0 1 0 0,0-1-1 0 0,0 1 1 0 0,0 0 0 0 0,0-1-1 0 0,-1 1 1 0 0,0-1-1 0 0,0 1 1 0 0,0-1 0 0 0,-1 0-1 0 0,0 0 1 0 0,0 0-1 0 0,-3 4 11 0 0,-6 6 41 0 0,-1-1 0 0 0,-1 0-1 0 0,0-1 1 0 0,-1 1-41 0 0,-2 1 60 0 0,-3 7 120 0 0,19-21-115 0 0,1 0-64 0 0,0 0 0 0 0,0 0 0 0 0,0 0 0 0 0,0 1 0 0 0,0-1 0 0 0,0 0 0 0 0,0 0 0 0 0,0 0 0 0 0,-1 0 0 0 0,1 0 0 0 0,0 0 0 0 0,-1 0 0 0 0,0 0-1 0 0,0 3-15 0 0,1-1-6 0 0,0 1 0 0 0,0-1 0 0 0,1 0 0 0 0,-1 0 0 0 0,1 0 0 0 0,-1 0 0 0 0,1 0 1 0 0,0 1-1 0 0,0-1 0 0 0,1-1 0 0 0,-1 1 0 0 0,0 0 0 0 0,1 0 0 0 0,1 2 21 0 0,5 6-192 0 0,0 0-1 0 0,7 8 193 0 0,-7-11-65 0 0,1 0-1 0 0,0 0 0 0 0,0-1 1 0 0,0 0 65 0 0,19 14-10 0 0,19 13 10 0 0,-37-24 14 0 0,0 1-1 0 0,0 0 0 0 0,-1 1 1 0 0,-1 0-1 0 0,0 0 0 0 0,4 7-13 0 0,-11-15 32 0 0,0-1 1 0 0,0 1-1 0 0,0-1 0 0 0,0 0 0 0 0,-1 1 0 0 0,1 0 0 0 0,-1-1 0 0 0,0 1 0 0 0,0-1 1 0 0,0 1-1 0 0,-1-1 0 0 0,1 1 0 0 0,-1-1 0 0 0,0 1 0 0 0,0-1 0 0 0,0 1 0 0 0,0-1 1 0 0,-1 0-1 0 0,1 0 0 0 0,-1 1 0 0 0,0-1 0 0 0,0 0 0 0 0,0-1 0 0 0,-1 2-32 0 0,-4 6 130 0 0,-1-1 1 0 0,0 0-1 0 0,-1-1 0 0 0,1 0 0 0 0,-2 0 0 0 0,-5 4-130 0 0,11-10 13 0 0,0 1 0 0 0,1-1 0 0 0,-1 0 0 0 0,0 0 0 0 0,0 0 0 0 0,0-1 0 0 0,-1 1 0 0 0,1-1 0 0 0,0 0 0 0 0,-4 0-13 0 0,-7 4 61 0 0,-9 0-1304 0 0,23-5 1113 0 0,0 0-1 0 0,1 0 1 0 0,-1 0-1 0 0,0 0 0 0 0,0 0 1 0 0,0 0-1 0 0,1 0 0 0 0,-1-1 1 0 0,0 1-1 0 0,0 0 1 0 0,0 0-1 0 0,1-1 0 0 0,-1 1 1 0 0,0-1-1 0 0,1 1 1 0 0,-1 0-1 0 0,0-1 0 0 0,1 1 1 0 0,-1-1-1 0 0,1 1 1 0 0,-1-1-1 0 0,0 0 0 0 0,1 1 1 0 0,-1-1-1 0 0,1 0 131 0 0,-1 0-1913 0 0,1 1-65 0 0</inkml:trace>
  <inkml:trace contextRef="#ctx0" brushRef="#br0" timeOffset="367.972">656 293 19031 0 0,'0'0'432'0'0,"0"-2"66"0"0,0 0-378 0 0,0 2-92 0 0,0-1 1 0 0,0 1 0 0 0,0-1 0 0 0,0 1-1 0 0,0-1 1 0 0,0 1 0 0 0,0-1 0 0 0,-1 1 0 0 0,1-1-1 0 0,0 1 1 0 0,0 0 0 0 0,0-1 0 0 0,-1 1-1 0 0,1-1 1 0 0,0 1 0 0 0,-1 0 0 0 0,1-1-1 0 0,0 1 1 0 0,-1 0 0 0 0,1-1 0 0 0,0 1 0 0 0,-1 0-1 0 0,1 0 1 0 0,-1-1 0 0 0,1 1 0 0 0,0 0-1 0 0,-1 0-28 0 0,-5-5 245 0 0,-1-4-142 0 0,7 5-72 0 0,0 4-25 0 0,0 0 0 0 0,0 0-1 0 0,1 0 1 0 0,-1 0 0 0 0,0 0 0 0 0,0 0-1 0 0,0-1 1 0 0,0 1 0 0 0,0 0 0 0 0,0 0-1 0 0,0 0 1 0 0,0 0 0 0 0,0 0-1 0 0,0 0 1 0 0,0 0 0 0 0,0 0 0 0 0,0 0-1 0 0,0 0 1 0 0,0 0 0 0 0,0 0 0 0 0,0-1-1 0 0,0 1 1 0 0,0 0 0 0 0,-1 0 0 0 0,1 0-1 0 0,0 0 1 0 0,0 0 0 0 0,0 0-1 0 0,0 0 1 0 0,0 0 0 0 0,0 0 0 0 0,0 0-1 0 0,0 0 1 0 0,0 0 0 0 0,0 0 0 0 0,0 0-1 0 0,0 0 1 0 0,0 0 0 0 0,0 0 0 0 0,0-1-1 0 0,0 1 1 0 0,0 0 0 0 0,-1 0-1 0 0,1 0 1 0 0,0 0 0 0 0,0 0 0 0 0,0 0-1 0 0,0 0 1 0 0,0 0 0 0 0,0 0 0 0 0,0 0-1 0 0,0 0 1 0 0,0 0 0 0 0,0 0 0 0 0,0 0-1 0 0,0 0 1 0 0,-1 0 0 0 0,1 0-6 0 0,-6-3 438 0 0,6 2-438 0 0,0 1-1 0 0,1 0 1 0 0,-1 0-1 0 0,0-1 0 0 0,0 1 1 0 0,0 0-1 0 0,0 0 1 0 0,1 0-1 0 0,-1 0 1 0 0,0-1-1 0 0,0 1 0 0 0,1 0 1 0 0,-1 0-1 0 0,0 0 1 0 0,0 0-1 0 0,1 0 1 0 0,-1 0-1 0 0,0-1 0 0 0,0 1 1 0 0,1 0-1 0 0,-1 0 1 0 0,0 0-1 0 0,0 0 1 0 0,1 0-1 0 0,-1 0 0 0 0,0 0 1 0 0,1 0-1 0 0,-1 0 1 0 0,0 0-1 0 0,0 1 0 0 0,1-1 1 0 0,-1 0-1 0 0,0 0 1 0 0,0 0-1 0 0,1 0 1 0 0,-1 0-1 0 0,0 0 0 0 0,0 0 1 0 0,1 1-1 0 0,-1-1 1 0 0,0 0-1 0 0,0 0 1 0 0,0 0-1 0 0,1 1 0 0 0,-1-1 1 0 0,0 0-1 0 0,0 0 1 0 0,0 1-1 0 0,0-1 1 0 0,0 0-1 0 0,0 0 0 0 0,1 1 1 0 0,-1-1-1 0 0,0 0 1 0 0,0 0-1 0 0,0 1 0 0 0,0-1 1 0 0,0 0-1 0 0,0 0 1 0 0,0 1-1 0 0,0-1 1 0 0,0 0 0 0 0,0 1-5 0 0,1 1-7 0 0,0 1 0 0 0,0-1 0 0 0,0 1 0 0 0,0 0 0 0 0,0-1 0 0 0,-1 1 0 0 0,1 0 0 0 0,-1-1 0 0 0,1 4 12 0 0,0 7-26 0 0,0-10 18 0 0,0-1 0 0 0,0 1 0 0 0,0 0 0 0 0,0 0 0 0 0,1-1 0 0 0,-1 1 0 0 0,1-1 0 0 0,0 1 0 0 0,-1-1 0 0 0,1 0 0 0 0,0 0 0 0 0,2 2 8 0 0,8 10-32 0 0,52 84 832 0 0,23 51-800 0 0,-64-104 237 0 0,-13-24-74 0 0,1 0 0 0 0,1-1 0 0 0,4 3-163 0 0,-7-11 168 0 0,0 0 0 0 0,-1 1 0 0 0,-1 0 0 0 0,0 0 0 0 0,-1 1 0 0 0,2 5-168 0 0,-6-12 104 0 0,0-1-1 0 0,0 1 0 0 0,-1 0 1 0 0,0 0-1 0 0,0-1 1 0 0,-1 1-1 0 0,0 0 1 0 0,0 0-1 0 0,0 0 0 0 0,-1 0 1 0 0,0 0-1 0 0,0-1 1 0 0,-1 1-1 0 0,-2 6-103 0 0,2-8 51 0 0,0 0-1 0 0,0 0 1 0 0,-1 0-1 0 0,1 0 1 0 0,-1 0 0 0 0,0 0-1 0 0,-2 0-50 0 0,3-3 18 0 0,0 0-1 0 0,0 0 1 0 0,0 0-1 0 0,0 0 1 0 0,-1 0-1 0 0,1-1 0 0 0,-1 1 1 0 0,1-1-1 0 0,-1 0 1 0 0,0 0-1 0 0,1 0 1 0 0,-1 0-1 0 0,0 0 1 0 0,0 0-1 0 0,0-1-17 0 0,-2 1-104 0 0,0 0-1 0 0,-1-1 1 0 0,1 0-1 0 0,0 0 1 0 0,0 0-1 0 0,-1-1 1 0 0,1 0-1 0 0,0 0 1 0 0,0 0-1 0 0,0 0 1 0 0,0-1 0 0 0,0 0-1 0 0,0 0 1 0 0,0 0-1 0 0,1-1 1 0 0,-1 0-1 0 0,1 0 1 0 0,0 0-1 0 0,0 0 1 0 0,0 0-1 0 0,0-1 1 0 0,0 0-1 0 0,1 0 1 0 0,0 0-1 0 0,-1 0 1 0 0,1 0-1 0 0,1-1 1 0 0,-1 0 104 0 0,-20-29-2672 0 0,4 11-2806 0 0,-1-2-1102 0 0</inkml:trace>
  <inkml:trace contextRef="#ctx0" brushRef="#br0" timeOffset="696.843">480 320 18975 0 0,'25'-30'416'0'0,"-8"18"96"0"0,8-2 8 0 0,5-2 8 0 0,4-3-424 0 0,8-2-104 0 0,0 2 0 0 0,0-4 0 0 0,3 1 272 0 0,2-1 32 0 0,-5 1 8 0 0,4 3 0 0 0,-8-4-464 0 0,1 9-88 0 0,-7-5-16 0 0,7 8-5543 0 0,-9-1-1113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24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514 308 13792 0 0,'0'0'314'0'0,"0"0"46"0"0,0 0 22 0 0,1-1-50 0 0,4-5-240 0 0,-4 4-89 0 0,0 1 0 0 0,1-1 0 0 0,-1 1 0 0 0,0-1-1 0 0,0 0 1 0 0,0 0 0 0 0,0 1 0 0 0,0-1 0 0 0,-1 0 0 0 0,1 0 0 0 0,0-1-3 0 0,4-20 820 0 0,-3 19-666 0 0,-1-1 0 0 0,0 0 0 0 0,0 1 0 0 0,0-1 1 0 0,-1 0-1 0 0,1 0-154 0 0,-6-63 1437 0 0,5 63-1320 0 0,-1 1 1 0 0,0-1-1 0 0,0 0 0 0 0,0 1 0 0 0,0-1 1 0 0,0 1-1 0 0,-1 0 0 0 0,-2-4-117 0 0,-6-19 513 0 0,9 24-441 0 0,0-1 1 0 0,-1 0-1 0 0,0 1 1 0 0,0-1-1 0 0,0 1 1 0 0,0 0-1 0 0,-1 0 1 0 0,1 0-1 0 0,-1 0 1 0 0,1 0-1 0 0,-1 0 1 0 0,0 1-1 0 0,0-1 1 0 0,-1 1-1 0 0,1 0 1 0 0,-2-1-73 0 0,-2-1 76 0 0,-1 0 0 0 0,1 0 0 0 0,-1 1 0 0 0,0 1 0 0 0,0-1 0 0 0,0 1 0 0 0,-4 0-76 0 0,-8-2 43 0 0,0 2 0 0 0,0 0 0 0 0,0 1 0 0 0,0 1 1 0 0,-2 1-44 0 0,8 0 15 0 0,0 1 1 0 0,0 0-1 0 0,0 1 1 0 0,0 0-1 0 0,1 1 1 0 0,-2 1-16 0 0,4 0 9 0 0,0 0 0 0 0,0 0 0 0 0,0 1 0 0 0,1 0-1 0 0,0 1 1 0 0,-4 4-9 0 0,-1 0 0 0 0,10-7 0 0 0,1 0 0 0 0,-1 0 0 0 0,1 0 0 0 0,-1 0 0 0 0,1 1 0 0 0,0-1 0 0 0,1 1 0 0 0,-1 0 0 0 0,1 0 0 0 0,-1 3 0 0 0,-4 9 3 0 0,-20 50-7 0 0,25-58 15 0 0,0 1 0 0 0,1-1-1 0 0,0 0 1 0 0,1 1 0 0 0,0 0 0 0 0,0 4-11 0 0,1-11-1 0 0,-1 1-5 0 0,1 0-1 0 0,0-1 1 0 0,0 1-1 0 0,1 0 1 0 0,-1-1-1 0 0,1 1 1 0 0,-1 0-1 0 0,1-1 1 0 0,0 1-1 0 0,1-1 1 0 0,-1 1-1 0 0,1-1 1 0 0,-1 0-1 0 0,2 2 7 0 0,4 7-41 0 0,-5-8 39 0 0,0-1-1 0 0,1 1 0 0 0,-1-1 1 0 0,1 1-1 0 0,-1-1 0 0 0,1 0 0 0 0,3 2 3 0 0,47 38-64 0 0,57 35 64 0 0,-82-58-1 0 0,-18-12-25 0 0,0-1 0 0 0,10 5 26 0 0,12 5-7 0 0,-17-10 17 0 0,0 1-1 0 0,0 0 1 0 0,-1 1 0 0 0,-1 0 0 0 0,1 1 0 0 0,-1 1-1 0 0,8 9-9 0 0,-8-6 13 0 0,17 22 78 0 0,-28-33-82 0 0,0 1 1 0 0,0-1-1 0 0,0 1 0 0 0,-1-1 1 0 0,1 1-1 0 0,-1 0 1 0 0,0-1-1 0 0,0 1 0 0 0,0 0 1 0 0,0 4-10 0 0,8 51 35 0 0,-6-45-28 0 0,-1 0-1 0 0,0-1 1 0 0,-1 1-1 0 0,-1 0 1 0 0,0 0-1 0 0,-1 6-6 0 0,-1-4-12 0 0,-1 1-1 0 0,-1 0 0 0 0,-4 9 13 0 0,6-20 12 0 0,-1 0 1 0 0,0 0-1 0 0,1-1 1 0 0,-2 1-1 0 0,1-1 1 0 0,-1 1-1 0 0,1-1 1 0 0,-2 0-1 0 0,1-1 1 0 0,-4 5-13 0 0,4-6 39 0 0,2-1-28 0 0,0 0 0 0 0,0-1 0 0 0,-1 1-1 0 0,1-1 1 0 0,0 0 0 0 0,0 1 0 0 0,-1-1 0 0 0,1 0 0 0 0,-1 0 0 0 0,1-1-1 0 0,-1 1 1 0 0,0 0-11 0 0,1-1 34 0 0,-1 0 0 0 0,1 0 0 0 0,-1 0 0 0 0,1 0 0 0 0,0 0 0 0 0,-1 0 0 0 0,1-1 0 0 0,-1 1 0 0 0,1-1 1 0 0,0 1-1 0 0,-1-1 0 0 0,1 0 0 0 0,0 0 0 0 0,0 0 0 0 0,-1 0 0 0 0,1-1 0 0 0,0 1 0 0 0,0 0 0 0 0,0-1 0 0 0,0 0-34 0 0,-3-2 132 0 0,0 0 0 0 0,0-1-1 0 0,0 0 1 0 0,1 0 0 0 0,-1-1 0 0 0,0-2-132 0 0,3 6 35 0 0,1 0 0 0 0,0-1 0 0 0,0 1-1 0 0,0-1 1 0 0,1 1 0 0 0,-1 0 0 0 0,1-1 0 0 0,-1 0 0 0 0,1 1-1 0 0,0-1 1 0 0,0-1-35 0 0,-2-11 80 0 0,-1 0 42 0 0,-1 0 1 0 0,2 0-1 0 0,0-1 1 0 0,1 1-1 0 0,1-1 1 0 0,0 1-1 0 0,3-16-122 0 0,-2 25 55 0 0,-1 0-1 0 0,0 0 0 0 0,0 0 1 0 0,0 0-1 0 0,-1-1-54 0 0,0 2 30 0 0,0 0 0 0 0,1 0 0 0 0,0 0-1 0 0,0 0 1 0 0,1 0 0 0 0,-1 0 0 0 0,1 0 0 0 0,0-2-30 0 0,36-97 247 0 0,-20 58-253 0 0,9-11 6 0 0,-5 13 0 0 0,-14 29-9 0 0,1 2 0 0 0,0-1 1 0 0,1 1-1 0 0,0 1 0 0 0,10-10 9 0 0,14-20-252 0 0,-25 31 71 0 0,0 1 0 0 0,8-6 181 0 0,-11 11-500 0 0,0 0-1 0 0,0 0 1 0 0,-1 0-1 0 0,0 0 1 0 0,0-1-1 0 0,0 1 1 0 0,-1-1-1 0 0,1 0 0 0 0,-1-1 1 0 0,-1 1-1 0 0,1-2 501 0 0,3-14-7339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24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18863 0 0,'0'0'430'0'0,"0"2"55"0"0,0 0-307 0 0,0-2-172 0 0,-7 15 942 0 0,2 2-348 0 0,4-16 44 0 0,1-1 27 0 0,0 0 14 0 0,0 0 30 0 0,0 0 11 0 0,0 0 2 0 0,4 4-109 0 0,-3-3-8396 0 0,-1-1 5799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24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0 20159 0 0,'0'0'595'0'0,"0"0"-18"0"0,-1 2-371 0 0,0 0-244 0 0,-15 6 754 0 0,13-7-523 0 0,1 0 0 0 0,-1 0-1 0 0,0 0 1 0 0,1 0 0 0 0,-1 0-1 0 0,0-1 1 0 0,0 1 0 0 0,1-1 0 0 0,-1 0-1 0 0,0 0 1 0 0,0 0-193 0 0,-28 4 495 0 0,-16 2-599 0 0,45-5-7 0 0,2-1-41 0 0,0 0-166 0 0,0 0-70 0 0,0 5 143 0 0,0-5 65 0 0,0 1 1 0 0,0 0 0 0 0,0 0-1 0 0,0 0 1 0 0,0 0-1 0 0,0 0 1 0 0,0-1-1 0 0,0 1 1 0 0,0 0 0 0 0,0 0-1 0 0,1 0 1 0 0,-1 0-1 0 0,0 0 1 0 0,1-1-1 0 0,-1 1 1 0 0,0 0 0 0 0,1 0-1 0 0,-1-1 1 0 0,1 1-1 0 0,-1 0 1 0 0,1-1 0 0 0,0 1-1 0 0,-1 0 1 0 0,1-1-1 0 0,-1 1 1 0 0,1-1-1 0 0,0 1 180 0 0,0-1-1324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1:22:25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569 29 16128 0 0,'0'0'365'0'0,"0"0"56"0"0,0 0 24 0 0,0 0-57 0 0,0 0-202 0 0,0 0 95 0 0,0 0 67 0 0,0 0 17 0 0,0 0-25 0 0,0 0-117 0 0,-5-7 110 0 0,1 5-240 0 0,0-1 1 0 0,0 1-1 0 0,-1 0 0 0 0,1 1 0 0 0,0-1 0 0 0,-1 1 0 0 0,1 0 0 0 0,-1 0 0 0 0,0 0 0 0 0,1 0 0 0 0,-1 1 0 0 0,0 0 0 0 0,-2 0-93 0 0,-13-1 301 0 0,-5-1 82 0 0,0 1-1 0 0,0 1 1 0 0,-21 4-383 0 0,-75 13 657 0 0,100-13-597 0 0,8-2-57 0 0,1 0 0 0 0,-1 1 0 0 0,1 0 0 0 0,0 1-1 0 0,0 1 1 0 0,1-1 0 0 0,-1 2 0 0 0,1 0 0 0 0,-3 2-3 0 0,13-7 122 0 0,-7 10 138 0 0,-25 50-166 0 0,31-56-99 0 0,0 0 1 0 0,1 0-1 0 0,-1 0 1 0 0,1 0-1 0 0,0 0 1 0 0,1 0-1 0 0,-1 0 1 0 0,1 1-1 0 0,0 0 5 0 0,-3 27-113 0 0,0-16 204 0 0,2 0 0 0 0,0 0-1 0 0,1 15-90 0 0,0-10 196 0 0,5 61-156 0 0,-5-77-29 0 0,0-4 42 0 0,0-2 17 0 0,2 0 4 0 0,3 0-71 0 0,0 0 0 0 0,0-1 0 0 0,-1 1 0 0 0,1-1 0 0 0,0 0-1 0 0,2-1-2 0 0,-5 1 0 0 0,0 1 0 0 0,0-1 0 0 0,0 1 0 0 0,0-1 0 0 0,0 1 0 0 0,-1 0 0 0 0,1 0-1 0 0,0 0 1 0 0,2 0 0 0 0,15 2 0 0 0,0-2 0 0 0,6 0 0 0 0,-6-1 0 0 0,0 2 0 0 0,10 1 0 0 0,37 3 15 0 0,-43-4-5 0 0,-1 1 0 0 0,1 1 0 0 0,-1 1-1 0 0,1 0 1 0 0,11 6-10 0 0,3 3-54 0 0,37 16-121 0 0,-71-28 174 0 0,13 6-5 0 0,-1 0 0 0 0,12 9 6 0 0,-22-13 0 0 0,-1 1 0 0 0,1 0 0 0 0,0 0 1 0 0,-1 0-1 0 0,0 1 0 0 0,0-1 1 0 0,0 1-1 0 0,-1 0 0 0 0,3 4 0 0 0,2 5-9 0 0,0 1 0 0 0,-1 0 0 0 0,-1 1 0 0 0,0 0 0 0 0,-1 0-1 0 0,-1 0 1 0 0,2 14 9 0 0,-6-24 0 0 0,0 1-1 0 0,0-1 1 0 0,0 1-1 0 0,-1-1 1 0 0,0 0-1 0 0,-1 1 0 0 0,1-1 1 0 0,-1 0-1 0 0,0 0 1 0 0,-1 0-1 0 0,-2 5 1 0 0,-2 3 27 0 0,-1 0 1 0 0,-1-1-1 0 0,0 0 0 0 0,-4 3-27 0 0,5-6 25 0 0,-1-1 1 0 0,0-1-1 0 0,-1 1 0 0 0,0-1 1 0 0,0-1-1 0 0,-1 0 0 0 0,0-1 0 0 0,0 0 1 0 0,-1 0-1 0 0,1-1 0 0 0,-1-1 1 0 0,-5 1-26 0 0,-23 6 163 0 0,-1-2 1 0 0,0-2 0 0 0,-4-1-164 0 0,37-5 46 0 0,-39 4 309 0 0,-1-2 0 0 0,1-2-1 0 0,-24-4-354 0 0,61 3-70 0 0,-1-2-1 0 0,1 1 1 0 0,0-1 0 0 0,0-1-1 0 0,-4-1 71 0 0,9 2-1032 0 0,1 0 0 0 0,0 0-1 0 0,-1 0 1 0 0,1-1-1 0 0,0 1 1 0 0,1-1 0 0 0,-4-2 1032 0 0,-7-11-7941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78 21943 0 0,'0'0'498'0'0,"0"0"72"0"0,3 0 34 0 0,20-2-405 0 0,0-1 0 0 0,-1-1 0 0 0,1-1-1 0 0,-1-1 1 0 0,1-1-199 0 0,32-8 582 0 0,-25 9-67 0 0,12-1-515 0 0,17-2 293 0 0,-28 4-207 0 0,1 0 1 0 0,2 2-87 0 0,-21 3 24 0 0,0-1 1 0 0,0 2-1 0 0,0 0 1 0 0,0 0 0 0 0,0 1-1 0 0,7 3-24 0 0,-18-5-4 0 0,1 1 1 0 0,-1 0-1 0 0,0 0 0 0 0,1 0 1 0 0,-1 0-1 0 0,0 0 0 0 0,0 1 0 0 0,0-1 1 0 0,0 1-1 0 0,0-1 0 0 0,0 1 0 0 0,0 0 1 0 0,-1 0-1 0 0,1-1 0 0 0,-1 1 0 0 0,1 1 1 0 0,-1-1-1 0 0,0 0 0 0 0,0 0 0 0 0,0 0 1 0 0,0 1-1 0 0,0-1 0 0 0,0 0 0 0 0,0 1 1 0 0,-1-1-1 0 0,1 1 0 0 0,-1-1 0 0 0,0 1 1 0 0,0-1-1 0 0,0 1 0 0 0,0-1 0 0 0,0 1 1 0 0,-1-1-1 0 0,1 2 4 0 0,-2 7-80 0 0,-1 0 0 0 0,0 0 0 0 0,0 0-1 0 0,-1 0 1 0 0,0 0 0 0 0,-6 8 80 0 0,-3 7-32 0 0,-1 0 0 0 0,-1-1 0 0 0,-1 0 0 0 0,-12 12 32 0 0,11-18 7 0 0,-5 8 66 0 0,-15 12-73 0 0,29-31 5 0 0,0-1-1 0 0,-1 0 1 0 0,0-1 0 0 0,0 0-1 0 0,0 0 1 0 0,-1-1-1 0 0,0 0-4 0 0,-18 8-253 0 0,26-12 105 0 0,2-1-20 0 0,-1-1 113 0 0,0 0 0 0 0,0 0 0 0 0,1-1 0 0 0,-1 1 0 0 0,0 0 0 0 0,0 0 0 0 0,1-1 0 0 0,-1 1 0 0 0,1 0 0 0 0,-1-1 0 0 0,1 0 55 0 0,2-1-10 0 0,0 0 0 0 0,0 0 1 0 0,0 0-1 0 0,0 0 0 0 0,1 1 1 0 0,-1-1-1 0 0,1 1 0 0 0,0 0 1 0 0,0 0-1 0 0,0 0 1 0 0,0 0-1 0 0,3-1 10 0 0,3-2-13 0 0,0 0-1 0 0,1 1 1 0 0,0 0-1 0 0,1 0 14 0 0,3 0 0 0 0,1 1 0 0 0,-1 1 0 0 0,1 0 0 0 0,0 1 0 0 0,-1 0 0 0 0,6 2 0 0 0,24 2 0 0 0,21 5 0 0 0,-63-7 0 0 0,16 2 17 0 0,0 1-1 0 0,-1 1 0 0 0,0 1 1 0 0,0 0-1 0 0,0 1 0 0 0,7 5-16 0 0,8 6 67 0 0,0 2 0 0 0,19 15-67 0 0,-43-30 22 0 0,0 1 1 0 0,-1 0-1 0 0,1 1 0 0 0,-1-1 0 0 0,-1 1 0 0 0,1 1 0 0 0,-1 0 0 0 0,-1-1 1 0 0,1 2-1 0 0,-1-1 0 0 0,-1 1 0 0 0,0-1 0 0 0,4 10-22 0 0,-8-14 13 0 0,1 0 1 0 0,0 1-1 0 0,-1-1 0 0 0,0 0 0 0 0,0 0 0 0 0,0 1 0 0 0,0-1 0 0 0,-1 0 1 0 0,1 0-1 0 0,-1 1 0 0 0,0-1 0 0 0,-1 0 0 0 0,1 0 0 0 0,-1 0 0 0 0,0 0 1 0 0,0-1-1 0 0,0 1 0 0 0,0 0 0 0 0,0-1 0 0 0,-1 1 0 0 0,-2 1-13 0 0,-4 6 75 0 0,-1 0-1 0 0,0-1 0 0 0,-1-1 1 0 0,0 1-1 0 0,-10 6-74 0 0,-8 2 341 0 0,-1 0-1 0 0,0-2 0 0 0,-1-1 1 0 0,-33 10-341 0 0,17-10 526 0 0,0-2 1 0 0,-1-2-1 0 0,-8 0-526 0 0,11-6 137 0 0,0-2 0 0 0,0-2 0 0 0,0-1-1 0 0,1-3 1 0 0,-1-2 0 0 0,1-1 0 0 0,-6-4-137 0 0,0 0-437 0 0,-41-15 437 0 0,74 19-640 0 0,-1 0 0 0 0,1-2 0 0 0,1 0 0 0 0,-1-1 1 0 0,1-1-1 0 0,-11-8 640 0 0,0-4-1711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401 636 21767 0 0,'0'0'496'0'0,"0"0"67"0"0,0 0 30 0 0,-3 0-62 0 0,2-1-521 0 0,-1 1 0 0 0,1 0 0 0 0,0-1 0 0 0,-1 1 0 0 0,1-1 1 0 0,0 1-1 0 0,0-1 0 0 0,-1 0 0 0 0,1 0 0 0 0,0 1 0 0 0,0-1 0 0 0,0 0 0 0 0,0 0 0 0 0,0 0 0 0 0,0 0 1 0 0,0 0-1 0 0,0 0 0 0 0,1 0 0 0 0,-1-1 0 0 0,0 1 0 0 0,0 0 0 0 0,1 0 0 0 0,-1-1 0 0 0,1 1 0 0 0,0 0 1 0 0,-1-1-11 0 0,0 0 17 0 0,0 0 103 0 0,-1-1-1 0 0,0 0 1 0 0,0 1 0 0 0,0 0 0 0 0,-1-1-1 0 0,1 1 1 0 0,0 0 0 0 0,-1 0-1 0 0,1 0-119 0 0,-1 1 75 0 0,1-1-1 0 0,0 0 1 0 0,0 0-1 0 0,0 0 1 0 0,0 0 0 0 0,0 0-1 0 0,0 0 1 0 0,1-1-1 0 0,-1 1 1 0 0,0-2-75 0 0,1 3-11 0 0,1 0-1 0 0,-1 1 1 0 0,0-1 0 0 0,0 0 0 0 0,1 0 0 0 0,-1 1 0 0 0,0-1 0 0 0,0 0 0 0 0,0 1 0 0 0,0-1 0 0 0,0 1 0 0 0,0-1 0 0 0,0 1 0 0 0,0-1 0 0 0,0 1 0 0 0,0 0 0 0 0,0 0 0 0 0,0-1 0 0 0,-1 1 0 0 0,1 0 0 0 0,0 0 0 0 0,0 0 11 0 0,-6-1-51 0 0,-2-2-65 0 0,-1 1-1 0 0,1 1 1 0 0,-1-1-1 0 0,1 2 0 0 0,-1-1 1 0 0,0 1-1 0 0,-8 1 117 0 0,8 0-50 0 0,-1 0 0 0 0,1 1 0 0 0,0 1 0 0 0,0-1 0 0 0,-1 1-1 0 0,2 1 1 0 0,-1 0 0 0 0,0 1 0 0 0,1-1 0 0 0,-7 6 50 0 0,10-6 4 0 0,0 0 0 0 0,0 0-1 0 0,1 1 1 0 0,-1 0 0 0 0,1 0 0 0 0,0 1 0 0 0,0-1-1 0 0,1 1 1 0 0,0 0 0 0 0,0 0 0 0 0,0 1 0 0 0,1-1-1 0 0,-1 1 1 0 0,-1 6-4 0 0,-1 4 3 0 0,2-10 3 0 0,1 1 1 0 0,0 0-1 0 0,1 0 0 0 0,0 1 1 0 0,0-1-1 0 0,1 0 0 0 0,0 1 1 0 0,0 3-7 0 0,1 14 37 0 0,-1-9-3 0 0,1-1 0 0 0,3 15-34 0 0,-3-25 5 0 0,1-1 0 0 0,1 0 0 0 0,-1 0 0 0 0,1 0-1 0 0,0 1 1 0 0,0-2 0 0 0,0 1 0 0 0,1 0 0 0 0,-1 0 0 0 0,4 3-5 0 0,-1-1 0 0 0,0 0 0 0 0,0 0 0 0 0,1-1 0 0 0,-1 1 0 0 0,1-1 0 0 0,1-1 0 0 0,-1 1 0 0 0,4 2 0 0 0,14 5-43 0 0,1-2 0 0 0,1 0 0 0 0,-1-1 0 0 0,1-2 0 0 0,14 3 43 0 0,-37-10-9 0 0,36 9-53 0 0,-1-2 0 0 0,1-2 0 0 0,0-1 0 0 0,8-1 62 0 0,-30-4 31 0 0,0 0 0 0 0,1-1 0 0 0,-1-1-1 0 0,0-1 1 0 0,0 0 0 0 0,12-5-31 0 0,-17 5 42 0 0,-1-1 1 0 0,0-1-1 0 0,0 0 0 0 0,-1 0 1 0 0,1-1-1 0 0,-1 0 0 0 0,0-1 1 0 0,-1 0-1 0 0,1-1 0 0 0,0-1-42 0 0,-5 4 10 0 0,-1 0 0 0 0,0-1 0 0 0,0 1 0 0 0,0-1 0 0 0,0 0 0 0 0,-1 0 0 0 0,0 0 0 0 0,0 0 0 0 0,-1-1 0 0 0,0 1 1 0 0,0-1-1 0 0,0 1 0 0 0,-1-1 0 0 0,0 0 0 0 0,0 0 0 0 0,-1 0 0 0 0,0 1 0 0 0,0-1 0 0 0,-1-5-10 0 0,0 3 9 0 0,-1 0-1 0 0,0 0 1 0 0,0 1 0 0 0,-1-1 0 0 0,0 1 0 0 0,0-1 0 0 0,-1 1 0 0 0,0 0 0 0 0,-1 0-1 0 0,0 1 1 0 0,0-1 0 0 0,-1 1 0 0 0,1 0 0 0 0,-7-5-9 0 0,-3-1 165 0 0,0 0-1 0 0,-1 2 1 0 0,-1 0 0 0 0,0 0 0 0 0,0 2-1 0 0,-11-5-164 0 0,-31-11-526 0 0,-25-5 526 0 0,73 26-145 0 0,0-1-1419 0 0,0 0-1 0 0,1 0 1 0 0,-7-6 1564 0 0,16 11-197 0 0,-9-8-5078 0 0,2 2-1343 0 0</inkml:trace>
  <inkml:trace contextRef="#ctx0" brushRef="#br0" timeOffset="404.716">1306 142 22287 0 0,'0'0'506'0'0,"0"0"71"0"0,0 0 32 0 0,-1-1-65 0 0,-5-7-272 0 0,-1 0 0 0 0,0 0 0 0 0,-3-2-272 0 0,-6-6 572 0 0,8 8-464 0 0,0 1-1 0 0,0-1 1 0 0,0 2 0 0 0,-1-1-1 0 0,0 1 1 0 0,-1 0 0 0 0,-4-1-108 0 0,-2-1 95 0 0,-1 1 1 0 0,-1 0-1 0 0,-16-3-95 0 0,30 9 9 0 0,0 0-1 0 0,-1 0 1 0 0,1 1 0 0 0,0-1-1 0 0,0 1 1 0 0,-1 0-1 0 0,1 0 1 0 0,0 1-1 0 0,0 0 1 0 0,0-1 0 0 0,-1 1-1 0 0,1 1 1 0 0,0-1-1 0 0,0 0 1 0 0,0 1-1 0 0,1 0 1 0 0,-1 0 0 0 0,0 0-1 0 0,1 1 1 0 0,-1-1-1 0 0,1 1 1 0 0,0-1 0 0 0,0 1-1 0 0,0 0 1 0 0,0 1-9 0 0,-2 2-7 0 0,0 0 0 0 0,1 0 0 0 0,0 1 0 0 0,0-1 0 0 0,0 1 1 0 0,1 0-1 0 0,0 0 0 0 0,0 0 0 0 0,1 0 0 0 0,0 1 0 0 0,1-1 0 0 0,-1 1 1 0 0,1 5 6 0 0,0 26-51 0 0,2 1 0 0 0,1 0 0 0 0,5 21 51 0 0,0 0 50 0 0,6 29 173 0 0,23 83-223 0 0,-17-88 330 0 0,66 271 314 0 0,-73-310-624 0 0,-10-37-31 0 0,3 12-387 0 0,0 1-1 0 0,2-1 0 0 0,1-1 1 0 0,10 20 398 0 0,-17-36-704 0 0,4 7 522 0 0,-2-7-7408 0 0,-3-4-208 0 0</inkml:trace>
  <inkml:trace contextRef="#ctx0" brushRef="#br0" timeOffset="738.953">1099 828 24679 0 0,'0'0'562'0'0,"0"0"72"0"0,0 0 40 0 0,1 0-70 0 0,1 1-572 0 0,0 1 1 0 0,1-1 0 0 0,-1 0 0 0 0,1 0 0 0 0,-1-1 0 0 0,1 1 0 0 0,-1 0 0 0 0,1-1 0 0 0,-1 1 0 0 0,1-1 0 0 0,1 0-33 0 0,3 1 129 0 0,-1-1-27 0 0,0 1-1 0 0,0-1 0 0 0,0 0 0 0 0,1-1 0 0 0,-1 0 1 0 0,0 0-1 0 0,0 0 0 0 0,5-2-101 0 0,8-3 21 0 0,-1-2 0 0 0,2-1-21 0 0,18-7-9 0 0,52-20-335 0 0,2 0-1785 0 0,-30 16-5543 0 0,-29 11-238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23327 0 0,'0'0'531'0'0,"0"0"77"0"0,0 0 31 0 0,0 0-79 0 0,0 0-343 0 0,0 2-76 0 0,-33 129 355 0 0,26-99-496 0 0,-60 267 0 0 0,52-211 0 0 0,3 0 0 0 0,3 39 0 0 0,7-96-118 0 0,0 30 120 0 0,3 2-2 0 0,0-45-504 0 0,0 1 0 0 0,2-1-1 0 0,0 0 1 0 0,1 0 0 0 0,4 10 504 0 0,2-5-2118 0 0,1-2-3280 0 0,-2-2-1672 0 0</inkml:trace>
  <inkml:trace contextRef="#ctx0" brushRef="#br0" timeOffset="991.85">695 612 21391 0 0,'-2'1'488'0'0,"-16"13"-177"0"0,1 0 0 0 0,0 2 0 0 0,1 0 0 0 0,1 0 0 0 0,1 1-1 0 0,0 1 1 0 0,-8 16-311 0 0,15-24 27 0 0,-14 29 15 0 0,-10 23-42 0 0,25-49-78 0 0,1 1 0 0 0,1 0-1 0 0,0 0 1 0 0,1 0 0 0 0,0 0 0 0 0,0 12 78 0 0,2-22-8 0 0,1 0-1 0 0,0 0 0 0 0,0 0 0 0 0,0 0 1 0 0,0 0-1 0 0,1 0 0 0 0,-1 0 1 0 0,1 0-1 0 0,0 0 0 0 0,0 0 1 0 0,1 0-1 0 0,-1-1 0 0 0,1 1 0 0 0,0 0 1 0 0,0-1-1 0 0,0 1 0 0 0,0-1 1 0 0,1 0-1 0 0,-1 0 0 0 0,1 0 0 0 0,0 0 1 0 0,0 0-1 0 0,0 0 0 0 0,0-1 1 0 0,0 0-1 0 0,1 1 0 0 0,-1-1 1 0 0,1 0-1 0 0,0-1 0 0 0,-1 1 0 0 0,1-1 1 0 0,0 0-1 0 0,0 0 0 0 0,1 1 9 0 0,4-1 32 0 0,-1 1 0 0 0,1-1 0 0 0,-1-1 0 0 0,1 1 0 0 0,0-1 0 0 0,0-1 0 0 0,-1 0 0 0 0,1 0-1 0 0,-1-1 1 0 0,1 0 0 0 0,-1 0 0 0 0,0-1 0 0 0,1 0 0 0 0,-1 0 0 0 0,-1-1 0 0 0,1 0 0 0 0,-1-1 0 0 0,1 0 0 0 0,-1 0-1 0 0,0 0 1 0 0,-1-1 0 0 0,1 0 0 0 0,-1 0 0 0 0,-1-1 0 0 0,1 1 0 0 0,-1-1 0 0 0,0 0 0 0 0,-1-1 0 0 0,4-5-32 0 0,-2-2 19 0 0,0 0 0 0 0,-1 0 0 0 0,-1 0-1 0 0,0 0 1 0 0,-2-1 0 0 0,1 1 0 0 0,-2-1 0 0 0,0 0 0 0 0,0 1 0 0 0,-2-1 0 0 0,0 0 0 0 0,-1 0 0 0 0,-2-6-19 0 0,-25-151 590 0 0,24 144-612 0 0,1-1 1 0 0,2 1 0 0 0,1 0-1 0 0,2 0 1 0 0,0-1 0 0 0,2 1-1 0 0,4-11 22 0 0,-1 10-707 0 0,7-19 707 0 0,-10 40-134 0 0,0-1 0 0 0,1 1 0 0 0,0 0 0 0 0,1 0 0 0 0,-1 1 0 0 0,2 0 0 0 0,0-1 134 0 0,-5 8 10 0 0,-1 0 0 0 0,1 0 0 0 0,0 0 0 0 0,0 0 0 0 0,0 0 0 0 0,0 0 0 0 0,0 0 0 0 0,0 0 0 0 0,1 0 0 0 0,-1 1 0 0 0,0-1 0 0 0,0 0 0 0 0,0 1 0 0 0,1-1 0 0 0,-1 1 0 0 0,0-1 0 0 0,1 1 0 0 0,-1 0 0 0 0,0 0 0 0 0,1-1 0 0 0,-1 1 0 0 0,1 0 0 0 0,-1 0 0 0 0,0 0 0 0 0,1 1-1 0 0,-1-1 1 0 0,1 0 0 0 0,-1 0 0 0 0,0 1 0 0 0,1-1 0 0 0,-1 1 0 0 0,0-1 0 0 0,0 1 0 0 0,1-1 0 0 0,-1 1 0 0 0,0 0 0 0 0,0 0 0 0 0,0 0 0 0 0,0 0 0 0 0,0 0 0 0 0,1 0-10 0 0,3 4 51 0 0,1 1-1 0 0,-1 0 0 0 0,-1 0 0 0 0,1 0 1 0 0,-1 0-1 0 0,0 1 0 0 0,0 0-50 0 0,8 19 32 0 0,-1 1 0 0 0,-1 1 0 0 0,-2 0-1 0 0,1 8-31 0 0,-5-21 33 0 0,2 13 128 0 0,3 29-161 0 0,-2-8 170 0 0,18 137 573 0 0,0-3 55 0 0,12-25-534 0 0,-27-120-248 0 0,-2-11-16 0 0,7 15 0 0 0,-5-16 0 0 0,-8-21 0 0 0,8 18 0 0 0,-9-22-1 0 0,-1-1 0 0 0,0 0 0 0 0,0 0-1 0 0,0 1 1 0 0,1-1 0 0 0,-1 0 0 0 0,0 1-1 0 0,0-1 1 0 0,0 0 0 0 0,0 0 0 0 0,0 1 0 0 0,0-1-1 0 0,0 0 1 0 0,0 1 0 0 0,0-1 0 0 0,0 0-1 0 0,0 1 1 0 0,0-1 0 0 0,0 0 0 0 0,0 1 0 0 0,0-1-1 0 0,0 0 1 0 0,0 1 0 0 0,0-1 0 0 0,0 0-1 0 0,0 0 1 0 0,0 1 0 0 0,0-1 0 0 0,-1 0 0 0 0,1 1-1 0 0,0-1 1 0 0,0 0 0 0 0,0 0 0 0 0,-1 1-1 0 0,1-1 1 0 0,0 0 0 0 0,0 0 0 0 0,0 0 0 0 0,-1 1-1 0 0,1-1 1 0 0,0 0 0 0 0,-1 0 0 0 0,1 0-1 0 0,0 0 1 0 0,0 0 0 0 0,-1 1 0 0 0,1-1 0 0 0,0 0-1 0 0,-1 0 1 0 0,1 0 0 0 0,0 0 0 0 0,-1 0-1 0 0,1 0 1 0 0,0 0 0 0 0,-1 0 0 0 0,1 0 0 0 0,0 0-1 0 0,0 0 1 0 0,-1 0 0 0 0,1-1 0 0 0,0 1-1 0 0,-1 0 1 0 0,1 0 0 0 0,0 0 1 0 0,0 0-3 0 0,-2 0-47 0 0,-1-1 0 0 0,1 1 0 0 0,0 0 0 0 0,0-1 0 0 0,0 0 0 0 0,0 1 0 0 0,0-1 0 0 0,0 0 0 0 0,1 0 0 0 0,-1 0 0 0 0,0 0 0 0 0,0 0 0 0 0,-1-2 50 0 0,-22-21-518 0 0,12 11 425 0 0,8 7 74 0 0,-1 0 1 0 0,1 0 0 0 0,1-1 0 0 0,-1 0 0 0 0,1 0-1 0 0,0 0 1 0 0,1-1 0 0 0,-1 0 0 0 0,0-5 18 0 0,-1-2 22 0 0,1 0 0 0 0,0-1 1 0 0,1 0-1 0 0,0-8-22 0 0,3 9 18 0 0,1 1 1 0 0,0 0-1 0 0,1-1 1 0 0,1 1-1 0 0,0 0 1 0 0,1 0-1 0 0,0 0-18 0 0,-4 13 0 0 0,5-13 105 0 0,1 0 1 0 0,0 0-1 0 0,1 0 0 0 0,4-4-105 0 0,12-28 307 0 0,-18 37-266 0 0,0 0 0 0 0,0 0 0 0 0,1 0 0 0 0,0 1 1 0 0,1 0-1 0 0,6-6-41 0 0,11-10 39 0 0,13-8-39 0 0,-16 15 9 0 0,-1-2 0 0 0,9-10-9 0 0,-22 22 2 0 0,0 0-1 0 0,1 0 0 0 0,0 1 1 0 0,7-5-2 0 0,-6 5-24 0 0,0-1 0 0 0,0 0 1 0 0,7-7 23 0 0,-12 11-27 0 0,0-1 0 0 0,0 1 0 0 0,0 0 0 0 0,6-3 27 0 0,12-10-132 0 0,-21 15 53 0 0,-1 1-18 0 0,0 0 20 0 0,0 0 11 0 0,-3 11-10 0 0,1 20 5 0 0,1-20 38 0 0,1-1 0 0 0,0 0-1 0 0,0 1 1 0 0,1 5 33 0 0,1-7 0 0 0,-2-7 0 0 0,0 0 0 0 0,0 0 0 0 0,1 0 0 0 0,-1 0 0 0 0,1 1 0 0 0,-1-2 0 0 0,1 1 0 0 0,0 0 0 0 0,0 0 0 0 0,0 0 0 0 0,0 0 0 0 0,0 0 0 0 0,0-1 0 0 0,0 1 0 0 0,1 1 0 0 0,1 0 0 0 0,0 0 0 0 0,0 1 0 0 0,0-1 0 0 0,1 0 0 0 0,-1-1 0 0 0,1 1 0 0 0,0-1 0 0 0,-1 1 0 0 0,1-1 0 0 0,0 0 0 0 0,0 0 0 0 0,0-1 0 0 0,1 1 0 0 0,-1-1 0 0 0,4 1 0 0 0,21 3-66 0 0,0-1 0 0 0,18 0 66 0 0,-12-1-121 0 0,20 4 121 0 0,52 12-11 0 0,-95-17 11 0 0,0 2 0 0 0,11 4 0 0 0,10 3 0 0 0,-31-11 0 0 0,7 2 0 0 0,0 1 0 0 0,0 0 0 0 0,3 2 0 0 0,-9-4 0 0 0,0 0 0 0 0,0 1 0 0 0,-1 0 0 0 0,1-1 0 0 0,-1 1 0 0 0,1 0 0 0 0,-1 1 0 0 0,1-1 0 0 0,-1 0 0 0 0,0 1 0 0 0,0-1 0 0 0,0 1 0 0 0,15 18 0 0 0,-14-18 6 0 0,0 0 0 0 0,-1-1 0 0 0,1 1 0 0 0,-1 0 0 0 0,0 0-1 0 0,0 1 1 0 0,0-1 0 0 0,0 0 0 0 0,-1 1 0 0 0,1-1 0 0 0,-1 1-1 0 0,0 0 1 0 0,1 2-6 0 0,1 13 15 0 0,-1-4 24 0 0,-1 0-1 0 0,1 13-38 0 0,-3-23 5 0 0,1-1 0 0 0,0 1 0 0 0,-1 0 0 0 0,0 0-1 0 0,0-1 1 0 0,-1 1 0 0 0,1 0 0 0 0,-1-1-1 0 0,0 0 1 0 0,-2 5-5 0 0,-1-1 82 0 0,0 1 0 0 0,0 0 0 0 0,-1-1-1 0 0,0 0 1 0 0,0-1 0 0 0,-1 1 0 0 0,0-1 0 0 0,0 0 0 0 0,0-1-1 0 0,-1 0 1 0 0,-9 5-82 0 0,-68 32 364 0 0,78-40-347 0 0,-1 1 0 0 0,0-2 1 0 0,0 1-1 0 0,0-1 0 0 0,0 0 0 0 0,0-1 0 0 0,-5 1-17 0 0,-20 3 58 0 0,14-1-137 0 0,-1-1 1 0 0,1 0 0 0 0,0-2 0 0 0,-1 0 0 0 0,1-1 0 0 0,0-1 0 0 0,-16-3 78 0 0,-7-11-1285 0 0,39 14 762 0 0,-7-1 19 0 0,5-5-3743 0 0,1-2-3024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07:57.727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53 3 27591 239759 68538,'-6'-1'1928'0'0,"-3"0"-1928"0"0,-1 1 0 0 0,1 1 336 0 0,1 0 32 0 0,3 0 8 0 0,2 0 0 0 0,1 0-1800 0 0,3 0-6536 0 0,3 2-1479 0 0,1-1-2713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08:09.961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47 70 23439 233355 73669,'-5'-3'1472'0'0,"-2"-4"-1312"0"0,-2-3-160 0 0,1 0 0 0 0,1 2 952 0 0,2 0 1288 0 0,2 2-768 0 0,0 2-1168 0 0,5 0-848 0 0,5-1-1168 0 0,8 2-14679 0 0,1 2 4999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07:57.727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53 3 27591 239759 68538,'-6'-1'1928'0'0,"-3"0"-1928"0"0,-1 1 0 0 0,1 1 336 0 0,1 0 32 0 0,3 0 8 0 0,2 0 0 0 0,1 0-1800 0 0,3 0-6536 0 0,3 2-1479 0 0,1-1-2713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08:09.961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47 70 23439 233355 73669,'-5'-3'1472'0'0,"-2"-4"-1312"0"0,-2-3-160 0 0,1 0 0 0 0,1 2 952 0 0,2 0 1288 0 0,2 2-768 0 0,0 2-1168 0 0,5 0-848 0 0,5-1-1168 0 0,8 2-14679 0 0,1 2 4999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6:5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198 169 17879 0 0,'-9'1'874'0'0,"9"-1"-872"0"0,-2 0 186 0 0,-1 1 0 0 0,1-1 0 0 0,0 0 0 0 0,-1 0 0 0 0,1 0 0 0 0,0 0 0 0 0,0 0 0 0 0,-1 0 0 0 0,-1-1-188 0 0,4 0 675 0 0,-5-5 1994 0 0,5 2-2616 0 0,1 1 0 0 0,-1 0-1 0 0,1 0 1 0 0,0-1 0 0 0,0 1-1 0 0,0 0 1 0 0,1 0 0 0 0,-1 0-1 0 0,1 0 1 0 0,0 0 0 0 0,-1 1-1 0 0,1-1 1 0 0,0 0 0 0 0,2-1-53 0 0,7-8 62 0 0,1 1 1 0 0,7-6-63 0 0,-10 8 107 0 0,0 3-1 0 0,-1-1 1 0 0,1 2 0 0 0,0-1 0 0 0,0 1-1 0 0,1 0 1 0 0,-1 1 0 0 0,1 0 0 0 0,2 0-107 0 0,8-2 349 0 0,1 1 0 0 0,0 1 0 0 0,13-1-349 0 0,-19 4 82 0 0,0 1 1 0 0,0 1-1 0 0,-1 0 1 0 0,1 2-1 0 0,0-1 1 0 0,0 2-1 0 0,13 4-82 0 0,-21-6 1 0 0,-1 0 0 0 0,1 1-1 0 0,0 0 1 0 0,-1 0 0 0 0,0 0-1 0 0,1 1 1 0 0,-1 0 0 0 0,-1 0 0 0 0,1 0-1 0 0,0 1 1 0 0,-1 0 0 0 0,0 0-1 0 0,0 1 1 0 0,-1-1 0 0 0,3 5-1 0 0,-6-7 19 0 0,1 0 0 0 0,-1 0 1 0 0,0 0-1 0 0,0 1 0 0 0,-1-1 0 0 0,1 0 1 0 0,-1 1-1 0 0,0-1 0 0 0,0 1 1 0 0,0-1-1 0 0,0 0 0 0 0,0 1 0 0 0,-1-1 1 0 0,1 1-1 0 0,-1-1 0 0 0,0 1-19 0 0,-3 9 12 0 0,-1 0 0 0 0,0-1-1 0 0,-4 6-11 0 0,3-5-15 0 0,-36 63-220 0 0,34-60 168 0 0,-1 0 0 0 0,-1 0 0 0 0,0-1 0 0 0,-3 1 67 0 0,-13 20-164 0 0,3-5 18 0 0,14-21 94 0 0,1 0 0 0 0,-5 11 52 0 0,-13 19-299 0 0,26-40 296 0 0,-1 1-1 0 0,1-1 1 0 0,0 1 0 0 0,-1-1-1 0 0,1 1 1 0 0,0-1 0 0 0,0 1 0 0 0,-1-1-1 0 0,1 1 1 0 0,0 0 0 0 0,0-1-1 0 0,0 1 1 0 0,0-1 0 0 0,0 1 0 0 0,0-1-1 0 0,0 1 1 0 0,0-1 0 0 0,0 1-1 0 0,0 0 1 0 0,0-1 0 0 0,0 1 0 0 0,0-1-1 0 0,0 1 1 0 0,1-1 0 0 0,-1 1-1 0 0,0-1 1 0 0,0 1 0 0 0,1-1-1 0 0,-1 1 1 0 0,0-1 0 0 0,1 1 0 0 0,-1-1-1 0 0,0 0 1 0 0,1 1 0 0 0,-1-1-1 0 0,1 1 1 0 0,-1-1 0 0 0,1 1 3 0 0,2 0-3 0 0,0 0 1 0 0,0 0 0 0 0,0 0-1 0 0,0-1 1 0 0,1 1 0 0 0,-1-1-1 0 0,0 1 3 0 0,-2-1-5 0 0,14 1 5 0 0,1 0 0 0 0,13-2 0 0 0,-15 1 0 0 0,0 0 0 0 0,0 0 0 0 0,14 3 0 0 0,3 3 0 0 0,51 11 0 0 0,-69-13-30 0 0,-1 0 0 0 0,0 1 1 0 0,0 1-1 0 0,0 0 0 0 0,-1 0 0 0 0,0 1 0 0 0,0 1 0 0 0,-1 0 0 0 0,1 0 0 0 0,-2 1 0 0 0,1 1 0 0 0,-2-1 1 0 0,1 1-1 0 0,-1 1 0 0 0,0 0 0 0 0,-1 0 0 0 0,-1 0 0 0 0,0 1 0 0 0,2 5 30 0 0,-2 13 0 0 0,-3-10 0 0 0,-2-14 1 0 0,-1 0 0 0 0,0 1 0 0 0,0-1 0 0 0,0 0 0 0 0,0 0 0 0 0,-1 0 0 0 0,0 0 0 0 0,0 0 0 0 0,-1 0 1 0 0,0 0-1 0 0,-1 3-1 0 0,-1 2 12 0 0,-1 0 1 0 0,-1 0 0 0 0,1-1 0 0 0,-2 1 0 0 0,-2 3-13 0 0,3-5 35 0 0,-1-1 0 0 0,0 0 0 0 0,-1 0 0 0 0,-3 3-35 0 0,-19 20 175 0 0,18-18 8 0 0,-1-1-1 0 0,-5 3-182 0 0,-6 3 236 0 0,-2-2 0 0 0,0-1 0 0 0,-1 0 0 0 0,0-2 0 0 0,-15 4-236 0 0,18-8 229 0 0,0-1 0 0 0,-1-1 0 0 0,0-2 0 0 0,0 0 0 0 0,0-1 0 0 0,-1-2 0 0 0,0 0 0 0 0,-12-2-229 0 0,-4-2 196 0 0,21 2-202 0 0,0-1 1 0 0,0-1-1 0 0,-1-1 1 0 0,1-1-1 0 0,-8-3 6 0 0,-20-4-326 0 0,33 8-431 0 0,1-1-1 0 0,-6-2 758 0 0,17 5-528 0 0,0 0-1 0 0,0-1 1 0 0,0 0 0 0 0,0 0 0 0 0,1 0-1 0 0,-1-1 1 0 0,1 1 0 0 0,-1-1 0 0 0,1 1-1 0 0,-3-4 529 0 0,2 0-1628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39 281 18943 0 0,'0'0'432'0'0,"0"0"66"0"0,-5-3 478 0 0,4 3-933 0 0,0 0 1 0 0,1 0 0 0 0,-1 0 0 0 0,0 0-1 0 0,1-1 1 0 0,-1 1 0 0 0,0 0 0 0 0,1 0-1 0 0,-1-1 1 0 0,0 1 0 0 0,1 0 0 0 0,-1-1-1 0 0,1 1 1 0 0,-1 0 0 0 0,0-1 0 0 0,1 1-1 0 0,-1-1 1 0 0,1 1 0 0 0,-1-1 0 0 0,1 1-1 0 0,0-1 1 0 0,-1 1 0 0 0,1-1 0 0 0,0 0-1 0 0,-1 1 1 0 0,1-1 0 0 0,0 0-1 0 0,-1 1 1 0 0,1-1 0 0 0,0 0 0 0 0,0 1-1 0 0,0-1 1 0 0,0 0 0 0 0,0 1 0 0 0,0-1-1 0 0,0 0 1 0 0,0 1 0 0 0,0-1 0 0 0,0 0-1 0 0,0 1 1 0 0,0-1 0 0 0,0 0 0 0 0,1 1-1 0 0,-1-1 1 0 0,0 0 0 0 0,0 1 0 0 0,1-1-44 0 0,1-3 74 0 0,0 0 0 0 0,0 0 0 0 0,1 0 0 0 0,0 1 0 0 0,-1-1 0 0 0,2 0-74 0 0,-2 2 2 0 0,27-34 33 0 0,-4 4 197 0 0,1 1 1 0 0,2 2-1 0 0,1 0-232 0 0,-21 22 32 0 0,0 0 1 0 0,0 0 0 0 0,1 1 0 0 0,0 0 0 0 0,0 1-1 0 0,1 0 1 0 0,-1 0 0 0 0,1 1 0 0 0,0 0-1 0 0,1 1 1 0 0,-1 0 0 0 0,0 1 0 0 0,7-1-33 0 0,-11 3 13 0 0,0 0 1 0 0,1 0 0 0 0,-1 0 0 0 0,0 1-1 0 0,0 0 1 0 0,0 0 0 0 0,1 1-1 0 0,-1-1 1 0 0,0 1 0 0 0,2 2-14 0 0,9 4 24 0 0,-1 1 1 0 0,13 8-25 0 0,4 3 38 0 0,-27-16-19 0 0,0-1 1 0 0,-1 1 0 0 0,1 0 0 0 0,-1 1 0 0 0,0-1 0 0 0,0 1 0 0 0,0 0-1 0 0,-1 0 1 0 0,2 2-20 0 0,-5-5 22 0 0,1 0-1 0 0,-1 1 1 0 0,0-1 0 0 0,1 1-1 0 0,-1-1 1 0 0,0 1-1 0 0,0-1 1 0 0,-1 1-1 0 0,1-1 1 0 0,-1 1-1 0 0,1 0 1 0 0,-1-1 0 0 0,0 1-1 0 0,0 0 1 0 0,0 0-1 0 0,0-1 1 0 0,0 1-1 0 0,-1 0 1 0 0,1-1 0 0 0,-1 1-1 0 0,0 0 1 0 0,0-1-1 0 0,0 2-21 0 0,-6 7 17 0 0,1 0 1 0 0,-1-1-1 0 0,-1 0 0 0 0,0 0 0 0 0,-6 5-17 0 0,0 0-38 0 0,-18 22 25 0 0,-22 25 10 0 0,-32 48 3 0 0,53-62 6 0 0,-19 26 66 0 0,-19 40-72 0 0,21-34 167 0 0,29-48 106 0 0,1 0 1 0 0,-3 11-274 0 0,-10 9 480 0 0,32-51-374 0 0,2 0-72 0 0,-1 0 0 0 0,0 0 1 0 0,0 0-1 0 0,1 0 1 0 0,-1 0-1 0 0,1 0 0 0 0,-1 0 1 0 0,1 0-1 0 0,-1 0 1 0 0,1-1-1 0 0,0 1 0 0 0,-1 0 1 0 0,1 0-1 0 0,0-1 1 0 0,0 1-1 0 0,-1 0 0 0 0,1-1 1 0 0,0 1-1 0 0,0-1 1 0 0,0 1-1 0 0,0-1 0 0 0,0 1 1 0 0,0-1-1 0 0,0 1 1 0 0,0-1-35 0 0,4 2 91 0 0,-1-1-1 0 0,1 1 1 0 0,-1-1 0 0 0,1 0 0 0 0,2 0-91 0 0,11 1 56 0 0,0-1 0 0 0,0 0 0 0 0,3-2-56 0 0,15 0 116 0 0,-1 1 0 0 0,1 1-1 0 0,0 2 1 0 0,-1 2 0 0 0,35 9-116 0 0,-67-14-104 0 0,0 2 1 0 0,0-1-1 0 0,1 0 0 0 0,-1 0 1 0 0,0 1-1 0 0,0 0 0 0 0,0 0 1 0 0,-1 0-1 0 0,1 0 0 0 0,0 0 1 0 0,-1 0-1 0 0,1 1 1 0 0,-1-1-1 0 0,0 1 0 0 0,0 0 1 0 0,0-1-1 0 0,0 1 0 0 0,1 2 104 0 0,10 27-3392 0 0,-6 1-3917 0 0,-2-11 246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0 14800 0 0,'0'0'332'0'0,"0"0"50"0"0,0 0 25 0 0,0 0-47 0 0,9 3 1808 0 0,-31-3 1607 0 0,-30 0-2461 0 0,-19 0-647 0 0,53 2-609 0 0,1-1 1 0 0,-1 2-1 0 0,1 0-58 0 0,-25 4 47 0 0,-19 1 39 0 0,12-1 208 0 0,-1-3 1 0 0,-6-1-295 0 0,46-3 163 0 0,2 0 22 0 0,0 0 0 0 0,1 0-1 0 0,-1-1 1 0 0,0 0 0 0 0,1 0 0 0 0,-7-2-185 0 0,0-2 311 0 0,7 3-120 0 0,0-1-1 0 0,1 1 0 0 0,-1-1 0 0 0,1-1 0 0 0,-3-1-190 0 0,8 5 9 0 0,0-1 0 0 0,1 1-1 0 0,-1 0 1 0 0,1 0 0 0 0,-1 0-1 0 0,0 0 1 0 0,1 0 0 0 0,-1 0-1 0 0,0 0 1 0 0,1 0 0 0 0,-1 1-1 0 0,0-1 1 0 0,1 0 0 0 0,-1 0-1 0 0,1 0 1 0 0,-1 1 0 0 0,0-1-1 0 0,1 0 1 0 0,-1 1 0 0 0,1-1-1 0 0,-1 0 1 0 0,1 1 0 0 0,-1-1-1 0 0,1 1-8 0 0,-2 0-173 0 0,2 0 2 0 0,-6 12 43 0 0,1 1-1 0 0,0 0 0 0 0,1 0 0 0 0,1 1 1 0 0,0-1-1 0 0,1 1 0 0 0,0 4 129 0 0,-1 13-112 0 0,-1 14 112 0 0,2 1 0 0 0,1-29 0 0 0,0 0 0 0 0,2 0 0 0 0,1 16 0 0 0,-1-29 0 0 0,-1-1 0 0 0,0 0 0 0 0,-1 0 0 0 0,1 1 0 0 0,-1-1 0 0 0,1 1 0 0 0,-3 16 0 0 0,3 9-53 0 0,0-24 26 0 0,0 1-9 0 0,2 1-74 0 0,5 8 80 0 0,-2-9 30 0 0,-3-5 0 0 0,2 1 0 0 0,12 0 0 0 0,-9-2 0 0 0,-4 0 0 0 0,0-1 0 0 0,1 0 0 0 0,-1 1 0 0 0,1-1 0 0 0,-1 0 0 0 0,0-1 0 0 0,1 1 0 0 0,3-1 0 0 0,11-4-154 0 0,1 1 0 0 0,1 1 0 0 0,7 0 154 0 0,7 0-143 0 0,-18 1 107 0 0,0 1-1 0 0,-1 1 1 0 0,1 1 0 0 0,0 0-1 0 0,13 3 37 0 0,11 5-63 0 0,27 8 63 0 0,-8 6-55 0 0,-10-5 3 0 0,-23-9 52 0 0,0 2 0 0 0,-1 0 1 0 0,4 3-1 0 0,-19-8-19 0 0,0 0 0 0 0,0 0 0 0 0,-1 1 0 0 0,0 0 0 0 0,0 1 0 0 0,-1 0 0 0 0,0 0 0 0 0,6 9 19 0 0,-8-8-70 0 0,-1 2-1 0 0,0-1 1 0 0,0 0-1 0 0,-1 1 1 0 0,-1 0-1 0 0,0 0 1 0 0,0 0-1 0 0,-1 1 1 0 0,0 5 70 0 0,-2-9-2 0 0,0 0 1 0 0,-1 0 0 0 0,0 0-1 0 0,0 0 1 0 0,-1 0 0 0 0,0 0-1 0 0,0-1 1 0 0,-1 1 0 0 0,0-1-1 0 0,0 1 1 0 0,-1-1 0 0 0,1 0-1 0 0,-6 6 2 0 0,5-7 10 0 0,-1-1 0 0 0,0 1-1 0 0,0-1 1 0 0,0 0 0 0 0,-1 0-1 0 0,-3 2-9 0 0,-38 26 106 0 0,37-26-86 0 0,-18 8 354 0 0,0 0 0 0 0,-1-2 1 0 0,-1-1-1 0 0,-28 7-374 0 0,21-7 103 0 0,-4 1 181 0 0,0-1-1 0 0,-14 0-283 0 0,34-8 53 0 0,-1-1 0 0 0,0-1 0 0 0,0-1 0 0 0,0-1 0 0 0,-9-2-53 0 0,12 0-52 0 0,0 0-1 0 0,0-1 1 0 0,1-1-1 0 0,-1-1 1 0 0,-13-5 52 0 0,11 1-1041 0 0,1 0 1 0 0,-15-9 1040 0 0,4-3-7459 0 0,14 6-2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18455 0 0,'0'0'422'0'0,"0"0"56"0"0,-4 3 474 0 0,0-3-749 0 0,3 0 61 0 0,1 0 59 0 0,0 0 11 0 0,9-7 194 0 0,-5 4-473 0 0,55-27 221 0 0,-38 21-3 0 0,1 0 1 0 0,0 2-1 0 0,0 1 1 0 0,1 1-1 0 0,21-3-273 0 0,-17 4 286 0 0,-5-1-111 0 0,0 2-1 0 0,0 1 1 0 0,0 0-1 0 0,0 2 0 0 0,0 1 1 0 0,13 1-175 0 0,-15 1 80 0 0,-15-3-66 0 0,0 1 0 0 0,1 0 0 0 0,-1 0 0 0 0,0 0-1 0 0,0 1 1 0 0,0-1 0 0 0,0 1 0 0 0,0 0 0 0 0,0 1 0 0 0,4 2-14 0 0,-2-1-34 0 0,-2-1-36 0 0,0 1 0 0 0,-1-1 0 0 0,1 1 0 0 0,-1 0 0 0 0,2 1 70 0 0,-5-3-32 0 0,0-1 0 0 0,1 1-1 0 0,-1 0 1 0 0,0 0 0 0 0,0 0 0 0 0,-1 0 0 0 0,1 0 0 0 0,0 0 0 0 0,0 0 0 0 0,-1 0 0 0 0,1 0 0 0 0,-1 0 0 0 0,0 0-1 0 0,0 0 1 0 0,0 0 0 0 0,0 1 32 0 0,0 6-93 0 0,-1 1-1 0 0,0 0 1 0 0,0-1-1 0 0,-1 1 1 0 0,-1-1 0 0 0,1 1-1 0 0,-2-1 1 0 0,1 1 93 0 0,-8 13 242 0 0,-1 0 1 0 0,-6 8-243 0 0,5-10 36 0 0,5-9-7 0 0,1 0 0 0 0,0 1 1 0 0,1 0-1 0 0,-4 10-29 0 0,9-21 17 0 0,1 0 1 0 0,-1 0-1 0 0,0 0 1 0 0,0 0-1 0 0,0 0 1 0 0,0-1-1 0 0,0 1 1 0 0,-1 0-1 0 0,1-1 1 0 0,-1 1-18 0 0,2-2-14 0 0,-1 1 0 0 0,0 0 0 0 0,1 0 1 0 0,-1 0-1 0 0,1 0 0 0 0,-1 0 1 0 0,1 0-1 0 0,-1 0 0 0 0,1 0 0 0 0,0 0 1 0 0,0 0-1 0 0,-1 0 0 0 0,1 0 1 0 0,0 0-1 0 0,0 0 0 0 0,0 0 1 0 0,0 0-1 0 0,0 0 0 0 0,0 0 0 0 0,0 0 1 0 0,1 0-1 0 0,-1 0 0 0 0,0 1 1 0 0,0-1-1 0 0,1 0 0 0 0,-1 0 0 0 0,1-1 1 0 0,-1 1-1 0 0,1 0 0 0 0,0 1 14 0 0,0 0 13 0 0,0 0-6 0 0,0 0 0 0 0,1 0 0 0 0,-1 0 0 0 0,1-1 0 0 0,0 1 0 0 0,-1 0 0 0 0,1-1 0 0 0,0 1 0 0 0,0-1 0 0 0,0 1 0 0 0,0-1 0 0 0,0 0 0 0 0,0 0 0 0 0,2 1-7 0 0,35 10-185 0 0,-19-6 68 0 0,28 8-15 0 0,-28-9 76 0 0,0 1 1 0 0,-1 1-1 0 0,17 9 56 0 0,75 40-277 0 0,-103-50 215 0 0,0 0 0 0 0,-1 0 1 0 0,1 0-1 0 0,-1 1 0 0 0,0 0 0 0 0,1 3 62 0 0,-4-5-8 0 0,0-1 0 0 0,-1 1 0 0 0,0 0-1 0 0,0 0 1 0 0,0 1 0 0 0,-1-1 0 0 0,2 4 8 0 0,-3-6 31 0 0,0 0 0 0 0,0 0 0 0 0,-1 0 0 0 0,1-1 0 0 0,-1 1 0 0 0,0 0 0 0 0,1 0 1 0 0,-1 0-1 0 0,-1 0 0 0 0,1 0 0 0 0,0-1 0 0 0,-1 1 0 0 0,1 0 0 0 0,-1 0 0 0 0,0 0 0 0 0,-1 1-31 0 0,-1 3 125 0 0,-2 0 0 0 0,1 0 0 0 0,-1 0 0 0 0,0-1 0 0 0,0 0 0 0 0,0 0 0 0 0,-1 0 0 0 0,0-1 0 0 0,0 0 0 0 0,-1 0 0 0 0,-1 1-125 0 0,-9 5 375 0 0,-1-1-1 0 0,0-1 1 0 0,-19 6-375 0 0,21-9 217 0 0,0-2 0 0 0,0 0 0 0 0,0-1 0 0 0,0-1-217 0 0,-13 3 276 0 0,-46 4-242 0 0,-1-2-1 0 0,-1-4 1 0 0,-18-3-34 0 0,65 0-397 0 0,-29 3-2463 0 0,58-3 2432 0 0,-1 0 0 0 0,1 0 0 0 0,0 1 0 0 0,-1-1 0 0 0,1 0 0 0 0,-1 0 0 0 0,1 1 0 0 0,0-1 0 0 0,0 1 0 0 0,-1 0 428 0 0,0 0-7274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65 14600 0 0,'0'0'330'0'0,"0"0"45"0"0,0 2 20 0 0,1-1-274 0 0,-1 0-100 0 0,0 0 0 0 0,0-1 0 0 0,0 1-1 0 0,0 0 1 0 0,0-1 0 0 0,0 1 0 0 0,0 0 0 0 0,0-1-1 0 0,0 1 1 0 0,0 0 0 0 0,0-1 0 0 0,0 1 0 0 0,-1 0-1 0 0,1-1 1 0 0,0 1 0 0 0,0-1 0 0 0,-1 1 0 0 0,1-1 0 0 0,-1 1-1 0 0,1 0 1 0 0,0-1-21 0 0,-1 1 304 0 0,1-1 101 0 0,0 0 13 0 0,-18 0 403 0 0,11-1-632 0 0,0 0 0 0 0,0 0 0 0 0,-1-1 1 0 0,1 0-1 0 0,1-1 0 0 0,-1 0 0 0 0,0 0 0 0 0,-1-1-189 0 0,-24-9 896 0 0,9 5-339 0 0,-1 1 0 0 0,0 1-1 0 0,0 2 1 0 0,-16-2-557 0 0,-36-2 390 0 0,41 3-276 0 0,0 2 1 0 0,-4 1-115 0 0,-6 2 214 0 0,0 2 1 0 0,-13 3-215 0 0,22 0 187 0 0,13-3 29 0 0,1 1 1 0 0,-1 2-1 0 0,-11 3-216 0 0,15-2 87 0 0,0 0 1 0 0,0 2-1 0 0,1 0 0 0 0,-12 8-87 0 0,23-13 88 0 0,6-2-47 0 0,0-1 1 0 0,0 1-1 0 0,1-1 0 0 0,-1 1 1 0 0,0-1-1 0 0,0 1 0 0 0,1 0 0 0 0,-1-1 1 0 0,0 1-1 0 0,1 0 0 0 0,-1 0 0 0 0,1-1 1 0 0,-1 1-1 0 0,1 0 0 0 0,-1 0 0 0 0,1 0 1 0 0,0 0-1 0 0,-1 0 0 0 0,1-1 0 0 0,0 1 1 0 0,0 0-1 0 0,0 0 0 0 0,0 0 0 0 0,-1 1-41 0 0,2 26 320 0 0,0-15-354 0 0,-1-9 34 0 0,1-1 0 0 0,-1 1 0 0 0,1-1 0 0 0,0 0 0 0 0,0 1 0 0 0,1 0 0 0 0,2 12 0 0 0,10 27-103 0 0,-4-15 46 0 0,20 73 57 0 0,-26-87-38 0 0,0-1 0 0 0,0-1 0 0 0,2 1 0 0 0,5 10 38 0 0,-8-18 0 0 0,-2-4 0 0 0,-1 0 0 0 0,0-1 0 0 0,1 1 0 0 0,-1 0-1 0 0,0 0 1 0 0,1-1 0 0 0,-1 1 0 0 0,0 0 0 0 0,0 0 0 0 0,0 0 0 0 0,0-1 0 0 0,0 1 0 0 0,0 0 0 0 0,0 0 0 0 0,0 0 0 0 0,0 0 0 0 0,0-1 0 0 0,0 2 0 0 0,-1 29 12 0 0,1-24 41 0 0,1-4 1 0 0,1-2-56 0 0,-1 0 1 0 0,1 0 0 0 0,-1 1 0 0 0,1-1-1 0 0,0 0 1 0 0,-1-1 0 0 0,1 1 0 0 0,0 0-1 0 0,0 0 1 0 0,-1-1 0 0 0,1 1 0 0 0,0-1-1 0 0,0 0 1 0 0,0 1 0 0 0,0-1 0 0 0,0 0-1 0 0,0 0 1 0 0,0 0 1 0 0,2-1-8 0 0,-1 0 0 0 0,1 0 1 0 0,-1 0-1 0 0,0-1 0 0 0,1 0 0 0 0,-1 1 0 0 0,0-1 0 0 0,0 0 8 0 0,2-2-8 0 0,1 1 0 0 0,0 0 0 0 0,0 1 0 0 0,3-2 8 0 0,-6 3 0 0 0,7-2 0 0 0,1 0 0 0 0,-1 0 0 0 0,0 1 0 0 0,1 1 0 0 0,0-1 0 0 0,3 2 0 0 0,30 0-169 0 0,1 2 0 0 0,39 8 169 0 0,-41-5-70 0 0,-25-4-38 0 0,1 2 0 0 0,13 3 108 0 0,-1 2-102 0 0,-1 2 0 0 0,-1 0 0 0 0,24 13 102 0 0,-41-16-85 0 0,1 0 0 0 0,-1 0 0 0 0,0 1 85 0 0,-8-5-35 0 0,-1 0-1 0 0,1 0 1 0 0,-1 0-1 0 0,0 0 0 0 0,0 1 1 0 0,0-1-1 0 0,0 1 1 0 0,-1 0-1 0 0,1 0 1 0 0,-1 0-1 0 0,1 1 36 0 0,-2 0-27 0 0,1 0-1 0 0,-1-1 0 0 0,0 1 0 0 0,0 0 1 0 0,-1 0-1 0 0,1 0 0 0 0,-1 0 0 0 0,0 0 1 0 0,-1 0-1 0 0,1 0 0 0 0,-1 0 0 0 0,0-1 1 0 0,0 1-1 0 0,0 0 0 0 0,-1 0 0 0 0,1-1 1 0 0,-1 1-1 0 0,0-1 0 0 0,-1 1 0 0 0,1-1 1 0 0,-1 0-1 0 0,-2 2 28 0 0,-5 7-2 0 0,0 0 1 0 0,-2 0-1 0 0,1-2 0 0 0,-1 1 1 0 0,-1-1-1 0 0,-2 0 2 0 0,-30 20 212 0 0,-1-2 1 0 0,-10 4-213 0 0,9-6 147 0 0,-7 2 356 0 0,-1-1-1 0 0,-1-3 0 0 0,0-3 1 0 0,-2-2-1 0 0,-3-2-502 0 0,44-14 151 0 0,0 0 0 0 0,0-2 0 0 0,-1 1 1 0 0,1-2-1 0 0,0-1 0 0 0,-1 0 0 0 0,1-1 0 0 0,0 0 0 0 0,-12-4-151 0 0,21 3-102 0 0,1 0 0 0 0,-1-1 0 0 0,1 0 0 0 0,0-1 0 0 0,0 1 0 0 0,0-1 0 0 0,0-1 0 0 0,1 1 0 0 0,0-1 0 0 0,-2-1 102 0 0,3 1-1854 0 0,0 0 0 0 0,1 0 0 0 0,-1 0 0 0 0,0-2 1854 0 0,-8-14-8579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11:54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28 269 12096 0 0,'0'0'273'0'0,"0"0"40"0"0,0 0 21 0 0,0 0-44 0 0,0 0-140 0 0,0 0 122 0 0,0 0 72 0 0,0 0 9 0 0,0 0-8 0 0,0 0-55 0 0,0 0-30 0 0,0 0-4 0 0,-5-7 663 0 0,-10-9 1353 0 0,15 14-2024 0 0,0 2 32 0 0,0 0 10 0 0,0 0 4 0 0,0 0-4 0 0,0 0-30 0 0,0 0-18 0 0,0 0-2 0 0,0 0-4 0 0,0 0-17 0 0,0 0-10 0 0,0 0-123 0 0,-1 0-1 0 0,1 0 0 0 0,-1 0 0 0 0,1 0 0 0 0,0 0 1 0 0,-1 0-1 0 0,1 0 0 0 0,0 0 0 0 0,-1-1 1 0 0,1 1-1 0 0,0 0 0 0 0,-1 0 0 0 0,1 0 1 0 0,0-1-1 0 0,-1 1 0 0 0,1 0 0 0 0,0 0 0 0 0,0-1 1 0 0,-1 1-1 0 0,1 0 0 0 0,0-1 0 0 0,0 1 1 0 0,0 0-1 0 0,-1-1 0 0 0,1 1 0 0 0,0 0-85 0 0,6-6 120 0 0,-4 5 10 0 0,-2 1 4 0 0,1-1-2 0 0,4-4-17 0 0,-3 3-10 0 0,0 2-1 0 0,51-14 224 0 0,-30 10-307 0 0,0 2-1 0 0,1 0 0 0 0,13 3-20 0 0,-35-1 3 0 0,14 0 33 0 0,0-1 0 0 0,0 0 0 0 0,0-1 0 0 0,5-2-36 0 0,-2 1 43 0 0,1 1 0 0 0,1 1-43 0 0,7-2 40 0 0,53 0-2 0 0,-49 3-20 0 0,-1-2 0 0 0,9-2-18 0 0,16-4 0 0 0,-18 6 40 0 0,-29 2-21 0 0,1-1 1 0 0,-1 0-1 0 0,1 0 1 0 0,2-1-20 0 0,23-4 11 0 0,2 0-12 0 0,-34 5 1 0 0,0 0 0 0 0,0 0 0 0 0,0 0 0 0 0,1 0 0 0 0,-1 1 0 0 0,0-1 0 0 0,0 1 0 0 0,3 0 0 0 0,5-1 0 0 0,10-3-13 0 0,1 2 0 0 0,0 0 0 0 0,9 1 13 0 0,-5 0 333 0 0,0-1 0 0 0,1-1-333 0 0,126-14-555 0 0,-123 15 587 0 0,-2-1-32 0 0,19-2 0 0 0,-15 4 0 0 0,0-2 0 0 0,5-2 0 0 0,-5 1 0 0 0,-1 1 0 0 0,7 1 0 0 0,-25 1 0 0 0,0 0 0 0 0,9-2 0 0 0,-8 0 0 0 0,0 1 0 0 0,11 1 0 0 0,75-7 280 0 0,23 0-353 0 0,8 1 216 0 0,-119 6-105 0 0,1 1 1 0 0,-1-2 0 0 0,0 0 0 0 0,0 0 0 0 0,2-2-39 0 0,-6 3 7 0 0,0 0-1 0 0,0 1 0 0 0,0 0 1 0 0,2 0-7 0 0,24-1-2 0 0,17-3-434 0 0,-39 4 462 0 0,-9 0 13 0 0,0 0 0 0 0,0 0-1 0 0,-1 0 1 0 0,1 0 0 0 0,0-1 0 0 0,0 1-1 0 0,-1-1 1 0 0,1 1 0 0 0,0-1 0 0 0,0 0-39 0 0,10-2-14 0 0,1 0 1 0 0,0 1 0 0 0,7 0 13 0 0,25-3-282 0 0,-41 4 276 0 0,0 1 0 0 0,0 0 0 0 0,0 0-1 0 0,1 0 1 0 0,1 1 6 0 0,-2-1-10 0 0,0 1 1 0 0,0-1-1 0 0,0 0 0 0 0,0 0 0 0 0,1-1 10 0 0,-1 0 12 0 0,0 1 0 0 0,0 0-1 0 0,1 0 1 0 0,-1 1-1 0 0,0-1 1 0 0,3 2-12 0 0,-3-1 55 0 0,0-1-1 0 0,1 1 1 0 0,-1-1-1 0 0,0 0 1 0 0,0 0 0 0 0,4-1-55 0 0,8-2-111 0 0,0 1 1 0 0,1 0 0 0 0,-1 2 0 0 0,15 0 110 0 0,-7 0 67 0 0,-22 1-66 0 0,-3-1 0 0 0,1 0 1 0 0,0 0-1 0 0,0 0 0 0 0,0 0 0 0 0,-1 0 1 0 0,1 0-1 0 0,0 0 0 0 0,0-1 1 0 0,-1 1-1 0 0,1 0 0 0 0,0 0 0 0 0,0-1 1 0 0,-1 1-1 0 0,1 0 0 0 0,0-1 1 0 0,0 1-2 0 0,0-1 104 0 0,-1 1 9 0 0,10-1-147 0 0,-8 0 17 0 0,1 0 1 0 0,-1 1-1 0 0,1-1 1 0 0,0 1-1 0 0,-1-1 0 0 0,1 1 1 0 0,-1 0-1 0 0,3 0 17 0 0,5 0 19 0 0,-8 0 72 0 0,-2 0 7 0 0,0 0-35 0 0,0 0-132 0 0,0 0-29 0 0,0 0 40 0 0,0 0 144 0 0,0 0 21 0 0,0 0-39 0 0,0 0-116 0 0,0 0-19 0 0,0 0 3 0 0,0 0 23 0 0,0 0 92 0 0,0 0 25 0 0,0 0-10 0 0,0 0-2 0 0,0 0 0 0 0,0 0 2 0 0,0 0 20 0 0,0 0 66 0 0,-7 0-182 0 0,5 0-6992 0 0,2 0-1341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12:01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3700 316 11312 0 0,'0'-1'332'0'0,"-2"-2"-279"0"0,0 0 1 0 0,1-1 0 0 0,-1 1-1 0 0,1 0 1 0 0,0-1 0 0 0,0 1 0 0 0,0 0-1 0 0,0-3-53 0 0,1 2 89 0 0,-1 1 0 0 0,0-1 1 0 0,0 0-1 0 0,0 1 0 0 0,-1-1 0 0 0,1 1 0 0 0,-1-2-89 0 0,-6-8 1949 0 0,7 10-1619 0 0,0 1 0 0 0,0-1 0 0 0,-1 0 0 0 0,1 1 0 0 0,-1 0 0 0 0,0-1-1 0 0,0 1-329 0 0,-17-2 934 0 0,-5-1-293 0 0,20 5-561 0 0,1-1-1 0 0,-1 1 1 0 0,1-1 0 0 0,0 0-1 0 0,-1 0 1 0 0,1 0-1 0 0,-1 0-79 0 0,4 0 17 0 0,-1 1-1 0 0,0 0 1 0 0,1-1-1 0 0,-1 1 1 0 0,1 0-1 0 0,-1 0 1 0 0,0 0-1 0 0,1 0 1 0 0,-1 0-1 0 0,1 0 1 0 0,-1-1-1 0 0,0 1 1 0 0,1 0-1 0 0,-1 1 1 0 0,0-1-1 0 0,1 0-16 0 0,-5 0 56 0 0,-8-3 132 0 0,-1 0 0 0 0,1 1 0 0 0,-1 1 0 0 0,-6 0-188 0 0,7 0 157 0 0,0-1 0 0 0,0 0 0 0 0,1 0 0 0 0,-1-1 0 0 0,-4-2-157 0 0,3 0 271 0 0,-1 1 0 0 0,-15-1-271 0 0,20 3 106 0 0,0 0-1 0 0,0 0 1 0 0,1-1 0 0 0,-2-1-106 0 0,-32-7 345 0 0,28 7-250 0 0,0 1-1 0 0,1-2 1 0 0,-5-1-95 0 0,-53-20 187 0 0,-11-5 414 0 0,45 18-232 0 0,23 8-151 0 0,1 0 0 0 0,-9-1-218 0 0,-162-28 356 0 0,165 33-389 0 0,0 0-1 0 0,-11 2 34 0 0,-3 0-21 0 0,1 1 21 0 0,1 1 0 0 0,-1 2 0 0 0,-13 4 0 0 0,-38 6 0 0 0,-27 8 0 0 0,74-17-11 0 0,1 2-1 0 0,0 1 0 0 0,1 2 1 0 0,-8 5 11 0 0,-53 15-18 0 0,80-26 25 0 0,0 1 0 0 0,1 0 1 0 0,0 0-1 0 0,0 2 0 0 0,0 0 0 0 0,1 1 0 0 0,1 0 0 0 0,-1 1 0 0 0,-1 2-7 0 0,-7 6 0 0 0,-2-2 0 0 0,0-1 0 0 0,-10 4 0 0 0,-39 25 0 0 0,50-30-10 0 0,-1-1 1 0 0,-1-1-1 0 0,0-1 0 0 0,-5 0 10 0 0,-8 5-35 0 0,-9 5 35 0 0,-106 62 10 0 0,138-74-20 0 0,1 0 0 0 0,0 1 0 0 0,0 0 0 0 0,1 1 0 0 0,-5 6 10 0 0,-16 13-14 0 0,-12 10-17 0 0,-4 8 31 0 0,7-6-33 0 0,-13 7 33 0 0,27-23 0 0 0,0 1 0 0 0,2 1 0 0 0,2 2 0 0 0,-7 10 0 0 0,-20 18-1 0 0,34-39 7 0 0,1 1 0 0 0,0 0-1 0 0,-1 5-5 0 0,-18 25 86 0 0,-9 7-86 0 0,-12 16-155 0 0,16-12 99 0 0,-31 59 56 0 0,25-23 204 0 0,-2 2-147 0 0,41-83-57 0 0,0-3 0 0 0,1 2 0 0 0,-6 12 0 0 0,7-10-2 0 0,-2-1 0 0 0,0 0 0 0 0,-1 0 0 0 0,-1-1 0 0 0,0 0 0 0 0,-1 0 0 0 0,-7 6 2 0 0,-6 8-45 0 0,2 1 0 0 0,0 1 1 0 0,-13 28 44 0 0,24-37-1 0 0,0 1 1 0 0,2 0-1 0 0,0 0 0 0 0,2 1 1 0 0,0 0-1 0 0,1 5 1 0 0,-1 2 42 0 0,-7 19-42 0 0,0 0 22 0 0,2-1 6 0 0,-2 5 126 0 0,-2 26-154 0 0,7-30 11 0 0,-4 5-11 0 0,3-15 0 0 0,2 1-1 0 0,2 3 1 0 0,-3 21 66 0 0,4-23 29 0 0,1 0 0 0 0,1 6-95 0 0,1 19 17 0 0,0-40-1 0 0,1 0 0 0 0,2-1-1 0 0,3 26-15 0 0,3 2-1 0 0,-6-35 27 0 0,2 1 1 0 0,0-1-1 0 0,2 0 0 0 0,1 3-26 0 0,23 80 134 0 0,-10-35-126 0 0,-10-34 49 0 0,1 0 0 0 0,3 2-57 0 0,-6-18 41 0 0,1 5-19 0 0,2 0 0 0 0,7 10-22 0 0,-13-25 0 0 0,1 1-1 0 0,0-1 1 0 0,0-1-1 0 0,1 1 0 0 0,0-1 1 0 0,0 0-1 0 0,0 0 0 0 0,8 4 1 0 0,-10-6 0 0 0,2-1 0 0 0,-1 1 0 0 0,1 0 0 0 0,-1 0 0 0 0,0 1 0 0 0,-1 0 0 0 0,1-1 0 0 0,-1 2 0 0 0,1 0 0 0 0,-1-1 85 0 0,0 0-1 0 0,0-1 1 0 0,1 1-1 0 0,0-1 1 0 0,0 0-1 0 0,0-1 1 0 0,1 1-85 0 0,19 15 864 0 0,-11-7-440 0 0,-2-2-476 0 0,-1 0 0 0 0,0 1 0 0 0,-1 0 0 0 0,5 6 52 0 0,-13-14-121 0 0,1 0 0 0 0,0-1 0 0 0,0 1-1 0 0,0-1 1 0 0,1 0 0 0 0,-1 0 0 0 0,0 0 0 0 0,1-1 0 0 0,0 1-1 0 0,-1-1 1 0 0,1 1 121 0 0,22 11-135 0 0,-5 0 217 0 0,1-1-1 0 0,0 0 1 0 0,13 3-82 0 0,72 25 342 0 0,-3-1-173 0 0,-51-15-125 0 0,-23-10 14 0 0,1-1 0 0 0,10 2-58 0 0,95 20 73 0 0,-57-15-74 0 0,-57-15 1 0 0,1-1 0 0 0,6-1 0 0 0,24 4 0 0 0,43 9 0 0 0,65 0 0 0 0,-40-5 0 0 0,-16-1 64 0 0,83 13-64 0 0,-122-15 0 0 0,114 3 0 0 0,11 13 42 0 0,-67-7-20 0 0,28 6-22 0 0,33 13 0 0 0,-21-8 0 0 0,-74-6 0 0 0,92 18 0 0 0,-101-25 0 0 0,84 15 0 0 0,-146-27 0 0 0,3 1 0 0 0,0-2 0 0 0,17 1 0 0 0,47 1 0 0 0,-29 0 0 0 0,48 4 0 0 0,-32-2 0 0 0,5-3 0 0 0,137-10 60 0 0,-79 2 50 0 0,-61 2-112 0 0,358-24 2 0 0,-429 26 0 0 0,55-2 0 0 0,-17 1 11 0 0,7-2-11 0 0,117-11 39 0 0,-40 4-25 0 0,75-7-14 0 0,-64 4 0 0 0,-5-3 91 0 0,-56 7 1 0 0,22 2-92 0 0,15-2 25 0 0,159-29 36 0 0,-73 9 6 0 0,-113 18-67 0 0,72-9 0 0 0,33-1 0 0 0,-141 15 0 0 0,-1-1 0 0 0,31-11 0 0 0,-51 12 0 0 0,-1 2 0 0 0,17-1 0 0 0,17-3 0 0 0,-5-2 0 0 0,-10 1 0 0 0,11 1 0 0 0,-32 6 13 0 0,-1-1 0 0 0,1-1 0 0 0,-1-1-1 0 0,-1-2 1 0 0,11-4-13 0 0,116-58 0 0 0,-131 62 0 0 0,0 1 0 0 0,0 1 0 0 0,1 1 0 0 0,15-2 0 0 0,-11 3 0 0 0,1-2 0 0 0,-1-1 0 0 0,5-3 0 0 0,16-6 0 0 0,8 0 0 0 0,22-7 0 0 0,25-5 25 0 0,-54 16 14 0 0,42-17-39 0 0,10-4 0 0 0,-52 18 0 0 0,0-2 0 0 0,2-3 0 0 0,6-5 24 0 0,23-11 23 0 0,-1-2 0 0 0,62-44-47 0 0,-120 70 6 0 0,-2 0-5 0 0,0 0 0 0 0,0 0 0 0 0,-1-2-1 0 0,0 0 1 0 0,6-9-1 0 0,6-7 17 0 0,2 1-1 0 0,20-15-16 0 0,-17 17 16 0 0,-2-2-1 0 0,11-14-15 0 0,-24 23 4 0 0,19-23 56 0 0,16-25-60 0 0,-41 51 1 0 0,22-33 34 0 0,-2-1-35 0 0,-22 33 7 0 0,-1 0 0 0 0,0-1 0 0 0,-1 0 0 0 0,4-19-7 0 0,-6 18 2 0 0,16-61 61 0 0,-4 0 0 0 0,0-23-63 0 0,-14 72 0 0 0,4-31 0 0 0,-5 37 94 0 0,0-1 1 0 0,-2 0-1 0 0,-2 1 0 0 0,0-1 1 0 0,-2-5-95 0 0,1 7 11 0 0,-5-39-46 0 0,-3 0 0 0 0,-3 0 1 0 0,-16-44 34 0 0,13 61-150 0 0,-2 1-1 0 0,-3 0 1 0 0,-17-27 150 0 0,11 23 9 0 0,-3 2 0 0 0,-1 1 1 0 0,-3 1-1 0 0,-1 2 0 0 0,-3 2 0 0 0,-1 1 0 0 0,-12-8-9 0 0,-44-40 27 0 0,-24-20 10 0 0,106 98-30 0 0,-26-22 157 0 0,-2 2 1 0 0,-10-4-165 0 0,19 16 71 0 0,-123-71-358 0 0,121 72 262 0 0,0-3-1 0 0,1 0 0 0 0,1-2 1 0 0,2-2-1 0 0,-15-15 26 0 0,24 22 57 0 0,-1 1-1 0 0,-1 1 1 0 0,-9-4-57 0 0,0-1 166 0 0,-6-6-166 0 0,25 16 24 0 0,-1 0 0 0 0,-1 1 0 0 0,0 1 0 0 0,0 0 0 0 0,-1 1 0 0 0,-14-5-24 0 0,-23-5-9 0 0,-2 0-65 0 0,2-2 74 0 0,-3-1-250 0 0,-28-6 250 0 0,-35-12 118 0 0,58 18-46 0 0,-53-10-72 0 0,-8-3-306 0 0,-27-7 278 0 0,8 3 33 0 0,-6-3-5 0 0,-5-4 0 0 0,63 13-27 0 0,-1 4 1 0 0,-45-6 26 0 0,68 22-29 0 0,-1 2 1 0 0,0 3-1 0 0,-29 3 29 0 0,-236-2-106 0 0,263 4 95 0 0,-94-4 11 0 0,-334-26 53 0 0,298 28-249 0 0,-41-1 91 0 0,202 4 257 0 0,-15 3-152 0 0,-8 0 72 0 0,15-2-92 0 0,11-1-27 0 0,1 1 1 0 0,-1 2 0 0 0,0 2 0 0 0,-20 5 46 0 0,-11 2 91 0 0,12-3-57 0 0,-8 1-168 0 0,18-2 51 0 0,-5 2 83 0 0,32-3 42 0 0,0 0 1 0 0,0 1-1 0 0,1 1 0 0 0,-3 2-42 0 0,-31 14 18 0 0,5-8-154 0 0,-24 5 136 0 0,16-5 198 0 0,-24 8-30 0 0,-22 12-168 0 0,81-29-58 0 0,-1-1 1 0 0,-7 1 57 0 0,6-2-71 0 0,2 1 0 0 0,-8 4 71 0 0,2-1 102 0 0,15-6-45 0 0,1 1-1 0 0,-1 0 1 0 0,1 0-1 0 0,0 1 1 0 0,-3 3-57 0 0,3-2 28 0 0,0-1-1 0 0,0 0 1 0 0,0 0 0 0 0,-3 0-28 0 0,-27 15 90 0 0,29-16-33 0 0,8-3-39 0 0,0 0 0 0 0,1-1 0 0 0,-1 1 0 0 0,0 0 0 0 0,1 0-1 0 0,-1 0 1 0 0,1 0 0 0 0,-1 0 0 0 0,0 1-18 0 0,1-1 84 0 0,1-1-11 0 0,0 0-13 0 0,-3 3-36 0 0,-16 12 98 0 0,19-15-116 0 0,-1 1 0 0 0,0-1-1 0 0,0 1 1 0 0,0 0 0 0 0,0-1 0 0 0,1 1 0 0 0,-1 0 0 0 0,0-1 0 0 0,0 1 0 0 0,1 0 0 0 0,-1 0 0 0 0,1 0 0 0 0,-1 0-6 0 0,1 0 53 0 0,0-1 11 0 0,-2 1-11 0 0,-9 1 139 0 0,9-3-877 0 0,2 1-8401 0 0,10-5 829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32:40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3700 316 11312 0 0,'0'-1'332'0'0,"-2"-2"-279"0"0,0 0 1 0 0,1-1 0 0 0,-1 1-1 0 0,1 0 1 0 0,0-1 0 0 0,0 1 0 0 0,0 0-1 0 0,0-3-53 0 0,1 2 89 0 0,-1 1 0 0 0,0-1 1 0 0,0 0-1 0 0,0 1 0 0 0,-1-1 0 0 0,1 1 0 0 0,-1-2-89 0 0,-6-8 1949 0 0,7 10-1619 0 0,0 1 0 0 0,0-1 0 0 0,-1 0 0 0 0,1 1 0 0 0,-1 0 0 0 0,0-1-1 0 0,0 1-329 0 0,-17-2 934 0 0,-5-1-293 0 0,20 5-561 0 0,1-1-1 0 0,-1 1 1 0 0,1-1 0 0 0,0 0-1 0 0,-1 0 1 0 0,1 0-1 0 0,-1 0-79 0 0,4 0 17 0 0,-1 1-1 0 0,0 0 1 0 0,1-1-1 0 0,-1 1 1 0 0,1 0-1 0 0,-1 0 1 0 0,0 0-1 0 0,1 0 1 0 0,-1 0-1 0 0,1 0 1 0 0,-1-1-1 0 0,0 1 1 0 0,1 0-1 0 0,-1 1 1 0 0,0-1-1 0 0,1 0-16 0 0,-5 0 56 0 0,-8-3 132 0 0,-1 0 0 0 0,1 1 0 0 0,-1 1 0 0 0,-6 0-188 0 0,7 0 157 0 0,0-1 0 0 0,0 0 0 0 0,1 0 0 0 0,-1-1 0 0 0,-4-2-157 0 0,3 0 271 0 0,-1 1 0 0 0,-15-1-271 0 0,20 3 106 0 0,0 0-1 0 0,0 0 1 0 0,1-1 0 0 0,-2-1-106 0 0,-32-7 345 0 0,28 7-250 0 0,0 1-1 0 0,1-2 1 0 0,-5-1-95 0 0,-53-20 187 0 0,-11-5 414 0 0,45 18-232 0 0,23 8-151 0 0,1 0 0 0 0,-9-1-218 0 0,-162-28 356 0 0,165 33-389 0 0,0 0-1 0 0,-11 2 34 0 0,-3 0-21 0 0,1 1 21 0 0,1 1 0 0 0,-1 2 0 0 0,-13 4 0 0 0,-38 6 0 0 0,-27 8 0 0 0,74-17-11 0 0,1 2-1 0 0,0 1 0 0 0,1 2 1 0 0,-8 5 11 0 0,-53 15-18 0 0,80-26 25 0 0,0 1 0 0 0,1 0 1 0 0,0 0-1 0 0,0 2 0 0 0,0 0 0 0 0,1 1 0 0 0,1 0 0 0 0,-1 1 0 0 0,-1 2-7 0 0,-7 6 0 0 0,-2-2 0 0 0,0-1 0 0 0,-10 4 0 0 0,-39 25 0 0 0,50-30-10 0 0,-1-1 1 0 0,-1-1-1 0 0,0-1 0 0 0,-5 0 10 0 0,-8 5-35 0 0,-9 5 35 0 0,-106 62 10 0 0,138-74-20 0 0,1 0 0 0 0,0 1 0 0 0,0 0 0 0 0,1 1 0 0 0,-5 6 10 0 0,-16 13-14 0 0,-12 10-17 0 0,-4 8 31 0 0,7-6-33 0 0,-13 7 33 0 0,27-23 0 0 0,0 1 0 0 0,2 1 0 0 0,2 2 0 0 0,-7 10 0 0 0,-20 18-1 0 0,34-39 7 0 0,1 1 0 0 0,0 0-1 0 0,-1 5-5 0 0,-18 25 86 0 0,-9 7-86 0 0,-12 16-155 0 0,16-12 99 0 0,-31 59 56 0 0,25-23 204 0 0,-2 2-147 0 0,41-83-57 0 0,0-3 0 0 0,1 2 0 0 0,-6 12 0 0 0,7-10-2 0 0,-2-1 0 0 0,0 0 0 0 0,-1 0 0 0 0,-1-1 0 0 0,0 0 0 0 0,-1 0 0 0 0,-7 6 2 0 0,-6 8-45 0 0,2 1 0 0 0,0 1 1 0 0,-13 28 44 0 0,24-37-1 0 0,0 1 1 0 0,2 0-1 0 0,0 0 0 0 0,2 1 1 0 0,0 0-1 0 0,1 5 1 0 0,-1 2 42 0 0,-7 19-42 0 0,0 0 22 0 0,2-1 6 0 0,-2 5 126 0 0,-2 26-154 0 0,7-30 11 0 0,-4 5-11 0 0,3-15 0 0 0,2 1-1 0 0,2 3 1 0 0,-3 21 66 0 0,4-23 29 0 0,1 0 0 0 0,1 6-95 0 0,1 19 17 0 0,0-40-1 0 0,1 0 0 0 0,2-1-1 0 0,3 26-15 0 0,3 2-1 0 0,-6-35 27 0 0,2 1 1 0 0,0-1-1 0 0,2 0 0 0 0,1 3-26 0 0,23 80 134 0 0,-10-35-126 0 0,-10-34 49 0 0,1 0 0 0 0,3 2-57 0 0,-6-18 41 0 0,1 5-19 0 0,2 0 0 0 0,7 10-22 0 0,-13-25 0 0 0,1 1-1 0 0,0-1 1 0 0,0-1-1 0 0,1 1 0 0 0,0-1 1 0 0,0 0-1 0 0,0 0 0 0 0,8 4 1 0 0,-10-6 0 0 0,2-1 0 0 0,-1 1 0 0 0,1 0 0 0 0,-1 0 0 0 0,0 1 0 0 0,-1 0 0 0 0,1-1 0 0 0,-1 2 0 0 0,1 0 0 0 0,-1-1 85 0 0,0 0-1 0 0,0-1 1 0 0,1 1-1 0 0,0-1 1 0 0,0 0-1 0 0,0-1 1 0 0,1 1-85 0 0,19 15 864 0 0,-11-7-440 0 0,-2-2-476 0 0,-1 0 0 0 0,0 1 0 0 0,-1 0 0 0 0,5 6 52 0 0,-13-14-121 0 0,1 0 0 0 0,0-1 0 0 0,0 1-1 0 0,0-1 1 0 0,1 0 0 0 0,-1 0 0 0 0,0 0 0 0 0,1-1 0 0 0,0 1-1 0 0,-1-1 1 0 0,1 1 121 0 0,22 11-135 0 0,-5 0 217 0 0,1-1-1 0 0,0 0 1 0 0,13 3-82 0 0,72 25 342 0 0,-3-1-173 0 0,-51-15-125 0 0,-23-10 14 0 0,1-1 0 0 0,10 2-58 0 0,95 20 73 0 0,-57-15-74 0 0,-57-15 1 0 0,1-1 0 0 0,6-1 0 0 0,24 4 0 0 0,43 9 0 0 0,65 0 0 0 0,-40-5 0 0 0,-16-1 64 0 0,83 13-64 0 0,-122-15 0 0 0,114 3 0 0 0,11 13 42 0 0,-67-7-20 0 0,28 6-22 0 0,33 13 0 0 0,-21-8 0 0 0,-74-6 0 0 0,92 18 0 0 0,-101-25 0 0 0,84 15 0 0 0,-146-27 0 0 0,3 1 0 0 0,0-2 0 0 0,17 1 0 0 0,47 1 0 0 0,-29 0 0 0 0,48 4 0 0 0,-32-2 0 0 0,5-3 0 0 0,137-10 60 0 0,-79 2 50 0 0,-61 2-112 0 0,358-24 2 0 0,-429 26 0 0 0,55-2 0 0 0,-17 1 11 0 0,7-2-11 0 0,117-11 39 0 0,-40 4-25 0 0,75-7-14 0 0,-64 4 0 0 0,-5-3 91 0 0,-56 7 1 0 0,22 2-92 0 0,15-2 25 0 0,159-29 36 0 0,-73 9 6 0 0,-113 18-67 0 0,72-9 0 0 0,33-1 0 0 0,-141 15 0 0 0,-1-1 0 0 0,31-11 0 0 0,-51 12 0 0 0,-1 2 0 0 0,17-1 0 0 0,17-3 0 0 0,-5-2 0 0 0,-10 1 0 0 0,11 1 0 0 0,-32 6 13 0 0,-1-1 0 0 0,1-1 0 0 0,-1-1-1 0 0,-1-2 1 0 0,11-4-13 0 0,116-58 0 0 0,-131 62 0 0 0,0 1 0 0 0,0 1 0 0 0,1 1 0 0 0,15-2 0 0 0,-11 3 0 0 0,1-2 0 0 0,-1-1 0 0 0,5-3 0 0 0,16-6 0 0 0,8 0 0 0 0,22-7 0 0 0,25-5 25 0 0,-54 16 14 0 0,42-17-39 0 0,10-4 0 0 0,-52 18 0 0 0,0-2 0 0 0,2-3 0 0 0,6-5 24 0 0,23-11 23 0 0,-1-2 0 0 0,62-44-47 0 0,-120 70 6 0 0,-2 0-5 0 0,0 0 0 0 0,0 0 0 0 0,-1-2-1 0 0,0 0 1 0 0,6-9-1 0 0,6-7 17 0 0,2 1-1 0 0,20-15-16 0 0,-17 17 16 0 0,-2-2-1 0 0,11-14-15 0 0,-24 23 4 0 0,19-23 56 0 0,16-25-60 0 0,-41 51 1 0 0,22-33 34 0 0,-2-1-35 0 0,-22 33 7 0 0,-1 0 0 0 0,0-1 0 0 0,-1 0 0 0 0,4-19-7 0 0,-6 18 2 0 0,16-61 61 0 0,-4 0 0 0 0,0-23-63 0 0,-14 72 0 0 0,4-31 0 0 0,-5 37 94 0 0,0-1 1 0 0,-2 0-1 0 0,-2 1 0 0 0,0-1 1 0 0,-2-5-95 0 0,1 7 11 0 0,-5-39-46 0 0,-3 0 0 0 0,-3 0 1 0 0,-16-44 34 0 0,13 61-150 0 0,-2 1-1 0 0,-3 0 1 0 0,-17-27 150 0 0,11 23 9 0 0,-3 2 0 0 0,-1 1 1 0 0,-3 1-1 0 0,-1 2 0 0 0,-3 2 0 0 0,-1 1 0 0 0,-12-8-9 0 0,-44-40 27 0 0,-24-20 10 0 0,106 98-30 0 0,-26-22 157 0 0,-2 2 1 0 0,-10-4-165 0 0,19 16 71 0 0,-123-71-358 0 0,121 72 262 0 0,0-3-1 0 0,1 0 0 0 0,1-2 1 0 0,2-2-1 0 0,-15-15 26 0 0,24 22 57 0 0,-1 1-1 0 0,-1 1 1 0 0,-9-4-57 0 0,0-1 166 0 0,-6-6-166 0 0,25 16 24 0 0,-1 0 0 0 0,-1 1 0 0 0,0 1 0 0 0,0 0 0 0 0,-1 1 0 0 0,-14-5-24 0 0,-23-5-9 0 0,-2 0-65 0 0,2-2 74 0 0,-3-1-250 0 0,-28-6 250 0 0,-35-12 118 0 0,58 18-46 0 0,-53-10-72 0 0,-8-3-306 0 0,-27-7 278 0 0,8 3 33 0 0,-6-3-5 0 0,-5-4 0 0 0,63 13-27 0 0,-1 4 1 0 0,-45-6 26 0 0,68 22-29 0 0,-1 2 1 0 0,0 3-1 0 0,-29 3 29 0 0,-236-2-106 0 0,263 4 95 0 0,-94-4 11 0 0,-334-26 53 0 0,298 28-249 0 0,-41-1 91 0 0,202 4 257 0 0,-15 3-152 0 0,-8 0 72 0 0,15-2-92 0 0,11-1-27 0 0,1 1 1 0 0,-1 2 0 0 0,0 2 0 0 0,-20 5 46 0 0,-11 2 91 0 0,12-3-57 0 0,-8 1-168 0 0,18-2 51 0 0,-5 2 83 0 0,32-3 42 0 0,0 0 1 0 0,0 1-1 0 0,1 1 0 0 0,-3 2-42 0 0,-31 14 18 0 0,5-8-154 0 0,-24 5 136 0 0,16-5 198 0 0,-24 8-30 0 0,-22 12-168 0 0,81-29-58 0 0,-1-1 1 0 0,-7 1 57 0 0,6-2-71 0 0,2 1 0 0 0,-8 4 71 0 0,2-1 102 0 0,15-6-45 0 0,1 1-1 0 0,-1 0 1 0 0,1 0-1 0 0,0 1 1 0 0,-3 3-57 0 0,3-2 28 0 0,0-1-1 0 0,0 0 1 0 0,0 0 0 0 0,-3 0-28 0 0,-27 15 90 0 0,29-16-33 0 0,8-3-39 0 0,0 0 0 0 0,1-1 0 0 0,-1 1 0 0 0,0 0 0 0 0,1 0-1 0 0,-1 0 1 0 0,1 0 0 0 0,-1 0 0 0 0,0 1-18 0 0,1-1 84 0 0,1-1-11 0 0,0 0-13 0 0,-3 3-36 0 0,-16 12 98 0 0,19-15-116 0 0,-1 1 0 0 0,0-1-1 0 0,0 1 1 0 0,0 0 0 0 0,0-1 0 0 0,1 1 0 0 0,-1 0 0 0 0,0-1 0 0 0,0 1 0 0 0,1 0 0 0 0,-1 0 0 0 0,1 0 0 0 0,-1 0-6 0 0,1 0 53 0 0,0-1 11 0 0,-2 1-11 0 0,-9 1 139 0 0,9-3-877 0 0,2 1-8401 0 0,10-5 829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34:02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3700 316 11312 0 0,'0'-1'332'0'0,"-2"-2"-279"0"0,0 0 1 0 0,1-1 0 0 0,-1 1-1 0 0,1 0 1 0 0,0-1 0 0 0,0 1 0 0 0,0 0-1 0 0,0-3-53 0 0,1 2 89 0 0,-1 1 0 0 0,0-1 1 0 0,0 0-1 0 0,0 1 0 0 0,-1-1 0 0 0,1 1 0 0 0,-1-2-89 0 0,-6-8 1949 0 0,7 10-1619 0 0,0 1 0 0 0,0-1 0 0 0,-1 0 0 0 0,1 1 0 0 0,-1 0 0 0 0,0-1-1 0 0,0 1-329 0 0,-17-2 934 0 0,-5-1-293 0 0,20 5-561 0 0,1-1-1 0 0,-1 1 1 0 0,1-1 0 0 0,0 0-1 0 0,-1 0 1 0 0,1 0-1 0 0,-1 0-79 0 0,4 0 17 0 0,-1 1-1 0 0,0 0 1 0 0,1-1-1 0 0,-1 1 1 0 0,1 0-1 0 0,-1 0 1 0 0,0 0-1 0 0,1 0 1 0 0,-1 0-1 0 0,1 0 1 0 0,-1-1-1 0 0,0 1 1 0 0,1 0-1 0 0,-1 1 1 0 0,0-1-1 0 0,1 0-16 0 0,-5 0 56 0 0,-8-3 132 0 0,-1 0 0 0 0,1 1 0 0 0,-1 1 0 0 0,-6 0-188 0 0,7 0 157 0 0,0-1 0 0 0,0 0 0 0 0,1 0 0 0 0,-1-1 0 0 0,-4-2-157 0 0,3 0 271 0 0,-1 1 0 0 0,-15-1-271 0 0,20 3 106 0 0,0 0-1 0 0,0 0 1 0 0,1-1 0 0 0,-2-1-106 0 0,-32-7 345 0 0,28 7-250 0 0,0 1-1 0 0,1-2 1 0 0,-5-1-95 0 0,-53-20 187 0 0,-11-5 414 0 0,45 18-232 0 0,23 8-151 0 0,1 0 0 0 0,-9-1-218 0 0,-162-28 356 0 0,165 33-389 0 0,0 0-1 0 0,-11 2 34 0 0,-3 0-21 0 0,1 1 21 0 0,1 1 0 0 0,-1 2 0 0 0,-13 4 0 0 0,-38 6 0 0 0,-27 8 0 0 0,74-17-11 0 0,1 2-1 0 0,0 1 0 0 0,1 2 1 0 0,-8 5 11 0 0,-53 15-18 0 0,80-26 25 0 0,0 1 0 0 0,1 0 1 0 0,0 0-1 0 0,0 2 0 0 0,0 0 0 0 0,1 1 0 0 0,1 0 0 0 0,-1 1 0 0 0,-1 2-7 0 0,-7 6 0 0 0,-2-2 0 0 0,0-1 0 0 0,-10 4 0 0 0,-39 25 0 0 0,50-30-10 0 0,-1-1 1 0 0,-1-1-1 0 0,0-1 0 0 0,-5 0 10 0 0,-8 5-35 0 0,-9 5 35 0 0,-106 62 10 0 0,138-74-20 0 0,1 0 0 0 0,0 1 0 0 0,0 0 0 0 0,1 1 0 0 0,-5 6 10 0 0,-16 13-14 0 0,-12 10-17 0 0,-4 8 31 0 0,7-6-33 0 0,-13 7 33 0 0,27-23 0 0 0,0 1 0 0 0,2 1 0 0 0,2 2 0 0 0,-7 10 0 0 0,-20 18-1 0 0,34-39 7 0 0,1 1 0 0 0,0 0-1 0 0,-1 5-5 0 0,-18 25 86 0 0,-9 7-86 0 0,-12 16-155 0 0,16-12 99 0 0,-31 59 56 0 0,25-23 204 0 0,-2 2-147 0 0,41-83-57 0 0,0-3 0 0 0,1 2 0 0 0,-6 12 0 0 0,7-10-2 0 0,-2-1 0 0 0,0 0 0 0 0,-1 0 0 0 0,-1-1 0 0 0,0 0 0 0 0,-1 0 0 0 0,-7 6 2 0 0,-6 8-45 0 0,2 1 0 0 0,0 1 1 0 0,-13 28 44 0 0,24-37-1 0 0,0 1 1 0 0,2 0-1 0 0,0 0 0 0 0,2 1 1 0 0,0 0-1 0 0,1 5 1 0 0,-1 2 42 0 0,-7 19-42 0 0,0 0 22 0 0,2-1 6 0 0,-2 5 126 0 0,-2 26-154 0 0,7-30 11 0 0,-4 5-11 0 0,3-15 0 0 0,2 1-1 0 0,2 3 1 0 0,-3 21 66 0 0,4-23 29 0 0,1 0 0 0 0,1 6-95 0 0,1 19 17 0 0,0-40-1 0 0,1 0 0 0 0,2-1-1 0 0,3 26-15 0 0,3 2-1 0 0,-6-35 27 0 0,2 1 1 0 0,0-1-1 0 0,2 0 0 0 0,1 3-26 0 0,23 80 134 0 0,-10-35-126 0 0,-10-34 49 0 0,1 0 0 0 0,3 2-57 0 0,-6-18 41 0 0,1 5-19 0 0,2 0 0 0 0,7 10-22 0 0,-13-25 0 0 0,1 1-1 0 0,0-1 1 0 0,0-1-1 0 0,1 1 0 0 0,0-1 1 0 0,0 0-1 0 0,0 0 0 0 0,8 4 1 0 0,-10-6 0 0 0,2-1 0 0 0,-1 1 0 0 0,1 0 0 0 0,-1 0 0 0 0,0 1 0 0 0,-1 0 0 0 0,1-1 0 0 0,-1 2 0 0 0,1 0 0 0 0,-1-1 85 0 0,0 0-1 0 0,0-1 1 0 0,1 1-1 0 0,0-1 1 0 0,0 0-1 0 0,0-1 1 0 0,1 1-85 0 0,19 15 864 0 0,-11-7-440 0 0,-2-2-476 0 0,-1 0 0 0 0,0 1 0 0 0,-1 0 0 0 0,5 6 52 0 0,-13-14-121 0 0,1 0 0 0 0,0-1 0 0 0,0 1-1 0 0,0-1 1 0 0,1 0 0 0 0,-1 0 0 0 0,0 0 0 0 0,1-1 0 0 0,0 1-1 0 0,-1-1 1 0 0,1 1 121 0 0,22 11-135 0 0,-5 0 217 0 0,1-1-1 0 0,0 0 1 0 0,13 3-82 0 0,72 25 342 0 0,-3-1-173 0 0,-51-15-125 0 0,-23-10 14 0 0,1-1 0 0 0,10 2-58 0 0,95 20 73 0 0,-57-15-74 0 0,-57-15 1 0 0,1-1 0 0 0,6-1 0 0 0,24 4 0 0 0,43 9 0 0 0,65 0 0 0 0,-40-5 0 0 0,-16-1 64 0 0,83 13-64 0 0,-122-15 0 0 0,114 3 0 0 0,11 13 42 0 0,-67-7-20 0 0,28 6-22 0 0,33 13 0 0 0,-21-8 0 0 0,-74-6 0 0 0,92 18 0 0 0,-101-25 0 0 0,84 15 0 0 0,-146-27 0 0 0,3 1 0 0 0,0-2 0 0 0,17 1 0 0 0,47 1 0 0 0,-29 0 0 0 0,48 4 0 0 0,-32-2 0 0 0,5-3 0 0 0,137-10 60 0 0,-79 2 50 0 0,-61 2-112 0 0,358-24 2 0 0,-429 26 0 0 0,55-2 0 0 0,-17 1 11 0 0,7-2-11 0 0,117-11 39 0 0,-40 4-25 0 0,75-7-14 0 0,-64 4 0 0 0,-5-3 91 0 0,-56 7 1 0 0,22 2-92 0 0,15-2 25 0 0,159-29 36 0 0,-73 9 6 0 0,-113 18-67 0 0,72-9 0 0 0,33-1 0 0 0,-141 15 0 0 0,-1-1 0 0 0,31-11 0 0 0,-51 12 0 0 0,-1 2 0 0 0,17-1 0 0 0,17-3 0 0 0,-5-2 0 0 0,-10 1 0 0 0,11 1 0 0 0,-32 6 13 0 0,-1-1 0 0 0,1-1 0 0 0,-1-1-1 0 0,-1-2 1 0 0,11-4-13 0 0,116-58 0 0 0,-131 62 0 0 0,0 1 0 0 0,0 1 0 0 0,1 1 0 0 0,15-2 0 0 0,-11 3 0 0 0,1-2 0 0 0,-1-1 0 0 0,5-3 0 0 0,16-6 0 0 0,8 0 0 0 0,22-7 0 0 0,25-5 25 0 0,-54 16 14 0 0,42-17-39 0 0,10-4 0 0 0,-52 18 0 0 0,0-2 0 0 0,2-3 0 0 0,6-5 24 0 0,23-11 23 0 0,-1-2 0 0 0,62-44-47 0 0,-120 70 6 0 0,-2 0-5 0 0,0 0 0 0 0,0 0 0 0 0,-1-2-1 0 0,0 0 1 0 0,6-9-1 0 0,6-7 17 0 0,2 1-1 0 0,20-15-16 0 0,-17 17 16 0 0,-2-2-1 0 0,11-14-15 0 0,-24 23 4 0 0,19-23 56 0 0,16-25-60 0 0,-41 51 1 0 0,22-33 34 0 0,-2-1-35 0 0,-22 33 7 0 0,-1 0 0 0 0,0-1 0 0 0,-1 0 0 0 0,4-19-7 0 0,-6 18 2 0 0,16-61 61 0 0,-4 0 0 0 0,0-23-63 0 0,-14 72 0 0 0,4-31 0 0 0,-5 37 94 0 0,0-1 1 0 0,-2 0-1 0 0,-2 1 0 0 0,0-1 1 0 0,-2-5-95 0 0,1 7 11 0 0,-5-39-46 0 0,-3 0 0 0 0,-3 0 1 0 0,-16-44 34 0 0,13 61-150 0 0,-2 1-1 0 0,-3 0 1 0 0,-17-27 150 0 0,11 23 9 0 0,-3 2 0 0 0,-1 1 1 0 0,-3 1-1 0 0,-1 2 0 0 0,-3 2 0 0 0,-1 1 0 0 0,-12-8-9 0 0,-44-40 27 0 0,-24-20 10 0 0,106 98-30 0 0,-26-22 157 0 0,-2 2 1 0 0,-10-4-165 0 0,19 16 71 0 0,-123-71-358 0 0,121 72 262 0 0,0-3-1 0 0,1 0 0 0 0,1-2 1 0 0,2-2-1 0 0,-15-15 26 0 0,24 22 57 0 0,-1 1-1 0 0,-1 1 1 0 0,-9-4-57 0 0,0-1 166 0 0,-6-6-166 0 0,25 16 24 0 0,-1 0 0 0 0,-1 1 0 0 0,0 1 0 0 0,0 0 0 0 0,-1 1 0 0 0,-14-5-24 0 0,-23-5-9 0 0,-2 0-65 0 0,2-2 74 0 0,-3-1-250 0 0,-28-6 250 0 0,-35-12 118 0 0,58 18-46 0 0,-53-10-72 0 0,-8-3-306 0 0,-27-7 278 0 0,8 3 33 0 0,-6-3-5 0 0,-5-4 0 0 0,63 13-27 0 0,-1 4 1 0 0,-45-6 26 0 0,68 22-29 0 0,-1 2 1 0 0,0 3-1 0 0,-29 3 29 0 0,-236-2-106 0 0,263 4 95 0 0,-94-4 11 0 0,-334-26 53 0 0,298 28-249 0 0,-41-1 91 0 0,202 4 257 0 0,-15 3-152 0 0,-8 0 72 0 0,15-2-92 0 0,11-1-27 0 0,1 1 1 0 0,-1 2 0 0 0,0 2 0 0 0,-20 5 46 0 0,-11 2 91 0 0,12-3-57 0 0,-8 1-168 0 0,18-2 51 0 0,-5 2 83 0 0,32-3 42 0 0,0 0 1 0 0,0 1-1 0 0,1 1 0 0 0,-3 2-42 0 0,-31 14 18 0 0,5-8-154 0 0,-24 5 136 0 0,16-5 198 0 0,-24 8-30 0 0,-22 12-168 0 0,81-29-58 0 0,-1-1 1 0 0,-7 1 57 0 0,6-2-71 0 0,2 1 0 0 0,-8 4 71 0 0,2-1 102 0 0,15-6-45 0 0,1 1-1 0 0,-1 0 1 0 0,1 0-1 0 0,0 1 1 0 0,-3 3-57 0 0,3-2 28 0 0,0-1-1 0 0,0 0 1 0 0,0 0 0 0 0,-3 0-28 0 0,-27 15 90 0 0,29-16-33 0 0,8-3-39 0 0,0 0 0 0 0,1-1 0 0 0,-1 1 0 0 0,0 0 0 0 0,1 0-1 0 0,-1 0 1 0 0,1 0 0 0 0,-1 0 0 0 0,0 1-18 0 0,1-1 84 0 0,1-1-11 0 0,0 0-13 0 0,-3 3-36 0 0,-16 12 98 0 0,19-15-116 0 0,-1 1 0 0 0,0-1-1 0 0,0 1 1 0 0,0 0 0 0 0,0-1 0 0 0,1 1 0 0 0,-1 0 0 0 0,0-1 0 0 0,0 1 0 0 0,1 0 0 0 0,-1 0 0 0 0,1 0 0 0 0,-1 0-6 0 0,1 0 53 0 0,0-1 11 0 0,-2 1-11 0 0,-9 1 139 0 0,9-3-877 0 0,2 1-8401 0 0,10-5 829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3:52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55 11456 0 0,'0'0'264'0'0,"-13"-12"736"0"0,10 8-923 0 0,3 4 323 0 0,-18-11 2049 0 0,17 10-2079 0 0,1 1-9 0 0,-1-1-68 0 0,-1 0 1 0 0,1-1 0 0 0,0 1-1 0 0,0 0 1 0 0,0-1-1 0 0,-1 1 1 0 0,1 0 0 0 0,1-1-1 0 0,-1 0 1 0 0,0 0-294 0 0,0 1 366 0 0,-9-9 5338 0 0,10 16-5634 0 0,0-5 20 0 0,0 6 71 0 0,0 6 9 0 0,0-1 1 0 0,-1 0-1 0 0,-2 12-170 0 0,2-16 17 0 0,0 0 1 0 0,0 0-1 0 0,1 0 0 0 0,1 0 0 0 0,-1 2-17 0 0,0 28 58 0 0,-2-2 80 0 0,2 15-138 0 0,0-38 6 0 0,3 64 58 0 0,2-19-10 0 0,-5-55-43 0 0,0 0 1 0 0,0 0 0 0 0,0 0 0 0 0,1 0 0 0 0,-1 0-1 0 0,1 0 1 0 0,0 0-12 0 0,1 9 22 0 0,-6 28 86 0 0,3-33-87 0 0,0 0 0 0 0,0 1 0 0 0,0-1 0 0 0,1 0-1 0 0,1 1 1 0 0,-1-1 0 0 0,1 2-21 0 0,0-6 2 0 0,-1 0-1 0 0,0 0 1 0 0,0 0-1 0 0,0 0 1 0 0,-1 0-1 0 0,1 0 1 0 0,-1 0-1 0 0,0 0-1 0 0,1 0 2 0 0,-1 0-1 0 0,1-1 0 0 0,0 1 1 0 0,-1 0-1 0 0,1 0 0 0 0,0 0 1 0 0,0 0-1 0 0,1 0-1 0 0,12 96 53 0 0,-11-87-53 0 0,-1 1 0 0 0,-1 0 0 0 0,0 2 0 0 0,1 21 0 0 0,0 16 0 0 0,-1-33 0 0 0,0 0 0 0 0,3 14 0 0 0,-2-26 0 0 0,-1 0 0 0 0,0 0 0 0 0,0 0 0 0 0,-1 0 0 0 0,0 0 0 0 0,-1 3 0 0 0,2-6 9 0 0,0-1 1 0 0,-1 1-1 0 0,2-1 0 0 0,-1 1 1 0 0,0-1-1 0 0,1 1 0 0 0,0 1-9 0 0,0-2 9 0 0,-1 1 0 0 0,1-1 0 0 0,-1 1 0 0 0,0-1 0 0 0,0 1 0 0 0,0 0 0 0 0,-1 1-9 0 0,0 5 0 0 0,-1 1 0 0 0,1-1 0 0 0,1 0 0 0 0,0 1 0 0 0,0-1 0 0 0,1 0 0 0 0,0 1 0 0 0,1 2 0 0 0,-1-9 0 0 0,-1 0 0 0 0,1 1 0 0 0,-1-1 0 0 0,-1 1 0 0 0,1-1 0 0 0,-1 1 0 0 0,0 2 0 0 0,0-2 0 0 0,0-1 0 0 0,1 1 0 0 0,-1 0 0 0 0,1 0 0 0 0,0-1 0 0 0,1 1 0 0 0,-1 1 0 0 0,1 19 0 0 0,1 9 0 0 0,0 16 104 0 0,-3-32-80 0 0,0 22-24 0 0,-1-34 15 0 0,2-4-10 0 0,-1 0 1 0 0,1 1-1 0 0,-1-1 1 0 0,1 1-1 0 0,0-1 1 0 0,0 0-1 0 0,0 1 1 0 0,0-1-1 0 0,0 2-5 0 0,-8 95 64 0 0,3-42-64 0 0,5-57 2 0 0,0 1-1 0 0,0 0 1 0 0,0 0-1 0 0,0-1 1 0 0,0 1-1 0 0,0 0 1 0 0,0 0-1 0 0,0-1 1 0 0,-1 1-1 0 0,1 0 1 0 0,0 0-1 0 0,0-1 1 0 0,-1 1 0 0 0,1 0-1 0 0,0-1 1 0 0,-1 1-1 0 0,0 0-1 0 0,0 2 26 0 0,5 5-3 0 0,-3-7 33 0 0,-1 0 18 0 0,0 4-2 0 0,0-4 16 0 0,-11-4 67 0 0,10 3-149 0 0,1 0 0 0 0,-1-1 0 0 0,1 1-1 0 0,-1 0 1 0 0,0-1 0 0 0,1 1 0 0 0,-1 0 0 0 0,1-1 0 0 0,-1 1-1 0 0,1-1 1 0 0,0 1 0 0 0,-1-1 0 0 0,1 1 0 0 0,-1-1 0 0 0,1 1-1 0 0,0-1 1 0 0,-1 0 0 0 0,1 1 0 0 0,0-1 0 0 0,0 1-6 0 0,-2-3 15 0 0,-9-12-459 0 0,1 0-1 0 0,1 0 0 0 0,-1-4 445 0 0,-4-9-8962 0 0,9 20 1279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3:53.9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2207 13016 0 0,'-1'-3'47'0'0,"1"2"-17"0"0,0 0 0 0 0,-1 0 1 0 0,1 1-1 0 0,0-1 0 0 0,-1 0 1 0 0,1 0-1 0 0,0 0 0 0 0,0 1 0 0 0,0-1 1 0 0,0 0-1 0 0,0 0 0 0 0,0 0 1 0 0,0 1-1 0 0,0-1 0 0 0,0 0 1 0 0,0 0-1 0 0,0 0 0 0 0,1 1 1 0 0,-1-1-1 0 0,0 0 0 0 0,1 0 0 0 0,-1 1 1 0 0,0-1-1 0 0,1 0 0 0 0,-1 0 1 0 0,1 1-1 0 0,-1-1 0 0 0,1 1 1 0 0,-1-1-1 0 0,1 0 0 0 0,0 1-30 0 0,-1 0 6 0 0,0 0 0 0 0,0 0-1 0 0,-1 0 1 0 0,1 0 0 0 0,0 0 0 0 0,0 0-1 0 0,0 0 1 0 0,0 0 0 0 0,0 0 0 0 0,0 0-1 0 0,0-1 1 0 0,0 1 0 0 0,0 0 0 0 0,0 0-1 0 0,0 0 1 0 0,0 0 0 0 0,0 0 0 0 0,0 0-1 0 0,0 0 1 0 0,0 0 0 0 0,0 0 0 0 0,0 0-1 0 0,0 0 1 0 0,0 0 0 0 0,0 0 0 0 0,0 0-1 0 0,0 0 1 0 0,0 0 0 0 0,0 0 0 0 0,0 0-1 0 0,0 0 1 0 0,0 0 0 0 0,-1 0 0 0 0,1 0-1 0 0,0 0 1 0 0,0 0 0 0 0,0-1 0 0 0,0 1-1 0 0,0 0 1 0 0,0 0 0 0 0,0 0 0 0 0,1 0-1 0 0,-1 0 1 0 0,0 0 0 0 0,0 0 0 0 0,0 0-1 0 0,0 0 1 0 0,0 0 0 0 0,0 0-1 0 0,0 0 1 0 0,0 0 0 0 0,0 0 0 0 0,0 0-1 0 0,0 0 1 0 0,0 0-6 0 0,0 0 6 0 0,-1 0 1 0 0,1 0-1 0 0,0-1 0 0 0,-1 1 0 0 0,1 0 0 0 0,0 0 1 0 0,-1 0-1 0 0,1 0 0 0 0,0 0 0 0 0,0 0 0 0 0,-1-1 0 0 0,1 1 1 0 0,0 0-1 0 0,0 0 0 0 0,-1 0 0 0 0,1-1 0 0 0,0 1 1 0 0,0 0-1 0 0,0 0 0 0 0,-1-1 0 0 0,1 1 0 0 0,0 0 1 0 0,0 0-1 0 0,0-1 0 0 0,0 1 0 0 0,0 0 0 0 0,0-1 0 0 0,0 1 1 0 0,0 0-1 0 0,-1-1 0 0 0,1 1 0 0 0,0 0 0 0 0,0-1 1 0 0,0 1-1 0 0,0 0 0 0 0,0 0 0 0 0,1-1 0 0 0,-1 1 1 0 0,0 0-1 0 0,0-1 0 0 0,0 1 0 0 0,0 0 0 0 0,0-1 0 0 0,0 1 1 0 0,0 0-1 0 0,1-1-6 0 0,4-1 133 0 0,-3 0 196 0 0,-2 2 14 0 0,0 0-13 0 0,0 0-54 0 0,0 0-20 0 0,0 0-7 0 0,0 0-10 0 0,0 0-40 0 0,0 0-21 0 0,0 0-2 0 0,-4 1 3 0 0,2 0-142 0 0,-1 0 0 0 0,0-1-1 0 0,0 1 1 0 0,1 1 0 0 0,-1-1 0 0 0,1 0-1 0 0,-2 1-36 0 0,3-1 12 0 0,1-1 0 0 0,-1 1-1 0 0,0-1 1 0 0,0 1 0 0 0,1 0 0 0 0,-1-1-1 0 0,1 1 1 0 0,-1 0 0 0 0,0 0-1 0 0,1-1 1 0 0,-1 1 0 0 0,1 0 0 0 0,0 0-1 0 0,-1 0 1 0 0,1 0 0 0 0,0 0-1 0 0,-1-1 1 0 0,1 1 0 0 0,0 0-1 0 0,0 0 1 0 0,0 0 0 0 0,0 0 0 0 0,0 0-1 0 0,0 0 1 0 0,0 0 0 0 0,0 0-1 0 0,0 0-11 0 0,1 1 67 0 0,-1 1-1 0 0,0 0 1 0 0,0-1-1 0 0,0 1 1 0 0,0 0-1 0 0,-1-1 1 0 0,1 1-1 0 0,-1 0-66 0 0,-1 14 676 0 0,2-16-643 0 0,1 0 0 0 0,-1 0-1 0 0,0 0 1 0 0,0 0-1 0 0,1 0 1 0 0,-1 0 0 0 0,0 0-1 0 0,1 0 1 0 0,-1 0-1 0 0,1 0 1 0 0,0 0 0 0 0,-1 0-1 0 0,1 0 1 0 0,0-1-1 0 0,-1 1 1 0 0,1 0 0 0 0,0-1-1 0 0,0 1 1 0 0,0 0-33 0 0,-1-1 9 0 0,0 0 1 0 0,1 0 0 0 0,-1 0 0 0 0,0 0-1 0 0,0 0 1 0 0,1 1 0 0 0,-1-1 0 0 0,0 0-1 0 0,0 0 1 0 0,1 0 0 0 0,-1 0 0 0 0,0 1-1 0 0,0-1 1 0 0,0 0 0 0 0,1 0 0 0 0,-1 1-1 0 0,0-1 1 0 0,0 0 0 0 0,0 0 0 0 0,0 1-1 0 0,0-1 1 0 0,0 0 0 0 0,1 0-1 0 0,-1 1 1 0 0,0-1 0 0 0,0 0 0 0 0,0 0-1 0 0,0 1 1 0 0,0-1 0 0 0,0 0 0 0 0,0 1-1 0 0,0-1 1 0 0,0 0 0 0 0,0 0 0 0 0,0 1-1 0 0,0-1 1 0 0,0 0 0 0 0,0 1 0 0 0,-1-1-1 0 0,1 0 1 0 0,0 0 0 0 0,0 1 0 0 0,0-1-1 0 0,0 0 1 0 0,0 0 0 0 0,-1 0 0 0 0,1 1-1 0 0,0-1 1 0 0,0 0 0 0 0,0 0-1 0 0,-1 0 1 0 0,1 1 0 0 0,0-1 0 0 0,0 0-1 0 0,-1 0 1 0 0,1 0 0 0 0,0 0 0 0 0,0 0-1 0 0,-1 1 1 0 0,1-1 0 0 0,0 0 0 0 0,0 0-1 0 0,-1 0 1 0 0,1 0 0 0 0,0 0 0 0 0,-1 0-1 0 0,1 0-9 0 0,0 0 16 0 0,-1 0 0 0 0,1 0 0 0 0,0 1-1 0 0,0-1 1 0 0,0 0 0 0 0,0 0 0 0 0,-1 1 0 0 0,1-1-1 0 0,0 0 1 0 0,0 1 0 0 0,0-1 0 0 0,0 0-1 0 0,0 0 1 0 0,0 1 0 0 0,0-1 0 0 0,0 0 0 0 0,0 1-1 0 0,0-1 1 0 0,0 0 0 0 0,0 1 0 0 0,0-1-1 0 0,0 0 1 0 0,0 1 0 0 0,0-1 0 0 0,0 0-1 0 0,0 0 1 0 0,0 1 0 0 0,0-1 0 0 0,0 0 0 0 0,0 1-1 0 0,1-1 1 0 0,-1 0 0 0 0,0 0 0 0 0,0 1-1 0 0,0-1 1 0 0,0 0 0 0 0,1 0 0 0 0,-1 1-16 0 0,1-1 24 0 0,-1 1 0 0 0,0-1 0 0 0,1 1 0 0 0,-1-1 0 0 0,0 1 0 0 0,1-1 0 0 0,-1 1 0 0 0,0-1 0 0 0,0 1 0 0 0,0 0 0 0 0,0-1 0 0 0,1 1 0 0 0,-1 0 0 0 0,0-1 0 0 0,0 1 0 0 0,0-1 0 0 0,0 1 0 0 0,0 0 0 0 0,0-1 0 0 0,0 1 0 0 0,-1 0 0 0 0,1-1 0 0 0,0 1 0 0 0,0-1 0 0 0,0 1 0 0 0,-1 0 0 0 0,1-1 0 0 0,0 1 0 0 0,-1-1 0 0 0,1 1 0 0 0,0-1 0 0 0,-1 1 0 0 0,1-1 0 0 0,-1 1 0 0 0,1-1 0 0 0,-1 1 0 0 0,1-1 0 0 0,-1 1-24 0 0,-15 9 504 0 0,15-10-264 0 0,-2 2-13 0 0,-2-1-165 0 0,1 1 0 0 0,-1 1 0 0 0,1-1-1 0 0,0 1 1 0 0,-1 0-62 0 0,5-3 10 0 0,0 0-1 0 0,0 1 0 0 0,0-1 1 0 0,0 1-1 0 0,0-1 0 0 0,0 1 1 0 0,0-1-1 0 0,1 1 0 0 0,-1-1 1 0 0,0 0-1 0 0,0 1 0 0 0,0-1 1 0 0,0 1-1 0 0,1-1 0 0 0,-1 1 1 0 0,0-1-1 0 0,0 0 0 0 0,1 1 0 0 0,-1-1 1 0 0,0 0-1 0 0,0 1 0 0 0,1-1 1 0 0,-1 0-1 0 0,0 0 0 0 0,1 1 1 0 0,-1-1-1 0 0,1 0 0 0 0,-1 0 1 0 0,0 1-1 0 0,1-1 0 0 0,0 0-9 0 0,2 3 109 0 0,-4-3-107 0 0,1 0 0 0 0,0 0 0 0 0,0 0 1 0 0,-1 1-1 0 0,1-1 0 0 0,0 0 0 0 0,0 0 1 0 0,0 0-1 0 0,-1 1 0 0 0,1-1 0 0 0,0 0 0 0 0,0 0 1 0 0,0 0-1 0 0,0 1 0 0 0,0-1 0 0 0,-1 0 1 0 0,1 0-1 0 0,0 1 0 0 0,0-1 0 0 0,0 0 1 0 0,0 1-1 0 0,0-1 0 0 0,0 0 0 0 0,0 0 1 0 0,0 1-1 0 0,0-1 0 0 0,0 0 0 0 0,0 0 0 0 0,0 1 1 0 0,0-1-1 0 0,0 0 0 0 0,0 1 0 0 0,0-1 1 0 0,0 0-1 0 0,1 0 0 0 0,-1 1 0 0 0,0-1 1 0 0,0 0-1 0 0,0 0 0 0 0,0 0 0 0 0,0 1 1 0 0,1-1-1 0 0,-1 0 0 0 0,0 0 0 0 0,0 0 0 0 0,0 1 1 0 0,1-1-1 0 0,-1 0 0 0 0,0 0 0 0 0,0 0 1 0 0,1 0-1 0 0,-1 0 0 0 0,0 1-2 0 0,5 3-12 0 0,-5-4 12 0 0,0 1 0 0 0,1-1 0 0 0,-1 1 0 0 0,0-1 0 0 0,0 1 0 0 0,1-1 0 0 0,-1 1 0 0 0,0-1 0 0 0,0 1 0 0 0,0-1 0 0 0,0 1 0 0 0,0 0 0 0 0,1-1 0 0 0,-1 1 0 0 0,0-1 0 0 0,0 1 0 0 0,0-1 0 0 0,-1 1 0 0 0,1 0 0 0 0,0-1 0 0 0,0 1 0 0 0,0-1 0 0 0,0 1 0 0 0,-8 16 0 0 0,6-15 0 0 0,1 0 0 0 0,0 0 0 0 0,0 0 0 0 0,0 1 0 0 0,0-1 0 0 0,0 0 0 0 0,1 0 0 0 0,-1 1 0 0 0,0 0 0 0 0,1-1 2 0 0,1-1 0 0 0,-1 0 1 0 0,0 0-1 0 0,0 0 0 0 0,0 1 0 0 0,0-1 0 0 0,-1 0 0 0 0,1 0 0 0 0,0 0 0 0 0,-1 0 0 0 0,1 0 0 0 0,0 1 0 0 0,-1-1 0 0 0,1 0 1 0 0,-1 0-1 0 0,1 0 0 0 0,-1 0 0 0 0,0 0 0 0 0,0 0 0 0 0,1 0 0 0 0,-1-1 0 0 0,0 1 0 0 0,0 0 0 0 0,0 0 0 0 0,0-1 1 0 0,0 1-3 0 0,-1 1 5 0 0,2-1-2 0 0,-1-1 0 0 0,0 1 0 0 0,1 0 0 0 0,-1 0 0 0 0,1 0 0 0 0,0 0 0 0 0,-1 0 0 0 0,1 0 0 0 0,0 0 0 0 0,-1 0 0 0 0,1 0 0 0 0,0 0 0 0 0,0 0 0 0 0,0 0 0 0 0,0 0 0 0 0,0 0 0 0 0,0 0 0 0 0,0 0 0 0 0,0 0 0 0 0,1 0 0 0 0,-1 0 0 0 0,0 0 0 0 0,1 0 0 0 0,-1 0-3 0 0,2 19 114 0 0,-3-17-97 0 0,1-1 0 0 0,0 1 0 0 0,0 0 1 0 0,0-1-1 0 0,0 1 0 0 0,1 0 0 0 0,-1-1 1 0 0,1 1-1 0 0,-1 0 0 0 0,1-1 1 0 0,0 1-1 0 0,0-1 0 0 0,0 1 0 0 0,0-1 1 0 0,1 1-1 0 0,-1-1 0 0 0,1 0 0 0 0,-1 0 1 0 0,1 1-1 0 0,0-1 0 0 0,0 0-17 0 0,-2-2 5 0 0,1 1 1 0 0,-1-1-1 0 0,1 1 0 0 0,-1-1 0 0 0,0 1 0 0 0,1-1 1 0 0,-1 1-1 0 0,0 0 0 0 0,1-1 0 0 0,-1 1 0 0 0,0-1 0 0 0,0 1 1 0 0,0 0-1 0 0,0-1 0 0 0,1 1 0 0 0,-1 0 0 0 0,0-1 1 0 0,0 1-1 0 0,0 0 0 0 0,0 0 0 0 0,0-1 0 0 0,-1 1 0 0 0,1 0 1 0 0,0-1-1 0 0,0 1 0 0 0,0-1 0 0 0,-1 1 0 0 0,1 0 1 0 0,0-1-1 0 0,-1 1 0 0 0,1 0-5 0 0,-1 0 6 0 0,1 0 1 0 0,-1 0-1 0 0,1 0 0 0 0,-1 0 1 0 0,1 0-1 0 0,0 0 0 0 0,-1 0 1 0 0,1 1-1 0 0,0-1 0 0 0,0 0 1 0 0,0 0-1 0 0,0 0 0 0 0,0 0 1 0 0,0 1-7 0 0,5 12 19 0 0,-5-13-15 0 0,1 1 1 0 0,0-1-1 0 0,-1 1 0 0 0,1-1 0 0 0,-1 1 0 0 0,1-1 1 0 0,-1 1-1 0 0,0-1 0 0 0,1 1 0 0 0,-1-1 1 0 0,0 1-1 0 0,0 0 0 0 0,0-1 0 0 0,0 1 0 0 0,-1-1 1 0 0,1 1-1 0 0,0-1 0 0 0,-1 1 0 0 0,1-1 0 0 0,-1 1 1 0 0,1 0-5 0 0,-8 8 24 0 0,7-8-21 0 0,0-1 0 0 0,-1 1 0 0 0,1 0 0 0 0,0 0 0 0 0,0 0 0 0 0,0 0 0 0 0,0 0 0 0 0,0 0 0 0 0,0 0 0 0 0,1 0 0 0 0,-1 0 0 0 0,1 1 0 0 0,-1-1 0 0 0,1 1-3 0 0,1 7 0 0 0,0-8 0 0 0,-1 0 0 0 0,1 0 0 0 0,-1 0 0 0 0,0-1 0 0 0,0 1 0 0 0,0 0 0 0 0,0 0 0 0 0,0 0 0 0 0,0 0 0 0 0,-1 0 0 0 0,1 0 0 0 0,-1 0 0 0 0,-4 9 0 0 0,4-9 0 0 0,0 0 0 0 0,0 0 0 0 0,0 0 0 0 0,0 0 0 0 0,0 0 0 0 0,1 0 0 0 0,-1 0 0 0 0,1 0 0 0 0,-1 0 0 0 0,1 0 0 0 0,0 0 0 0 0,0 0 0 0 0,0 1 0 0 0,0-1 0 0 0,0 0 0 0 0,0 0 0 0 0,1 0 0 0 0,-1 0 0 0 0,1 0 0 0 0,0 1 0 0 0,0 0 0 0 0,1 3 6 0 0,0 0 0 0 0,0 0 0 0 0,-1 0 0 0 0,0 0 0 0 0,0 0 0 0 0,0 1 0 0 0,0-1 0 0 0,-1 0 0 0 0,0 1-6 0 0,-1-1 6 0 0,1 0 0 0 0,-1 1 1 0 0,2-1-1 0 0,-1 0 1 0 0,1 0-1 0 0,0 0 1 0 0,0 0-1 0 0,1 0 1 0 0,-1 0-1 0 0,1 0 0 0 0,1-1 1 0 0,0 2-7 0 0,-2-4 6 0 0,0 1 0 0 0,0-1 0 0 0,-1 1 0 0 0,1-1 0 0 0,-1 0 0 0 0,0 1 0 0 0,0-1 0 0 0,0 1 0 0 0,0-1 0 0 0,0 1 0 0 0,-1-1 0 0 0,1 0 0 0 0,-1 1 0 0 0,0-1 0 0 0,-1 2-6 0 0,0 0 13 0 0,1 1 1 0 0,0-1-1 0 0,0 1 0 0 0,0-1 0 0 0,1 1 0 0 0,0 5-13 0 0,2 8 11 0 0,-1-16-6 0 0,0 0 0 0 0,-1 1 0 0 0,1-1 0 0 0,-1 1 0 0 0,0-1 0 0 0,0 1 1 0 0,0-1-1 0 0,-1 0 0 0 0,1 1 0 0 0,-1-1 0 0 0,0 1 0 0 0,0 0-5 0 0,-5 10 10 0 0,5-11-10 0 0,-1 0 0 0 0,1 1 1 0 0,-1-1-1 0 0,1 1 0 0 0,0-1 0 0 0,1 1 0 0 0,-1-1 0 0 0,0 1 1 0 0,1 0-1 0 0,0-1 0 0 0,0 1 0 0 0,0 0 0 0 0,1 3 0 0 0,0 1 0 0 0,0 0 0 0 0,-1 0 0 0 0,0 0 0 0 0,0 0 0 0 0,0 0 0 0 0,-1 1 0 0 0,1-5 3 0 0,0 0 0 0 0,0-1 0 0 0,1 1 0 0 0,0-1-1 0 0,-1 0 1 0 0,1 1 0 0 0,0-1 0 0 0,1 1 0 0 0,-1-1 0 0 0,1 0-1 0 0,-1 0 1 0 0,1 0 0 0 0,2 2-3 0 0,-1 1 17 0 0,-2-5-14 0 0,-1 1 0 0 0,1-1 0 0 0,-1 0 0 0 0,1 1-1 0 0,-1-1 1 0 0,0 1 0 0 0,0-1 0 0 0,1 0 0 0 0,-1 1 0 0 0,0-1 0 0 0,0 1 0 0 0,-1-1 0 0 0,1 0 0 0 0,0 1 0 0 0,0-1 0 0 0,-1 1 0 0 0,1-1 0 0 0,-1 0 0 0 0,1 1 0 0 0,-1 0-3 0 0,0-1 9 0 0,0 1-1 0 0,1 0 0 0 0,-1-1 1 0 0,1 1-1 0 0,0 0 0 0 0,-1 0 1 0 0,1 0-1 0 0,0-1 0 0 0,0 1 1 0 0,0 0-1 0 0,0 0 0 0 0,0 0 1 0 0,1 1-9 0 0,2 5 53 0 0,-2-7-47 0 0,-1 0 0 0 0,1 0 0 0 0,-1 0-1 0 0,1-1 1 0 0,-1 1 0 0 0,0 0 0 0 0,1 0-1 0 0,-1 0 1 0 0,0 0 0 0 0,0 0 0 0 0,0 0-1 0 0,1-1 1 0 0,-1 1 0 0 0,0 0 0 0 0,0 0-1 0 0,0 0 1 0 0,-1 0 0 0 0,1 0 0 0 0,0 0-1 0 0,0 0 1 0 0,0 0 0 0 0,-1-1 0 0 0,1 1-1 0 0,0 0 1 0 0,-1 0 0 0 0,1 0-1 0 0,-1 0 1 0 0,0 0-6 0 0,-9 10 26 0 0,4 1 40 0 0,-7 22 26 0 0,13-33-89 0 0,0-1 0 0 0,0 1 0 0 0,0 0-1 0 0,1 0 1 0 0,-1-1 0 0 0,0 1 0 0 0,0 0 0 0 0,1-1-1 0 0,-1 1 1 0 0,0-1 0 0 0,1 1 0 0 0,-1 0-1 0 0,1-1 1 0 0,-1 1 0 0 0,1-1 0 0 0,-1 1 0 0 0,1-1-1 0 0,-1 1 1 0 0,1-1 0 0 0,-1 0 0 0 0,1 1-3 0 0,0-1 1 0 0,2 4 2 0 0,-2-3 0 0 0,0 0 1 0 0,0-1 0 0 0,0 1-1 0 0,0 0 1 0 0,0 0 0 0 0,-1 0-1 0 0,1 1 1 0 0,0-1-1 0 0,-1 0 1 0 0,1 0 0 0 0,-1 0-1 0 0,1 0 1 0 0,-1 1 0 0 0,1 0-4 0 0,0 15 9 0 0,2-13-7 0 0,2 4-3 0 0,3 23 1 0 0,-8-30 2 0 0,0 0 0 0 0,1 0 0 0 0,-1 0 0 0 0,0 0 0 0 0,0 0 0 0 0,0 0 0 0 0,0 0 0 0 0,0 0 0 0 0,0 0 0 0 0,0 0 0 0 0,0 0 0 0 0,0 0 0 0 0,0 0 0 0 0,-1 0 0 0 0,1 0 0 0 0,0 0 0 0 0,-1-1 1 0 0,1 1-1 0 0,0 0 0 0 0,-1 0 0 0 0,1 0 0 0 0,-1 0 0 0 0,0-1 0 0 0,1 1 0 0 0,-1 0 0 0 0,0-1 0 0 0,1 1 0 0 0,-1 0 0 0 0,0-1 0 0 0,0 1 0 0 0,1-1 0 0 0,-1 1 0 0 0,0-1 0 0 0,0 1 0 0 0,0-1 0 0 0,0 0 0 0 0,0 1-2 0 0,-2 0 53 0 0,1-1 225 0 0,9 0-255 0 0,-11-1 25 0 0,-13-1 5 0 0,15 2-173 0 0,-12-5-274 0 0,-2 2 30 0 0,13 3 134 0 0,1 0-1 0 0,0 0 1 0 0,0-1-1 0 0,-1 1 1 0 0,1-1-1 0 0,0 1 0 0 0,0-1 1 0 0,0 0-1 0 0,0 0 1 0 0,0 0-1 0 0,0 0 1 0 0,0 0-1 0 0,-2-2 231 0 0,3 2-1743 0 0</inkml:trace>
  <inkml:trace contextRef="#ctx0" brushRef="#br0" timeOffset="7679.099">325 69 9016 0 0,'0'0'265'0'0,"2"-1"-4"0"0,-2 1-259 0 0,0 0 0 0 0,0 0 0 0 0,0 0 0 0 0,-1 0 0 0 0,1 0 0 0 0,0 0-1 0 0,0 0 1 0 0,0 0 0 0 0,0 0 0 0 0,0 0 0 0 0,0-1 0 0 0,0 1 0 0 0,-1 0-1 0 0,1 0 1 0 0,0 0 0 0 0,0 0 0 0 0,0 0 0 0 0,0-1 0 0 0,0 1 0 0 0,0 0 0 0 0,0 0-1 0 0,0 0 1 0 0,0 0 0 0 0,0 0 0 0 0,0-1 0 0 0,0 1 0 0 0,0 0 0 0 0,0 0-1 0 0,0 0 1 0 0,0 0 0 0 0,0 0 0 0 0,0-1 0 0 0,0 1 0 0 0,0 0 0 0 0,0 0-1 0 0,0 0 1 0 0,0 0 0 0 0,0 0 0 0 0,0-1 0 0 0,0 1 0 0 0,0 0 0 0 0,1 0 0 0 0,-1 0-1 0 0,0 0 1 0 0,0 0 0 0 0,0 0 0 0 0,0-1 0 0 0,0 1 0 0 0,0 0 0 0 0,0 0-1 0 0,1 0 1 0 0,-1 0 0 0 0,0 0 0 0 0,0 0 0 0 0,0 0 0 0 0,0 0 0 0 0,1 0-2 0 0,-12-4 120 0 0,9 3 509 0 0,2 1 217 0 0,-2-1 39 0 0,-42-16 726 0 0,42 15-1319 0 0,-14-11 389 0 0,22 9-644 0 0,-7 1 9 0 0,-15-4 104 0 0,15 6 85 0 0,1 1 48 0 0,-2-1-113 0 0,1 0 0 0 0,0 1 0 0 0,0-1 0 0 0,0 0 0 0 0,-1 0-1 0 0,1 1 1 0 0,0-1 0 0 0,-1 1 0 0 0,1-1 0 0 0,0 1 0 0 0,-1 0 0 0 0,1-1 0 0 0,-1 1 0 0 0,0 0-170 0 0,-24 0 683 0 0,24 0-370 0 0,2 0-21 0 0,0 0-85 0 0,0 0-42 0 0,0 0-5 0 0,7 2 262 0 0,-3 0 289 0 0,-13 5-630 0 0,1-3-14 0 0,-7 4 73 0 0,15-8-134 0 0,0 0 1 0 0,-1 1 0 0 0,1-1-1 0 0,0 0 1 0 0,-1 0 0 0 0,1 1 0 0 0,0-1-1 0 0,0 0 1 0 0,-1 1 0 0 0,1-1 0 0 0,0 0-1 0 0,0 1 1 0 0,0-1 0 0 0,0 0 0 0 0,-1 1-1 0 0,1-1 1 0 0,0 0 0 0 0,0 1 0 0 0,0-1-1 0 0,0 0 1 0 0,0 1 0 0 0,0-1-1 0 0,0 1 1 0 0,0-1 0 0 0,0 0 0 0 0,0 1-1 0 0,0-1 1 0 0,0 0 0 0 0,0 1 0 0 0,0-1-1 0 0,0 1 1 0 0,1-1 0 0 0,-1 0 0 0 0,0 1-1 0 0,0-1-6 0 0,-5 12 385 0 0,-1-5-282 0 0,6-7-101 0 0,0 0 1 0 0,0 0-1 0 0,0 0 0 0 0,0 1 0 0 0,0-1 0 0 0,0 0 0 0 0,0 0 0 0 0,0 0 1 0 0,-1 0-1 0 0,1 0 0 0 0,0 0 0 0 0,0 0 0 0 0,0 0 0 0 0,0 0 1 0 0,0 1-1 0 0,0-1 0 0 0,0 0 0 0 0,0 0 0 0 0,0 0 0 0 0,0 0 0 0 0,0 0 1 0 0,0 0-1 0 0,0 0 0 0 0,0 0 0 0 0,0 1 0 0 0,0-1 0 0 0,0 0 0 0 0,0 0 1 0 0,0 0-1 0 0,0 0 0 0 0,0 0 0 0 0,0 0 0 0 0,1 0 0 0 0,-1 0 0 0 0,0 0 1 0 0,0 1-1 0 0,0-1 0 0 0,0 0 0 0 0,0 0 0 0 0,0 0 0 0 0,0 0 0 0 0,0 0 1 0 0,0 0-1 0 0,0 0 0 0 0,0 0 0 0 0,1 0 0 0 0,-1 0 0 0 0,0 0 0 0 0,0 0 1 0 0,0 0-1 0 0,0 0-2 0 0,2 2 22 0 0,9 10 91 0 0,-10-11-107 0 0,-1-1-1 0 0,0 1 1 0 0,0 0 0 0 0,1-1-1 0 0,-1 1 1 0 0,0 0-1 0 0,0-1 1 0 0,0 1-1 0 0,0 0 1 0 0,0-1-1 0 0,0 1 1 0 0,0 0 0 0 0,0-1-1 0 0,0 1 1 0 0,0-1-1 0 0,-1 1 1 0 0,1 0-1 0 0,0-1 1 0 0,0 1-1 0 0,0 0 1 0 0,-1-1 0 0 0,1 1-1 0 0,0-1 1 0 0,-1 1-1 0 0,1 0-5 0 0,-1-1 2 0 0,1 0 0 0 0,0 0 1 0 0,0 1-1 0 0,-1-1 0 0 0,1 0 0 0 0,0 1 0 0 0,0-1 0 0 0,0 0 0 0 0,-1 1 0 0 0,1-1 0 0 0,0 0 0 0 0,0 1 0 0 0,0-1 0 0 0,0 0 1 0 0,0 1-1 0 0,0-1 0 0 0,0 1 0 0 0,0-1 0 0 0,0 0 0 0 0,0 1 0 0 0,0-1 0 0 0,0 0 0 0 0,0 1 0 0 0,0-1 0 0 0,0 1 0 0 0,0-1 1 0 0,1 0-1 0 0,-1 1 0 0 0,0-1 0 0 0,0 0 0 0 0,0 1 0 0 0,0-1 0 0 0,1 0 0 0 0,-1 1 0 0 0,0-1 0 0 0,0 0 0 0 0,1 0 0 0 0,-1 1 1 0 0,0-1-1 0 0,1 0 0 0 0,-1 0 0 0 0,0 0 0 0 0,1 1 0 0 0,-1-1 0 0 0,1 0-2 0 0,-1 0 3 0 0,1 1 1 0 0,-1-1-1 0 0,1 1 1 0 0,-1-1-1 0 0,1 0 0 0 0,-1 1 1 0 0,1-1-1 0 0,-1 1 0 0 0,1-1 1 0 0,-1 1-1 0 0,0 0 1 0 0,1-1-1 0 0,-1 1 0 0 0,0-1 1 0 0,1 1-1 0 0,-1 0 0 0 0,0-1 1 0 0,0 1-1 0 0,0 0 1 0 0,0-1-1 0 0,1 1 0 0 0,-1 0-3 0 0,-1 4 25 0 0,1 1-1 0 0,-1-1 1 0 0,0 0-1 0 0,-1 0 1 0 0,-1 5-25 0 0,2-6 19 0 0,-1 2 1 0 0,1-1 0 0 0,0 0-1 0 0,0 0 1 0 0,0 0-1 0 0,1 1-19 0 0,0 4 34 0 0,1-8-28 0 0,-1-1 0 0 0,0 1 0 0 0,0 0 0 0 0,0-1 0 0 0,0 1 0 0 0,0 0 0 0 0,0-1 0 0 0,0 1 0 0 0,0-1 0 0 0,-1 1 0 0 0,1 0 0 0 0,-1-1 0 0 0,1 1 0 0 0,-1-1 0 0 0,0 1 0 0 0,0-1 0 0 0,0 1-6 0 0,-7 7 44 0 0,7-8-34 0 0,0 0 0 0 0,0 0 0 0 0,0 0 0 0 0,0 0 0 0 0,0 0 0 0 0,0 0 0 0 0,1 1 0 0 0,-1-1 0 0 0,0 0 0 0 0,0 0 0 0 0,1 1 0 0 0,-1-1 0 0 0,1 0 0 0 0,-1 1 0 0 0,1-1 0 0 0,0 0 0 0 0,0 1 0 0 0,-1-1 0 0 0,1 0 0 0 0,0 1 0 0 0,0-1 0 0 0,0 1 0 0 0,0-1 0 0 0,1 1 0 0 0,-1-1 0 0 0,0 0 0 0 0,1 1 0 0 0,-1-1 0 0 0,0 0 0 0 0,1 1-10 0 0,0 1 51 0 0,1 1 1 0 0,-1 0-1 0 0,-1-1 0 0 0,1 1 0 0 0,0 0 0 0 0,-1 0 1 0 0,0 0-1 0 0,0 0 0 0 0,0-1 0 0 0,0 1 0 0 0,-1 0 1 0 0,1 0-1 0 0,-1 0 0 0 0,0-1 0 0 0,-1 4-51 0 0,2-6 12 0 0,0 0 0 0 0,-1 0 1 0 0,1 0-1 0 0,0 0 0 0 0,0 0 0 0 0,0 0 0 0 0,1 0 0 0 0,-1 0 0 0 0,0 0 0 0 0,0 0 0 0 0,0 0 0 0 0,1 0 0 0 0,-1 0 0 0 0,1 0 0 0 0,-1 0 1 0 0,1 0-1 0 0,-1-1 0 0 0,1 1 0 0 0,-1 0 0 0 0,1 0 0 0 0,0 0 0 0 0,-1-1 0 0 0,1 1-12 0 0,0 0 6 0 0,-1-1 0 0 0,1 1 0 0 0,0 0 0 0 0,-1 0 0 0 0,1-1 0 0 0,-1 1 0 0 0,1 0 0 0 0,-1 0 0 0 0,1 0 1 0 0,-1 0-1 0 0,0 0 0 0 0,1 0 0 0 0,-1 0 0 0 0,0 0 0 0 0,0 0 0 0 0,0-1 0 0 0,0 1 0 0 0,0 0 0 0 0,0 0 0 0 0,0 1-6 0 0,-10 25 133 0 0,11-4-79 0 0,0-20-43 0 0,-1 0 0 0 0,0 0 0 0 0,1 0 1 0 0,-1 0-1 0 0,0 0 0 0 0,-1 0 0 0 0,1 0 0 0 0,0 0 1 0 0,-1 0-1 0 0,0 0 0 0 0,0 0 0 0 0,0 2-11 0 0,0-5 1 0 0,0 1 1 0 0,0 0 1 0 0,0 0 0 0 0,0 1 0 0 0,1-1 0 0 0,-1 0-1 0 0,0 0 1 0 0,0 0 0 0 0,1 1 0 0 0,-1-1 0 0 0,1 0 0 0 0,-1 1-1 0 0,1-1 1 0 0,0 1 0 0 0,-1-1 0 0 0,1 1 0 0 0,0-1 0 0 0,0 0-1 0 0,0 1 1 0 0,0-1 0 0 0,0 1 0 0 0,0-1 0 0 0,1 1-1 0 0,-1-1 1 0 0,0 0 0 0 0,1 1 0 0 0,-1-1 0 0 0,1 0 0 0 0,-1 1-1 0 0,1-1 1 0 0,0 0 0 0 0,-1 1 0 0 0,2-1-3 0 0,-2 1 4 0 0,1 0 1 0 0,-1-1-1 0 0,1 1 0 0 0,-1 0 1 0 0,0 0-1 0 0,0-1 0 0 0,0 1 1 0 0,0 0-1 0 0,0 0 0 0 0,0 0 1 0 0,0-1-1 0 0,0 1 1 0 0,-1 0-1 0 0,1 0 0 0 0,-1 0-4 0 0,0 0 5 0 0,1-1-1 0 0,-1 1 0 0 0,1-1 0 0 0,0 1 1 0 0,0 0-1 0 0,-1-1 0 0 0,1 1 0 0 0,0-1 1 0 0,0 1-1 0 0,0 0 0 0 0,1-1 1 0 0,-1 1-1 0 0,0-1 0 0 0,1 1 0 0 0,-1-1 1 0 0,1 1-1 0 0,-1-1 0 0 0,1 1 1 0 0,0 0-5 0 0,8 7 45 0 0,-8-8-39 0 0,1 1 0 0 0,-1-1 0 0 0,1 0 0 0 0,-1 1 0 0 0,1-1 0 0 0,-1 1 0 0 0,0-1 0 0 0,0 1 0 0 0,0 0 0 0 0,0 0-1 0 0,0-1 1 0 0,0 1 0 0 0,-1 0 0 0 0,1 0 0 0 0,0 0 0 0 0,-1 0 0 0 0,1 0-6 0 0,-4 5 40 0 0,2-6-33 0 0,0 0 0 0 0,1 0 0 0 0,-1 0 0 0 0,1 0 0 0 0,0 0 0 0 0,-1 1 0 0 0,1-1 0 0 0,0 0 1 0 0,0 0-1 0 0,0 0 0 0 0,0 0 0 0 0,0 0 0 0 0,0 0 0 0 0,0 0 0 0 0,0 1-7 0 0,3 9 55 0 0,-2-9-48 0 0,0-1 0 0 0,-1 0 0 0 0,1 0 0 0 0,-1 1 0 0 0,0-1 0 0 0,1 0 0 0 0,-1 1 0 0 0,0-1 0 0 0,0 0 0 0 0,0 1-1 0 0,0-1 1 0 0,0 0 0 0 0,0 1 0 0 0,0-1 0 0 0,0 0 0 0 0,-1 1 0 0 0,1-1 0 0 0,0 0 0 0 0,-1 1 0 0 0,1-1-1 0 0,-1 0 1 0 0,1 0 0 0 0,-1 1-7 0 0,-8 8 52 0 0,6-7-42 0 0,1-1-1 0 0,0 0 1 0 0,0 1 0 0 0,0-1-1 0 0,0 1 1 0 0,1-1 0 0 0,-1 1-1 0 0,1 0 1 0 0,-1 0-10 0 0,2 5 17 0 0,0-7-14 0 0,0 0 0 0 0,0-1 0 0 0,0 1 0 0 0,1-1 0 0 0,-1 1-1 0 0,0 0 1 0 0,0-1 0 0 0,-1 1 0 0 0,1-1 0 0 0,0 1-1 0 0,0 0 1 0 0,0-1 0 0 0,0 1 0 0 0,0-1 0 0 0,-1 1-1 0 0,1-1 1 0 0,0 1 0 0 0,0-1 0 0 0,-1 1 0 0 0,1-1 0 0 0,-1 1-1 0 0,1-1 1 0 0,0 1 0 0 0,-1-1 0 0 0,1 1 0 0 0,-1-1-3 0 0,-9 6 48 0 0,9-5-43 0 0,0-1 1 0 0,1 0-1 0 0,-1 0 0 0 0,0 1 1 0 0,0-1-1 0 0,1 0 1 0 0,-1 1-1 0 0,0-1 0 0 0,1 1 1 0 0,-1-1-1 0 0,0 1 1 0 0,1-1-1 0 0,-1 1 0 0 0,1-1 1 0 0,-1 1-1 0 0,1 0 1 0 0,-1-1-1 0 0,1 1 0 0 0,-1 0 1 0 0,1 0-1 0 0,0-1 0 0 0,0 1 1 0 0,-1 0-1 0 0,1 0 1 0 0,0-1-1 0 0,0 1 0 0 0,0 0 1 0 0,-1 0-1 0 0,1 0 1 0 0,0-1-1 0 0,0 1 0 0 0,0 0 1 0 0,0 0-1 0 0,1 0 1 0 0,-1-1-1 0 0,0 1 0 0 0,0 0 1 0 0,0 0-1 0 0,1 0-5 0 0,29 72 267 0 0,-30-72-263 0 0,1 1 0 0 0,-1 0 0 0 0,0-1 0 0 0,0 1 0 0 0,1 0 0 0 0,-1-1 0 0 0,0 1 0 0 0,-1 0 0 0 0,1 0 1 0 0,0-1-1 0 0,0 1 0 0 0,-1 0 0 0 0,1-1 0 0 0,-1 1 0 0 0,1 0 0 0 0,-1-1 0 0 0,0 1 0 0 0,0 0-4 0 0,0 0 3 0 0,0 0 1 0 0,0 0-1 0 0,0 0 1 0 0,1 0-1 0 0,-1 0 0 0 0,1 0 1 0 0,-1 0-1 0 0,1 0 1 0 0,0 0-1 0 0,0 0 0 0 0,0 0 1 0 0,0 0-1 0 0,0 0-3 0 0,2 7 9 0 0,-2-8-6 0 0,1 1 0 0 0,-1-1 0 0 0,1 0 0 0 0,-1 1 0 0 0,0-1 0 0 0,0 1-1 0 0,0-1 1 0 0,0 0 0 0 0,0 1 0 0 0,0-1 0 0 0,0 0 0 0 0,0 1 0 0 0,0-1-1 0 0,-1 1 1 0 0,1-1 0 0 0,0 0 0 0 0,-1 0 0 0 0,1 1 0 0 0,-1-1 0 0 0,0 0-1 0 0,1 0 1 0 0,-1 1-3 0 0,-6 4-1 0 0,7-6 2 0 0,-1 1-1 0 0,0-1 0 0 0,1 0 0 0 0,-1 1 1 0 0,1-1-1 0 0,-1 1 0 0 0,1-1 1 0 0,-1 1-1 0 0,1-1 0 0 0,-1 1 0 0 0,1 0 1 0 0,-1-1-1 0 0,1 1 0 0 0,-1 0 1 0 0,1-1-1 0 0,0 1 0 0 0,0 0 0 0 0,-1-1 1 0 0,1 1-1 0 0,0 0 0 0 0,0 0 1 0 0,0-1-1 0 0,0 1 0 0 0,0 0 1 0 0,0 0-1 0 0,0-1 0 0 0,0 1 0 0 0,0 0 1 0 0,0 0-1 0 0,0-1 0 0 0,0 1 1 0 0,0 0-1 0 0,1-1 0 0 0,-1 1 0 0 0,0 0 1 0 0,1-1-1 0 0,-1 1 0 0 0,0 0 1 0 0,1-1-1 0 0,0 2 0 0 0,-1-2 1 0 0,0 0 1 0 0,1 1-1 0 0,-1-1 1 0 0,0 1-1 0 0,0-1 1 0 0,0 1-1 0 0,1-1 1 0 0,-1 1-1 0 0,0-1 1 0 0,0 1-1 0 0,0-1 0 0 0,0 1 1 0 0,0-1-1 0 0,0 1 1 0 0,0-1-1 0 0,0 1 1 0 0,0-1-1 0 0,0 1 1 0 0,0-1-1 0 0,0 1 1 0 0,0 0-1 0 0,-1-1 1 0 0,1 0-1 0 0,0 1 0 0 0,0-1 1 0 0,0 1-1 0 0,-1-1 1 0 0,1 1-1 0 0,0-1 1 0 0,-1 1-1 0 0,1-1 1 0 0,0 0-1 0 0,-1 1 1 0 0,1-1-1 0 0,-1 0 1 0 0,1 1-2 0 0,-1-1 0 0 0,1 1 0 0 0,-1 0 0 0 0,0-1 0 0 0,1 1 0 0 0,-1-1 0 0 0,1 1 0 0 0,0 0 0 0 0,-1 0 0 0 0,1-1 0 0 0,-1 1 0 0 0,1 0 0 0 0,0 0 0 0 0,0-1 0 0 0,-1 1 0 0 0,1 0 0 0 0,0 0 0 0 0,0 0 0 0 0,0-1 0 0 0,0 1 0 0 0,0 0 0 0 0,0 0 0 0 0,0 0 0 0 0,0-1 0 0 0,0 1 0 0 0,0 0 0 0 0,1 0 0 0 0,-1 0 0 0 0,0-1 0 0 0,0 1 0 0 0,1 0 0 0 0,5 12 0 0 0,-5-12 0 0 0,1 1 0 0 0,-1 0 0 0 0,0 0 0 0 0,-1-1 0 0 0,1 1 0 0 0,0 0 0 0 0,0 0 0 0 0,-1 0 0 0 0,1 0 0 0 0,-1 0 0 0 0,0 0 0 0 0,1 0 0 0 0,-1 0 0 0 0,0 0 0 0 0,0 0 0 0 0,0 0 0 0 0,-1 0 0 0 0,1 0 0 0 0,0 1 0 0 0,-1-2 0 0 0,1-1 0 0 0,0 1 0 0 0,0-1 0 0 0,0 1 0 0 0,0 0 0 0 0,0-1 0 0 0,0 1 0 0 0,0-1-1 0 0,0 1 1 0 0,0 0 0 0 0,0-1 0 0 0,0 1 0 0 0,0-1 0 0 0,0 1 0 0 0,0 0 0 0 0,1-1 0 0 0,-1 1 0 0 0,0-1 0 0 0,0 1 0 0 0,1-1 0 0 0,-1 1-1 0 0,0-1 1 0 0,1 1 0 0 0,-1-1 0 0 0,0 1 0 0 0,1-1 0 0 0,-1 1 0 0 0,1-1 0 0 0,-1 0 0 0 0,1 1 1 0 0,-1-1 1 0 0,1 1-1 0 0,-1-1 1 0 0,1 1-1 0 0,-1-1 1 0 0,1 1-1 0 0,-1-1 1 0 0,0 1-1 0 0,1 0 1 0 0,-1-1-1 0 0,0 1 1 0 0,0 0-1 0 0,1-1 1 0 0,-1 1-1 0 0,0 0 1 0 0,0-1-1 0 0,0 1 1 0 0,0 0-1 0 0,0-1 1 0 0,0 1-1 0 0,0 0 1 0 0,0-1-1 0 0,0 1 1 0 0,0 0-1 0 0,0-1 1 0 0,0 1-1 0 0,0 0 1 0 0,-1-1 0 0 0,1 1-1 0 0,0 0 1 0 0,0-1-1 0 0,-1 1 1 0 0,1 0-1 0 0,-1-1 1 0 0,1 1-1 0 0,0-1 1 0 0,-1 1-2 0 0,-9 9 26 0 0,9-9-21 0 0,0 0-1 0 0,0 0 0 0 0,0 0 0 0 0,-1 0 0 0 0,2 0 1 0 0,-1 0-1 0 0,0 0 0 0 0,0 0 0 0 0,0 0 1 0 0,0 0-1 0 0,1 0 0 0 0,-1 1 0 0 0,0-1 1 0 0,1 0-1 0 0,-1 1 0 0 0,1-1 0 0 0,0 1-4 0 0,0 3 32 0 0,1-4-30 0 0,-1-1 0 0 0,0 1 0 0 0,0-1 0 0 0,0 1 0 0 0,0-1 0 0 0,0 1 0 0 0,0-1 0 0 0,0 1 0 0 0,0-1 0 0 0,0 1 0 0 0,0-1 1 0 0,0 1-1 0 0,0-1 0 0 0,0 1 0 0 0,0-1 0 0 0,0 1 0 0 0,0-1 0 0 0,-1 1 0 0 0,1-1 0 0 0,0 1 0 0 0,0-1 0 0 0,-1 0 0 0 0,1 1 1 0 0,0-1-1 0 0,-1 1 0 0 0,1-1 0 0 0,0 0 0 0 0,-1 1 0 0 0,1-1 0 0 0,0 0 0 0 0,-1 1-2 0 0,-22 14 144 0 0,23-14-140 0 0,0 0-1 0 0,0-1 1 0 0,0 1-1 0 0,0 0 1 0 0,1-1-1 0 0,-1 1 1 0 0,0 0 0 0 0,1 0-1 0 0,-1-1 1 0 0,0 1-1 0 0,1-1 1 0 0,-1 1-1 0 0,1 0 1 0 0,-1-1-1 0 0,1 1 1 0 0,-1-1 0 0 0,1 1-1 0 0,0 0-3 0 0,-1-1 0 0 0,0 0 0 0 0,1 0 0 0 0,0 1 0 0 0,-1-1 0 0 0,1 1 0 0 0,-1-1 0 0 0,1 1 0 0 0,-1-1 0 0 0,0 1 0 0 0,1-1 0 0 0,-1 1 0 0 0,0-1 0 0 0,1 1 0 0 0,-1-1 0 0 0,0 1 0 0 0,1 0 0 0 0,-1-1 0 0 0,0 1 0 0 0,0 0 0 0 0,0-1 0 0 0,0 1 0 0 0,0 0 0 0 0,0-1 0 0 0,0 1 0 0 0,0 0 0 0 0,0-1 0 0 0,0 1 0 0 0,0 0 0 0 0,0-1 0 0 0,0 1 0 0 0,0-1 0 0 0,0 1 0 0 0,-1 0 0 0 0,1-1 0 0 0,0 1 0 0 0,-1 0 0 0 0,-2 6 0 0 0,3-7 0 0 0,0 1 0 0 0,0-1 0 0 0,0 1 0 0 0,0-1 0 0 0,0 0 0 0 0,0 1 0 0 0,1-1 0 0 0,-1 0 0 0 0,0 1 0 0 0,0-1 0 0 0,0 0 0 0 0,0 1 0 0 0,0-1 0 0 0,1 0 0 0 0,-1 1 0 0 0,0-1 0 0 0,0 0 0 0 0,1 0 0 0 0,-1 1 0 0 0,0-1 0 0 0,0 0 0 0 0,1 0 0 0 0,-1 0 0 0 0,0 1 0 0 0,1-1 0 0 0,-1 0 0 0 0,0 0 0 0 0,11 6 0 0 0,-8-5 0 0 0,7 8 0 0 0,-6 0 0 0 0,-4-8 2 0 0,0 0-1 0 0,0 1 1 0 0,0-1-1 0 0,0 0 0 0 0,0 0 1 0 0,0 0-1 0 0,0 0 1 0 0,-1 0-1 0 0,1 0 1 0 0,0 0-1 0 0,-1 0 1 0 0,1 0-1 0 0,-1 0 0 0 0,0 0 1 0 0,1 0-1 0 0,-1 0 1 0 0,0 0-1 0 0,1 0 1 0 0,-1 0-1 0 0,0 0 1 0 0,0-1-1 0 0,0 1 0 0 0,0 0 1 0 0,0 0-1 0 0,1-1 1 0 0,-1 1-1 0 0,-1-1 1 0 0,1 1-1 0 0,0-1 1 0 0,0 0-1 0 0,0 1-1 0 0,-4 2 9 0 0,5-3-9 0 0,-1 0 0 0 0,1 0 0 0 0,-1 0 0 0 0,1 0 1 0 0,0 0-1 0 0,-1 1 0 0 0,1-1 0 0 0,-1 0 1 0 0,1 0-1 0 0,0 1 0 0 0,-1-1 0 0 0,1 0 0 0 0,0 0 1 0 0,0 1-1 0 0,-1-1 0 0 0,1 0 0 0 0,0 1 1 0 0,0-1-1 0 0,-1 1 0 0 0,1-1 0 0 0,0 0 0 0 0,0 1 1 0 0,0-1-1 0 0,0 1 0 0 0,-1-1 0 0 0,1 0 1 0 0,0 1-1 0 0,0-1 0 0 0,0 1 0 0 0,0-1 0 0 0,0 1 1 0 0,0-1-1 0 0,0 0 0 0 0,0 1 0 0 0,0-1 1 0 0,1 1-1 0 0,-1-1 0 0 0,0 1 0 0 0,0-1 0 0 0,0 0 1 0 0,0 1-1 0 0,1-1 0 0 0,-1 0 0 0 0,0 1 1 0 0,0-1-1 0 0,1 0 0 0 0,-1 1 0 0 0,0-1 0 0 0,0 0 1 0 0,1 1-1 0 0,-1-1 0 0 0,1 1 0 0 0,-1-1 0 0 0,1 1 0 0 0,-1 0 0 0 0,1-1 0 0 0,-1 1 0 0 0,1-1 0 0 0,-1 1 0 0 0,0 0 0 0 0,0 0 0 0 0,1-1 0 0 0,-1 1 0 0 0,0 0 0 0 0,0-1-1 0 0,0 1 1 0 0,0 0 0 0 0,1 0 0 0 0,-1 0 0 0 0,0-1 0 0 0,0 1 0 0 0,-1 0 0 0 0,1 0 0 0 0,0-1 0 0 0,0 1 0 0 0,0 1 0 0 0,-6 7 0 0 0,6-8 0 0 0,-1-1 0 0 0,1 1 0 0 0,-1 0 0 0 0,0 0 0 0 0,1-1 0 0 0,-1 1 0 0 0,1 0 0 0 0,0 0 0 0 0,-1 0 0 0 0,1 0 0 0 0,0 0 0 0 0,-1-1 0 0 0,1 1 0 0 0,0 0 0 0 0,0 0 0 0 0,0 0 0 0 0,0 0 0 0 0,0 0 0 0 0,0 0 0 0 0,0 0 0 0 0,0 0 0 0 0,0 0 0 0 0,1 0 0 0 0,-1 0 0 0 0,0-1 0 0 0,0 1 0 0 0,1 0 0 0 0,-1 0 0 0 0,1 0 0 0 0,-1 0 0 0 0,1-1 0 0 0,-1 1 0 0 0,1 0 0 0 0,-1 0 0 0 0,1-1 0 0 0,5 4 0 0 0,0 0 0 0 0,1 20 0 0 0,-7-24 1 0 0,0 1-1 0 0,1-1 1 0 0,-1 1-1 0 0,-1-1 1 0 0,1 0-1 0 0,0 1 1 0 0,0-1-1 0 0,0 1 1 0 0,0-1-1 0 0,0 1 1 0 0,0-1-1 0 0,0 0 0 0 0,0 1 1 0 0,-1-1-1 0 0,1 0 1 0 0,0 1-1 0 0,0-1 1 0 0,-1 0-1 0 0,1 1 1 0 0,0-1-1 0 0,0 0 1 0 0,-1 1-1 0 0,0 0 6 0 0,-4 7 31 0 0,7 0-25 0 0,-2-7-12 0 0,1-1-1 0 0,-1 1 1 0 0,0 0 0 0 0,1 0 0 0 0,-1-1 0 0 0,0 1 0 0 0,0 0 0 0 0,0 0 0 0 0,0-1 0 0 0,0 1 0 0 0,0 0 0 0 0,0 0 0 0 0,0-1 0 0 0,0 1 0 0 0,0 0 0 0 0,0 0 0 0 0,-1-1 0 0 0,1 1 0 0 0,0 0-1 0 0,0 0 1 0 0,-1-1 0 0 0,1 1 0 0 0,0 0 0 0 0,-1-1 0 0 0,1 1 0 0 0,-11 11 0 0 0,11-12 0 0 0,-1 1 0 0 0,1-1 0 0 0,-1 1 0 0 0,1-1 0 0 0,0 1 0 0 0,0-1 0 0 0,-1 1 0 0 0,1-1 0 0 0,0 1 0 0 0,0 0 0 0 0,0-1 0 0 0,-1 1 0 0 0,1-1 0 0 0,0 1 0 0 0,0 0 0 0 0,0-1 0 0 0,0 1 0 0 0,0-1 0 0 0,0 1 0 0 0,4 7 0 0 0,-3-8 0 0 0,0 1 0 0 0,-1 0 0 0 0,1 0 0 0 0,-1-1 0 0 0,1 1 0 0 0,-1 0 0 0 0,0 0 0 0 0,1 0 0 0 0,-1 0 0 0 0,0 0 0 0 0,0-1 0 0 0,1 1 0 0 0,-1 0 0 0 0,0 1 0 0 0,-1 5 0 0 0,1-6 0 0 0,0 1 0 0 0,0-1 0 0 0,0 0 0 0 0,0 1 0 0 0,0-1 0 0 0,0 1 0 0 0,1-1 0 0 0,-1 0 0 0 0,0 1 0 0 0,1-1 0 0 0,-1 0 0 0 0,1 1 0 0 0,-1-1 0 0 0,1 0 0 0 0,-1 0 0 0 0,6 9 0 0 0,-4-9 0 0 0,-1 1 0 0 0,0-1 0 0 0,0 1 0 0 0,0-1 0 0 0,0 1 0 0 0,0 0 0 0 0,0-1 0 0 0,-1 1 0 0 0,1 0 0 0 0,-1 0 0 0 0,1-1 0 0 0,-1 1 0 0 0,1 0 0 0 0,-1 0 0 0 0,0 0 0 0 0,0 0 0 0 0,0 0 0 0 0,0 0 0 0 0,0 0 0 0 0,-1-1 0 0 0,1 1 0 0 0,-1 1 0 0 0,1-1 0 0 0,-1 0 0 0 0,0 1 0 0 0,1-1 0 0 0,0 1 0 0 0,-1-1 0 0 0,1 1 0 0 0,0-1 0 0 0,0 0 0 0 0,0 1 0 0 0,1-2 1 0 0,-1 0 1 0 0,0-1-1 0 0,0 1 0 0 0,0 0 0 0 0,0 0 0 0 0,-1-1 1 0 0,1 1-1 0 0,0 0 0 0 0,0 0 0 0 0,0-1 0 0 0,-1 1 1 0 0,1 0-1 0 0,0-1 0 0 0,0 1 0 0 0,-1 0 0 0 0,1-1 1 0 0,-1 1-1 0 0,1 0 0 0 0,-1-1 0 0 0,1 1 0 0 0,-1-1 1 0 0,1 1-1 0 0,-1-1 0 0 0,1 1 0 0 0,-1-1 1 0 0,0 1-1 0 0,1-1 0 0 0,-1 0 0 0 0,0 1-1 0 0,-3 2 19 0 0,4-3-19 0 0,-1 1 1 0 0,1-1-1 0 0,0 1 1 0 0,0 0-1 0 0,-1-1 1 0 0,1 1-1 0 0,0-1 1 0 0,0 1 0 0 0,0 0-1 0 0,0-1 1 0 0,0 1-1 0 0,0 0 1 0 0,0-1-1 0 0,0 1 1 0 0,0-1 0 0 0,0 1-1 0 0,0 0 1 0 0,0 0-1 0 0,0 9 11 0 0,-1-9-10 0 0,1 0 0 0 0,-1-1 1 0 0,1 1-1 0 0,0 0 0 0 0,-1-1 1 0 0,1 1-1 0 0,0 0 0 0 0,0-1 1 0 0,0 1-1 0 0,0 0 0 0 0,-1 0 0 0 0,1-1 1 0 0,0 1-1 0 0,0 0 0 0 0,0 0 1 0 0,0-1-1 0 0,1 1 0 0 0,-1 0 0 0 0,0 0 1 0 0,0-1-1 0 0,0 1 0 0 0,1 0 1 0 0,-1-1-1 0 0,0 1 0 0 0,1 0 1 0 0,-1-1-1 0 0,0 1 0 0 0,1-1 0 0 0,-1 1 1 0 0,1 0-1 0 0,-1-1 0 0 0,1 1 1 0 0,-1-1-1 0 0,1 1 0 0 0,-1-1 1 0 0,1 0-1 0 0,0 1 0 0 0,-1-1 0 0 0,1 1 1 0 0,0-1-1 0 0,-1 0 0 0 0,1 1-1 0 0,0-1 2 0 0,-1 0 0 0 0,1 0 0 0 0,-1 0 0 0 0,1 0 1 0 0,-1 1-1 0 0,1-1 0 0 0,-1 0 0 0 0,1 1 0 0 0,-1-1 0 0 0,0 0 0 0 0,1 1 0 0 0,-1-1 0 0 0,1 0 0 0 0,-1 1 0 0 0,0-1 0 0 0,0 1 0 0 0,1-1 0 0 0,-1 1 0 0 0,0-1 0 0 0,0 1 0 0 0,1-1 0 0 0,-1 1 0 0 0,0-1 0 0 0,0 1 1 0 0,0-1-1 0 0,0 1 0 0 0,0-1 0 0 0,0 1 0 0 0,0-1 0 0 0,0 1 0 0 0,0-1 0 0 0,0 1-2 0 0,-1 4 15 0 0,1-5-13 0 0,-1 1 1 0 0,1-1-1 0 0,0 1 0 0 0,0-1 0 0 0,0 1 0 0 0,0-1 0 0 0,0 1 0 0 0,0-1 0 0 0,-1 1 1 0 0,1 0-1 0 0,0-1 0 0 0,1 1 0 0 0,-1-1 0 0 0,0 1 0 0 0,0-1 0 0 0,0 1 1 0 0,0-1-1 0 0,0 1 0 0 0,0-1 0 0 0,1 1 0 0 0,-1-1 0 0 0,0 1 0 0 0,0-1 1 0 0,1 1-1 0 0,-1-1 0 0 0,0 0 0 0 0,1 1 0 0 0,-1-1 0 0 0,1 1-2 0 0,-1-1 2 0 0,1 1-1 0 0,-1 0 1 0 0,0 0-1 0 0,1 0 1 0 0,-1 0-1 0 0,0-1 1 0 0,0 1-1 0 0,0 0 0 0 0,1 0 1 0 0,-1 0-1 0 0,0 0 1 0 0,0 0-1 0 0,0 0 1 0 0,0-1-1 0 0,0 1 1 0 0,-1 0-1 0 0,1 0 1 0 0,0 0-1 0 0,0 0 1 0 0,-1 0-1 0 0,1-1 1 0 0,0 1-1 0 0,-1 0 1 0 0,1 0-1 0 0,-1 0 1 0 0,1-1-1 0 0,-1 1 1 0 0,1 0-1 0 0,-1-1 1 0 0,1 1-1 0 0,-1 0 1 0 0,0-1-1 0 0,1 1 1 0 0,-1-1-1 0 0,0 1 0 0 0,0 0 0 0 0,-11 10 10 0 0,11-7-12 0 0,-1-1 1 0 0,-6 3 0 0 0,8-6 0 0 0,-1 0 0 0 0,0 0 0 0 0,1 1 0 0 0,-1-1 0 0 0,1 0 0 0 0,-1 1 0 0 0,0-1 0 0 0,1 0 0 0 0,-1 1 0 0 0,1-1 0 0 0,-1 1 0 0 0,1-1 0 0 0,-1 1 0 0 0,1-1 0 0 0,0 1 0 0 0,-1-1 0 0 0,1 1 0 0 0,0-1 0 0 0,-1 1 0 0 0,1 0 0 0 0,0-1 0 0 0,0 1 0 0 0,-1-1 0 0 0,1 1 0 0 0,0 0 0 0 0,0-1 0 0 0,0 1 0 0 0,0 0 0 0 0,0-1 0 0 0,0 1 0 0 0,0 0 0 0 0,0-1 0 0 0,0 1 0 0 0,0 0 0 0 0,0-1 0 0 0,1 1 0 0 0,-1 0 0 0 0,0-1 0 0 0,0 1 0 0 0,1 0 0 0 0,-1-1 0 0 0,0 1 0 0 0,1 0 0 0 0,2 4 0 0 0,6 13 0 0 0,-5-7 0 0 0,2-6 0 0 0,-5-5 0 0 0,0 0 0 0 0,0 1 0 0 0,0-1 0 0 0,0 1 0 0 0,-1-1 0 0 0,1 1 0 0 0,0 0 0 0 0,0-1 0 0 0,0 1 0 0 0,-1 0 0 0 0,1 0 0 0 0,0-1 0 0 0,-1 1 0 0 0,1 0 0 0 0,-1 0 0 0 0,1 0 0 0 0,-1 0 0 0 0,0 0 0 0 0,1 0 0 0 0,-1 0 0 0 0,0 0 0 0 0,0 0 1 0 0,0-1 0 0 0,0 1-1 0 0,0 0 1 0 0,0-1 0 0 0,0 1-1 0 0,-1 0 1 0 0,1-1-1 0 0,0 1 1 0 0,-1 0 0 0 0,1-1-1 0 0,-1 1 1 0 0,1 0 0 0 0,0-1-1 0 0,-1 1 1 0 0,1-1 0 0 0,-1 1-1 0 0,-1 2 10 0 0,-2-1 6 0 0,-16 1 11 0 0,17-3-36 0 0,1 0 0 0 0,0 0 0 0 0,-1 0 0 0 0,1 0 0 0 0,0 0 0 0 0,-1-1 0 0 0,1 1 0 0 0,-1-1 9 0 0,1 0-72 0 0,4 1-96 0 0,6-1-491 0 0,-12-5-2328 0 0,3 5-5510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6:5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7 332 18023 0 0,'0'0'407'0'0,"0"0"60"0"0,0 0 23 0 0,0 0-50 0 0,-3-6-268 0 0,2 6-164 0 0,1-1-1 0 0,0 1 1 0 0,-1 0-1 0 0,1-1 0 0 0,0 1 1 0 0,0-1-1 0 0,-1 1 1 0 0,1 0-1 0 0,0-1 1 0 0,0 1-1 0 0,0-1 0 0 0,0 1 1 0 0,-1-1-1 0 0,1 1 1 0 0,0-1-1 0 0,0 1 1 0 0,0-1-1 0 0,0 1 0 0 0,0-1 1 0 0,0 1-1 0 0,0 0 1 0 0,0-1-1 0 0,0 1 0 0 0,1-1 1 0 0,-1 1-1 0 0,0-1 1 0 0,0 1-1 0 0,0-1 1 0 0,0 1-1 0 0,1 0 0 0 0,-1-1 1 0 0,0 0-8 0 0,2-1 73 0 0,5-17 207 0 0,1 0 0 0 0,0 0 0 0 0,2 0 1 0 0,0 2-1 0 0,1-1 0 0 0,1 1 0 0 0,1 1 0 0 0,0 0 0 0 0,1 0 0 0 0,15-12-280 0 0,-10 13 164 0 0,1 0 0 0 0,1 1 0 0 0,1 1 0 0 0,8-3-164 0 0,-12 6 102 0 0,-11 6-73 0 0,2 1 1 0 0,-1 0-1 0 0,0 0 1 0 0,1 1-1 0 0,-1 0 1 0 0,1 0-1 0 0,-1 1 0 0 0,1 0 1 0 0,0 1-1 0 0,0 0 1 0 0,-1 0-1 0 0,1 1 1 0 0,0 0-1 0 0,0 0 1 0 0,-1 1-1 0 0,1 0 1 0 0,4 3-30 0 0,-5-3 6 0 0,0 1-1 0 0,-1 0 1 0 0,1 1 0 0 0,-1-1 0 0 0,0 1-1 0 0,0 1 1 0 0,-1 0 0 0 0,1 0 0 0 0,-1 0-1 0 0,0 0 1 0 0,-1 1 0 0 0,1 0 0 0 0,-1 0-1 0 0,0 1 1 0 0,0 0 0 0 0,-1-1 0 0 0,0 1-1 0 0,0 1 1 0 0,0 1-6 0 0,-1 0 0 0 0,-1 0 0 0 0,0 0 0 0 0,-1 0 0 0 0,0 0 0 0 0,0 1 0 0 0,-1-1 0 0 0,0 0 0 0 0,0 1 0 0 0,-1-1 0 0 0,0 0 0 0 0,-1 1 0 0 0,0-1 0 0 0,-2 4 0 0 0,-4 11 0 0 0,-1 0 0 0 0,-1 0 0 0 0,-1-1 0 0 0,-5 6 0 0 0,7-12 10 0 0,-1 0 0 0 0,0-1 0 0 0,-2 0 0 0 0,0 0 0 0 0,0-2 0 0 0,-11 11-10 0 0,-29 23-4 0 0,53-48 0 0 0,-1 0 0 0 0,0 0 0 0 0,0 0-1 0 0,0 0 1 0 0,0 0 0 0 0,0 0 0 0 0,0 0 0 0 0,0 0 0 0 0,1 0-1 0 0,-1 1 1 0 0,0-1 0 0 0,0 0 0 0 0,0 0 0 0 0,0 0-1 0 0,0 0 1 0 0,0 0 0 0 0,0 0 0 0 0,0 0 0 0 0,0 0-1 0 0,0 0 1 0 0,1 0 0 0 0,-1 0 0 0 0,0 0 0 0 0,0 1 0 0 0,0-1-1 0 0,0 0 1 0 0,0 0 0 0 0,0 0 0 0 0,0 0 0 0 0,0 0-1 0 0,0 0 1 0 0,0 0 0 0 0,0 1 0 0 0,0-1 0 0 0,0 0-1 0 0,0 0 1 0 0,0 0 0 0 0,0 0 0 0 0,0 0 0 0 0,0 0-1 0 0,0 0 1 0 0,0 1 0 0 0,0-1 0 0 0,0 0 0 0 0,0 0 0 0 0,0 0-1 0 0,0 0 1 0 0,0 0 0 0 0,0 0 0 0 0,-1 0 0 0 0,1 0-1 0 0,0 0 1 0 0,0 1 0 0 0,0-1 0 0 0,0 0 0 0 0,0 0-1 0 0,0 0 1 0 0,0 0 0 0 0,0 0 0 0 0,0 0 0 0 0,0 0 0 0 0,-1 0-1 0 0,1 0 1 0 0,0 0 0 0 0,0 0 0 0 0,0 0 0 0 0,0 0-1 0 0,0 0 1 0 0,0 0 4 0 0,15 0-87 0 0,27-7 21 0 0,-36 6-10 0 0,70-6-54 0 0,-65 7 134 0 0,0 0 0 0 0,0 1 0 0 0,-1 0 0 0 0,1 1 0 0 0,0 0 0 0 0,0 1-4 0 0,17 2 135 0 0,-10-1-168 0 0,-1-1 1 0 0,1 2-1 0 0,-1 0 0 0 0,0 2 1 0 0,-1 0-1 0 0,1 0 0 0 0,-1 1 1 0 0,-1 1-1 0 0,0 1 0 0 0,9 7 33 0 0,-13-8 63 0 0,0 0 0 0 0,-1 0-1 0 0,5 7-62 0 0,-11-13 17 0 0,-1 1 0 0 0,0 0 1 0 0,0 1-1 0 0,-1-1 0 0 0,1 0 0 0 0,-1 1 0 0 0,0 0 0 0 0,0-1 0 0 0,-1 1 0 0 0,1 0 0 0 0,0 2-17 0 0,-2-3 28 0 0,0-1 0 0 0,-1 1 0 0 0,1 0 0 0 0,-1-1 0 0 0,1 1 0 0 0,-1-1-1 0 0,0 1 1 0 0,0-1 0 0 0,-1 0 0 0 0,1 1 0 0 0,-1-1 0 0 0,1 0 0 0 0,-1 0 0 0 0,0 0 0 0 0,0 0-1 0 0,0 0 1 0 0,-1-1 0 0 0,0 2-28 0 0,-1 1 70 0 0,-1 0-1 0 0,0-1 1 0 0,0 1-1 0 0,0-1 1 0 0,0 0 0 0 0,-1-1-1 0 0,1 1 1 0 0,-1-1-1 0 0,-4 2-69 0 0,-43 16 579 0 0,19-7-165 0 0,-2-1 1 0 0,-33 7-415 0 0,40-13 56 0 0,-19 4 32 0 0,1-1 1 0 0,33-6-111 0 0,0-1 1 0 0,-12 1 21 0 0,12-3-436 0 0,-16 2-148 0 0,13 1-7066 0 0,16-4-173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3:55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2170 8240 0 0,'0'0'241'0'0,"5"-7"134"0"0,-3 4 388 0 0,0 0 1 0 0,0 0-1 0 0,0 0 0 0 0,-1-1 1 0 0,1 1-1 0 0,-1-1 1 0 0,1-1-764 0 0,-3 5 116 0 0,1 0 0 0 0,-1-1 0 0 0,1 1 0 0 0,0 0 0 0 0,-1 0 0 0 0,1-1 0 0 0,-1 1 0 0 0,1 0 0 0 0,-1 0 0 0 0,1 0 0 0 0,0 0 0 0 0,-1-1 0 0 0,1 1 0 0 0,-1 0 0 0 0,1 0 0 0 0,-1 0 1 0 0,1 0-1 0 0,-1 0 0 0 0,1 0 0 0 0,-1 0 0 0 0,1 0 0 0 0,-1 1 0 0 0,1-1 0 0 0,-1 0 0 0 0,1 0 0 0 0,-1 0 0 0 0,1 0 0 0 0,0 1 0 0 0,-1-1 0 0 0,1 0 0 0 0,-1 0 0 0 0,1 1 0 0 0,0-1 0 0 0,-1 0 1 0 0,1 1-1 0 0,0-1 0 0 0,-1 0 0 0 0,1 1 0 0 0,0-1 0 0 0,-1 1 0 0 0,1-1 0 0 0,0 0 0 0 0,0 1 0 0 0,0-1 0 0 0,-1 1-116 0 0,1 4 113 0 0,1-2-12 0 0,-1 1 1 0 0,-1 0 0 0 0,1 0-1 0 0,0 0 1 0 0,-1-1 0 0 0,0 4-102 0 0,0-6 198 0 0,-1 3 2 0 0,-1 5-117 0 0,0 0 0 0 0,0 1 0 0 0,1-1 0 0 0,0 1-1 0 0,1 0 1 0 0,0 0 0 0 0,1 0 0 0 0,0 0-1 0 0,0-1 1 0 0,1 1 0 0 0,1 9-83 0 0,0-9 85 0 0,-1 1 0 0 0,-1 0 0 0 0,0 5-85 0 0,0 18 261 0 0,2-9 90 0 0,-2 0 0 0 0,-1 0 0 0 0,-3 13-351 0 0,3-35 33 0 0,0 1-1 0 0,0-1 1 0 0,0 0-1 0 0,0 0 1 0 0,0 0-1 0 0,-1 0 1 0 0,1 0-1 0 0,-1-1-32 0 0,0 1 39 0 0,1 0-1 0 0,-1 0 1 0 0,1 0-1 0 0,0 0 1 0 0,0 0-1 0 0,0 0 1 0 0,0 1-1 0 0,0-1-38 0 0,0 9 117 0 0,1 0-1 0 0,0 0 1 0 0,1 0-1 0 0,1 2-116 0 0,0 29 25 0 0,2 40 103 0 0,-3-53-77 0 0,0-21-35 0 0,-1 0-1 0 0,0 0 0 0 0,0 0 1 0 0,-1 1-1 0 0,0 0-15 0 0,-1 5 61 0 0,0 0 1 0 0,1 0-1 0 0,1 0 0 0 0,1 11-61 0 0,-1-6 123 0 0,0 1 1 0 0,-1 8-124 0 0,-1-14 78 0 0,2 0 0 0 0,0 0 1 0 0,0 0-1 0 0,3 11-78 0 0,-1-13 6 0 0,-1 0 0 0 0,-1-1 0 0 0,0 12-6 0 0,0-10 79 0 0,0 1 0 0 0,2 9-79 0 0,-1-11 54 0 0,-1 0-1 0 0,0-1 1 0 0,-1 10-54 0 0,0 11 10 0 0,-3-2 45 0 0,3-27-55 0 0,0 0 0 0 0,0 0 0 0 0,1 0-1 0 0,0 0 1 0 0,0 0 0 0 0,0 0 0 0 0,0 0 0 0 0,0 0 0 0 0,1 0-1 0 0,0-1 1 0 0,0 4 0 0 0,0-3 0 0 0,0-1 0 0 0,-1 1 0 0 0,0 0-1 0 0,1 0 1 0 0,-1 0 0 0 0,-1 3 0 0 0,1-4 12 0 0,0 1 0 0 0,0-1 1 0 0,0 1-1 0 0,0 0 0 0 0,1-1 0 0 0,0 4-12 0 0,0-5 32 0 0,0 1 0 0 0,0 0 0 0 0,0 0 0 0 0,-1 0 0 0 0,1 0 0 0 0,-1 0 0 0 0,0 0 0 0 0,0 0 0 0 0,0 0 0 0 0,0 2-32 0 0,0 20 132 0 0,0-25-132 0 0,-2 15-54 0 0,-4 6 66 0 0,5-19 69 0 0,1 0-16 0 0,-4 6-41 0 0,4-8-21 0 0,0 1-1 0 0,0-1 1 0 0,0 0-1 0 0,0 1 0 0 0,0-1 1 0 0,0 0-1 0 0,0 1 1 0 0,0-1-1 0 0,0 0 1 0 0,0 1-1 0 0,0-1 1 0 0,0 0-1 0 0,0 1 1 0 0,0-1-1 0 0,0 0 0 0 0,1 1 1 0 0,-1-1-1 0 0,0 0 1 0 0,0 1-1 0 0,0-1 1 0 0,0 0-1 0 0,1 0 1 0 0,-1 1-1 0 0,0-1-2 0 0,0 0 2 0 0,1 0 0 0 0,-1 0 0 0 0,0 1 0 0 0,0-1-1 0 0,0 0 1 0 0,0 0 0 0 0,0 0 0 0 0,0 0 0 0 0,1 0 0 0 0,-1 1 0 0 0,0-1 0 0 0,0 0 0 0 0,0 0-1 0 0,0 0 1 0 0,0 0 0 0 0,0 1 0 0 0,0-1 0 0 0,0 0 0 0 0,0 0 0 0 0,0 0 0 0 0,0 1-1 0 0,0-1 1 0 0,0 0 0 0 0,0 0 0 0 0,0 0 0 0 0,0 1 0 0 0,0-1 0 0 0,0 0 0 0 0,0 0-1 0 0,0 0 1 0 0,0 0 0 0 0,0 1 0 0 0,0-1 0 0 0,0 0 0 0 0,0 0 0 0 0,-1 0 0 0 0,1 0 0 0 0,0 1-1 0 0,0-1 1 0 0,0 0 0 0 0,0 0-2 0 0,-7 5 90 0 0,5-3-10 0 0,2-2-14 0 0,0 0-2 0 0,-5-1-21 0 0,-8-2-162 0 0,10 2-71 0 0,3 1-24 0 0,0 0-190 0 0,0 0-789 0 0,0 0-344 0 0,0 0-65 0 0</inkml:trace>
  <inkml:trace contextRef="#ctx0" brushRef="#br0" timeOffset="4956.955">1 145 5872 0 0,'0'0'132'0'0,"0"-1"17"0"0,38-50 178 0 0,-31 43-157 0 0,0 1 0 0 0,1-1 1 0 0,0 1-1 0 0,1 1 0 0 0,0-1 0 0 0,0 2 1 0 0,7-4-171 0 0,9-11 738 0 0,-10 10-308 0 0,-14 9-222 0 0,-1 1 40 0 0,0 0 169 0 0,0 0 79 0 0,0 0 15 0 0,-2 0 18 0 0,-7-4 74 0 0,7 3 34 0 0,2 1 10 0 0,6 1 1905 0 0,23 14 801 0 0,-27-14-3692 0 0,-2-1 62 0 0,2 0 332 0 0,0 1-1 0 0,0 0 1 0 0,0-1 0 0 0,0 1 0 0 0,0 0 0 0 0,0 0 0 0 0,0 0-1 0 0,0 0 1 0 0,-1 0 0 0 0,1 1 0 0 0,0-1 0 0 0,-1 0-1 0 0,1 1 1 0 0,0-1 0 0 0,-1 1 0 0 0,0 0 0 0 0,1-1 0 0 0,-1 2-55 0 0,1-1 73 0 0,0 0 1 0 0,0 0 0 0 0,0 0 0 0 0,0 0 0 0 0,0 0 0 0 0,0 0 0 0 0,1 0-74 0 0,-2-2 34 0 0,0 1-1 0 0,0-1 1 0 0,0 1 0 0 0,0 0 0 0 0,0-1 0 0 0,0 1-1 0 0,0 0 1 0 0,0-1 0 0 0,-1 1 0 0 0,1 0-1 0 0,0 0 1 0 0,0 0 0 0 0,-1 0 0 0 0,1 0 0 0 0,-1 0-1 0 0,1 0-33 0 0,7 11 248 0 0,-6-8-147 0 0,0 0 1 0 0,0 1-1 0 0,0-1 0 0 0,-1 0 1 0 0,1 1-1 0 0,-1-1 1 0 0,0 1-1 0 0,-1-1 0 0 0,1 1 1 0 0,-1 0-1 0 0,0-1 1 0 0,0 1-1 0 0,0 0 1 0 0,-1-1-1 0 0,0 5-101 0 0,0 1 18 0 0,-1 5 7 0 0,1 1 0 0 0,0-1 0 0 0,1 1 1 0 0,1 4-26 0 0,-1 8 105 0 0,-1-25-84 0 0,1 1 0 0 0,0 0-1 0 0,0-1 1 0 0,0 1 0 0 0,0 0 0 0 0,1-1-1 0 0,0 4-20 0 0,0-3 29 0 0,0-1 6 0 0,0 1 1 0 0,0-1 0 0 0,-1 0-1 0 0,1 1 1 0 0,-1-1-1 0 0,0 1 1 0 0,0-1-1 0 0,0 0 1 0 0,0 1-1 0 0,-1 2-35 0 0,1-2 45 0 0,0-1 0 0 0,0 0 0 0 0,0 1 0 0 0,0-1 1 0 0,1 0-1 0 0,0 3-45 0 0,0-3 29 0 0,-1-1 1 0 0,1 1 0 0 0,-1-1 0 0 0,0 1 0 0 0,0-1 0 0 0,0 1 0 0 0,0-1 0 0 0,0 1 0 0 0,0-1-1 0 0,-1 1 1 0 0,1-1 0 0 0,-1 1 0 0 0,1-1 0 0 0,-1 0 0 0 0,-1 3-30 0 0,0-1 15 0 0,0-3-10 0 0,1 1-1 0 0,0 0 0 0 0,0 0 1 0 0,0-1-1 0 0,0 1 0 0 0,1 0 1 0 0,-1 0-1 0 0,0 0 0 0 0,1 0 1 0 0,-1 0-1 0 0,1 1 0 0 0,0-1 1 0 0,0 0-1 0 0,0 0 1 0 0,0 0-1 0 0,0 0 0 0 0,0 1-4 0 0,1 21 96 0 0,-1-20-68 0 0,0 0 0 0 0,0 1 0 0 0,0-1 0 0 0,1 0 0 0 0,-1-1 0 0 0,2 5-28 0 0,6 11 67 0 0,-6-16-76 0 0,-1 1 0 0 0,1-1-1 0 0,-1 0 1 0 0,0 1-1 0 0,0-1 1 0 0,0 1 0 0 0,-1-1-1 0 0,1 1 1 0 0,-1 2 9 0 0,4 17-81 0 0,-3-20 80 0 0,0 1 0 0 0,0-1 1 0 0,0 0-1 0 0,-1 1 0 0 0,0-1 1 0 0,0 1-1 0 0,0 0 0 0 0,0 1 1 0 0,-7 82 175 0 0,8-72-81 0 0,0-14-72 0 0,-1 1-1 0 0,1-1 1 0 0,-1 0 0 0 0,0 1 0 0 0,0-1 0 0 0,0 0-1 0 0,0 0 1 0 0,0 1 0 0 0,0-1 0 0 0,0 0 0 0 0,0 1-1 0 0,0-1 1 0 0,-1 1-22 0 0,1 1 36 0 0,-1 0 0 0 0,1 0 0 0 0,0 0-1 0 0,0 0 1 0 0,0 0 0 0 0,0 0 0 0 0,0 1-36 0 0,1 0 25 0 0,-1-1 1 0 0,0 1 0 0 0,0-1-1 0 0,0 1 1 0 0,0-1 0 0 0,-1 0 0 0 0,1 1-1 0 0,-2 2-25 0 0,1 0 12 0 0,-1 1-1 0 0,1-1 1 0 0,1 0-1 0 0,-1 1 1 0 0,1-1-1 0 0,0 2-11 0 0,0 0-1 0 0,0-1 0 0 0,0 0 0 0 0,-1 0 0 0 0,0 1 0 0 0,-2 5 1 0 0,-1-2-23 0 0,2 1-1 0 0,-1 0 1 0 0,1 0-1 0 0,1 1 0 0 0,0-1 1 0 0,1 3 23 0 0,-1 15-8 0 0,0-21 23 0 0,0 0-1 0 0,1-1 0 0 0,0 1 1 0 0,1 0-1 0 0,0 1-14 0 0,0-7 7 0 0,-1 0 0 0 0,0-1 0 0 0,0 1 0 0 0,-1 0 0 0 0,1-1 0 0 0,0 1 0 0 0,-1 1-7 0 0,0-1 1 0 0,0 0 0 0 0,1 0-1 0 0,0 0 1 0 0,0 0-1 0 0,0 0 1 0 0,0 0-1 0 0,0 1 0 0 0,2 9 20 0 0,0-7-3 0 0,-1 1 0 0 0,0-1 0 0 0,-1 1 0 0 0,0-1 0 0 0,0 0 0 0 0,0 1 0 0 0,-1 3-17 0 0,1 11 40 0 0,1-18-36 0 0,-1-1 0 0 0,0 1 0 0 0,0-1 0 0 0,0 1 1 0 0,0-1-1 0 0,0 1 0 0 0,-1-1 0 0 0,1 1 0 0 0,-1 0-4 0 0,0 2 9 0 0,0 0 0 0 0,0-1-1 0 0,0 1 1 0 0,1 0 0 0 0,-1 0-1 0 0,1 0 1 0 0,1 0 0 0 0,-1 2-9 0 0,1-2 11 0 0,-1 0 1 0 0,0 0-1 0 0,0-1 1 0 0,-1 1-1 0 0,1 0 1 0 0,-2 5-12 0 0,-1-3 25 0 0,2-6-22 0 0,1 0-1 0 0,-1 0 1 0 0,1 0 0 0 0,0 0-1 0 0,-1 0 1 0 0,1 0 0 0 0,0 0 0 0 0,0 0-1 0 0,-1 0 1 0 0,1 0 0 0 0,0 0-1 0 0,0 0 1 0 0,0 0 0 0 0,0 0-1 0 0,1 1-2 0 0,-1 3 25 0 0,0-1 0 0 0,0 1 0 0 0,0 0 0 0 0,0 0 0 0 0,-1 0 0 0 0,0 0 0 0 0,0-1 0 0 0,0 3-25 0 0,-4 27 332 0 0,5-32-301 0 0,0 2 5 0 0,-9 9 28 0 0,9-12-61 0 0,-1 1 1 0 0,0-1-1 0 0,1 1 1 0 0,0 0-1 0 0,-1-1 1 0 0,1 1-1 0 0,0 0 1 0 0,0-1-1 0 0,0 1 1 0 0,0 0-1 0 0,0-1 1 0 0,0 1 0 0 0,1 0-1 0 0,-1 0-3 0 0,1 1 4 0 0,-2-1-3 0 0,1-1-1 0 0,0 0 0 0 0,0 0 0 0 0,0 1 1 0 0,0-1-1 0 0,0 0 0 0 0,1 0 1 0 0,-1 1-1 0 0,0-1 0 0 0,1 0 1 0 0,-1 0-1 0 0,0 1 0 0 0,1-1 1 0 0,0 0-1 0 0,-1 0 0 0 0,1 0 1 0 0,-1 0-1 0 0,2 0 0 0 0,-2 0-4 0 0,0-1 0 0 0,1 1 1 0 0,-1-1-1 0 0,1 1 0 0 0,-1 0 0 0 0,0-1 1 0 0,0 1-1 0 0,1-1 0 0 0,-1 1 1 0 0,0-1-1 0 0,0 1 0 0 0,0 0 0 0 0,0-1 1 0 0,1 1-1 0 0,-1 0 0 0 0,0-1 0 0 0,0 1 1 0 0,0 0-1 0 0,0-1 4 0 0,0 26-128 0 0,1-10 148 0 0,-1-1 0 0 0,-1 1 0 0 0,0 2-20 0 0,0-14 11 0 0,1 1 0 0 0,-1-1 0 0 0,1 1 0 0 0,0-1 0 0 0,1 1 1 0 0,0 3-12 0 0,-1-6 4 0 0,0 0 0 0 0,0 0 1 0 0,0 0-1 0 0,0 1 0 0 0,-1-1 1 0 0,1 0-1 0 0,-1 0 1 0 0,1 0-1 0 0,-1 0 0 0 0,0 1 1 0 0,0-1-1 0 0,1 0 1 0 0,-2 0-1 0 0,1-1 0 0 0,0 2-4 0 0,-2 3 1 0 0,-1 5-1 0 0,7 4 0 0 0,-2-13 0 0 0,-1-1 0 0 0,1 1 0 0 0,-1-1 0 0 0,1 1 0 0 0,-1-1 0 0 0,0 1 0 0 0,0-1 0 0 0,0 1 0 0 0,0 0 0 0 0,0 0 0 0 0,-2 6 0 0 0,4 0 0 0 0,-1 0 0 0 0,-1-7-2 0 0,0 0 0 0 0,0 1 0 0 0,0-1-1 0 0,0 0 1 0 0,-1 0 0 0 0,1 0 0 0 0,0 0 0 0 0,0 0-1 0 0,-1 0 1 0 0,1 0 0 0 0,0 0 0 0 0,-1 0 0 0 0,1 0-1 0 0,-1 0 3 0 0,-5 2-126 0 0,4-2 66 0 0,0-1-164 0 0,2 0-7 0 0,-4 12-1599 0 0,4-11 1628 0 0,-1 0-1 0 0,1-1 1 0 0,-1 1-1 0 0,1 0 0 0 0,0 0 1 0 0,-1 0-1 0 0,1 0 1 0 0,0 0-1 0 0,0 0 1 0 0,-1 0-1 0 0,1 0 1 0 0,0 1-1 0 0,0-1 1 0 0,0 0-1 0 0,0 0 1 0 0,1 0 202 0 0,2 11-5244 0 0,1 4-1313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5:29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26 10048 0 0,'0'0'230'0'0,"0"0"30"0"0,0 0 18 0 0,-2-1-45 0 0,-40-5 2496 0 0,33 2-2325 0 0,8 3-10 0 0,1 1-5 0 0,0 0-12 0 0,0 0-7 0 0,-1 0-327 0 0,1 0 0 0 0,0 0 0 0 0,0 0 0 0 0,-1 0 0 0 0,1 0 0 0 0,0 0 1 0 0,0 0-1 0 0,0 0 0 0 0,-1-1 0 0 0,1 1 0 0 0,0 0 0 0 0,0 0 0 0 0,0 0 1 0 0,0 0-1 0 0,-1-1 0 0 0,1 1 0 0 0,0 0 0 0 0,0 0 0 0 0,0 0 0 0 0,0 0 1 0 0,0-1-1 0 0,0 1 0 0 0,0 0 0 0 0,-1 0 0 0 0,1-1-43 0 0,5-5 1827 0 0,-4 3 554 0 0,-9 4 1234 0 0,7-1-3606 0 0,0 1 1 0 0,0 0 0 0 0,0-1-1 0 0,-1 1 1 0 0,1 0 0 0 0,0-1 0 0 0,0 1-1 0 0,0 0 1 0 0,0 0 0 0 0,0 0-1 0 0,0 0 1 0 0,0 0 0 0 0,1 0-1 0 0,-1 0 1 0 0,0 1 0 0 0,0-1 0 0 0,1 0-1 0 0,-1 0 1 0 0,1 1 0 0 0,-1-1-1 0 0,1 0 1 0 0,0 0 0 0 0,-1 1 0 0 0,1-1-1 0 0,0 2-9 0 0,-9 11 336 0 0,8-12-270 0 0,1 9 76 0 0,-1-7-70 0 0,-2 6 4 0 0,-4 2 16 0 0,10-1-12 0 0,5 10-64 0 0,2 6 6 0 0,2 10 292 0 0,-12-25-227 0 0,-1-7-74 0 0,0 4-9 0 0,7 9 5 0 0,-4-13-3 0 0,1 16 74 0 0,-3-18-72 0 0,0 0 0 0 0,0 0 0 0 0,1 0 1 0 0,-1-1-1 0 0,1 1 0 0 0,-1 0 0 0 0,1 0 0 0 0,0-1 0 0 0,1 3-8 0 0,6 10 25 0 0,-8-12-16 0 0,1 4 75 0 0,-1-6-74 0 0,0 1 0 0 0,1 0 1 0 0,-1 0-1 0 0,0-1 0 0 0,0 1 1 0 0,0 0-1 0 0,0 0 0 0 0,0-1 1 0 0,-1 1-1 0 0,1 0-10 0 0,0 16 147 0 0,1-13-135 0 0,0-4-6 0 0,0 0 0 0 0,-1 1 0 0 0,0-1 0 0 0,1 0 0 0 0,-1 1 0 0 0,0-1 0 0 0,0 1 0 0 0,1-1 0 0 0,-1 0 0 0 0,0 1 0 0 0,-1-1 0 0 0,1 0 0 0 0,0 1 0 0 0,0 0-6 0 0,1 10 16 0 0,3 3-16 0 0,5-1 0 0 0,-8-12 0 0 0,0-1 0 0 0,0 1 0 0 0,0-1 0 0 0,0 1 0 0 0,0 0 0 0 0,0 0 0 0 0,0 0 0 0 0,-1-1 0 0 0,1 1 0 0 0,-1 0 0 0 0,1 1 0 0 0,5 24 48 0 0,-5-14 16 0 0,-1-7-50 0 0,0 0-1 0 0,1 0 0 0 0,-1 0 1 0 0,1 0-1 0 0,1 0 0 0 0,-1 2-13 0 0,0-5 0 0 0,0 0 0 0 0,0 1 0 0 0,-1-1 0 0 0,1 0 0 0 0,-1 1 0 0 0,0-1 0 0 0,0 1 0 0 0,0-1 0 0 0,-1 0 0 0 0,1 1 0 0 0,-1-1 0 0 0,0 0 0 0 0,0 1 0 0 0,0 0 0 0 0,0 1 0 0 0,0-1 0 0 0,1 0 0 0 0,-1 0 0 0 0,1 0 0 0 0,0 0 0 0 0,0 2 0 0 0,1 2 8 0 0,0 0 0 0 0,-1 0 0 0 0,0-1 0 0 0,-1 1 0 0 0,1 0 0 0 0,-2-1 0 0 0,1 1 0 0 0,-2 5-8 0 0,2-9 13 0 0,0 0 0 0 0,0-1 0 0 0,1 1 0 0 0,0 0-1 0 0,-1-1 1 0 0,1 1 0 0 0,1 0 0 0 0,-1 0 0 0 0,1-1 0 0 0,-1 1-1 0 0,2 2-11 0 0,-2-1 12 0 0,1 0 1 0 0,-1 0-1 0 0,1 0 1 0 0,-1 0 0 0 0,-1 0-1 0 0,1-1 1 0 0,-1 2-14 0 0,0 25 51 0 0,1-28-51 0 0,0-1 0 0 0,0 1 0 0 0,0 0 0 0 0,-1-1 0 0 0,1 0 0 0 0,-1 1 0 0 0,1-1 0 0 0,-1 1 0 0 0,0-1 0 0 0,0 0 0 0 0,0 2 0 0 0,0-2 0 0 0,-1 1 0 0 0,1 0 0 0 0,1 0 0 0 0,-1 0 0 0 0,0-1 0 0 0,1 1 0 0 0,-1 0 0 0 0,1 1 0 0 0,-1 10 0 0 0,0-11 0 0 0,1 0 0 0 0,0 0 0 0 0,0-1 0 0 0,-1 1 0 0 0,2 0 0 0 0,-1 0 0 0 0,0 0 0 0 0,1-1 0 0 0,-1 1 0 0 0,1 2 0 0 0,1-3 0 0 0,-1 1 0 0 0,0 0 0 0 0,-1-1 0 0 0,1 1 0 0 0,0 0 0 0 0,-1 0 0 0 0,1 0 0 0 0,-1-1 0 0 0,0 1 0 0 0,0 0 0 0 0,0 0 0 0 0,0 0 0 0 0,-1 1 0 0 0,0-1 0 0 0,1-1 0 0 0,-1 0 0 0 0,1 0 0 0 0,-1 1 0 0 0,1-1 0 0 0,0 0 0 0 0,0 1 0 0 0,0-1 0 0 0,0 0 0 0 0,0 1 0 0 0,1 0 0 0 0,0 5 0 0 0,-2 28 11 0 0,-3-24 32 0 0,2-8-42 0 0,0 0 0 0 0,0-1 1 0 0,1 1-1 0 0,0 0 1 0 0,0 1-1 0 0,0-1 1 0 0,0 0-2 0 0,-2 13 0 0 0,2-14 0 0 0,0 1 0 0 0,0 0 0 0 0,1-1 0 0 0,0 1 0 0 0,-1 0 0 0 0,1 0 0 0 0,1-1 0 0 0,-1 1 0 0 0,0 0 0 0 0,1 0 0 0 0,0 0 0 0 0,-1-2 0 0 0,1 0 0 0 0,-1 0 0 0 0,0 1 0 0 0,1-1 0 0 0,-1 0 0 0 0,0 0 0 0 0,-1 1 0 0 0,1 0 0 0 0,0 0 0 0 0,0 0 0 0 0,0 0 0 0 0,0 0 0 0 0,0-1 0 0 0,0 1 0 0 0,1 0 0 0 0,-1 0 0 0 0,2 1 0 0 0,-2-1 0 0 0,1-1 0 0 0,-1 1 0 0 0,1-1 0 0 0,-1 1 0 0 0,0 0 0 0 0,0-1 0 0 0,0 1 0 0 0,0 1 0 0 0,-2 8 0 0 0,-1 1 0 0 0,1 1 0 0 0,1-1 0 0 0,0 4 0 0 0,-4 10 0 0 0,4-24 0 0 0,0 0 0 0 0,1 0 0 0 0,-1 0 0 0 0,1 0 0 0 0,-1 1 0 0 0,1-1 0 0 0,0 0 0 0 0,0 0 0 0 0,0 1 0 0 0,1-1 0 0 0,0 3 0 0 0,2 3 1 0 0,-2-8 1 0 0,0 0 0 0 0,-1 0 0 0 0,1 0 0 0 0,-1 0 0 0 0,1 0 0 0 0,-1 0 0 0 0,0 0 0 0 0,1 0 0 0 0,-1 1 0 0 0,0-1 0 0 0,0 0 0 0 0,0 0 0 0 0,0 0 0 0 0,0 1 0 0 0,0-1 0 0 0,0 0 0 0 0,0 0 0 0 0,0 0 0 0 0,0 1 0 0 0,-1-1 0 0 0,1 0 0 0 0,-1 0 0 0 0,1 0 0 0 0,-1 0 0 0 0,1 0 0 0 0,-1 1-2 0 0,1-2 1 0 0,-1 0-1 0 0,1 0 0 0 0,0 0 1 0 0,0 0-1 0 0,-1 1 0 0 0,1-1 0 0 0,0 0 1 0 0,0 0-1 0 0,-1 0 0 0 0,1 1 1 0 0,0-1-1 0 0,0 0 0 0 0,0 0 0 0 0,-1 1 1 0 0,1-1-1 0 0,0 0 0 0 0,0 1 1 0 0,0-1-1 0 0,0 0 0 0 0,0 1 0 0 0,0-1 1 0 0,-1 0-1 0 0,1 1 0 0 0,0-1 1 0 0,0 0-1 0 0,0 0 0 0 0,0 1 0 0 0,0-1 1 0 0,0 0-1 0 0,0 1 0 0 0,0-1 0 0 0,1 0 1 0 0,-1 1-1 0 0,0-1 0 0 0,0 0 1 0 0,0 1-1 0 0,0-1 0 0 0,0 0 0 0 0,0 1 1 0 0,1-1-1 0 0,-1 0 0 0 0,0 0 0 0 0,1 2-1 0 0,2 26 21 0 0,-3-27-15 0 0,0 1-1 0 0,1-1 1 0 0,-1 0-1 0 0,0 0 0 0 0,0 0 1 0 0,0 1-1 0 0,0-1 1 0 0,0 0-1 0 0,0 0 0 0 0,0 1 1 0 0,0-1-1 0 0,-1 0 1 0 0,1 0-1 0 0,-1 0 0 0 0,1 1 1 0 0,-1-1-5 0 0,-1 5 74 0 0,1-5-58 0 0,0 1 0 0 0,1-1 0 0 0,-1 0-1 0 0,1 0 1 0 0,-1 1 0 0 0,1-1 0 0 0,-1 0-1 0 0,1 1 1 0 0,0-1 0 0 0,0 1 0 0 0,0-1 0 0 0,-1 0-1 0 0,1 1 1 0 0,1-1 0 0 0,-1 1 0 0 0,0-1-1 0 0,0 0 1 0 0,0 1 0 0 0,1-1 0 0 0,-1 1-1 0 0,1-1 1 0 0,0 1-16 0 0,-1-1 9 0 0,0 0 0 0 0,1 0 0 0 0,-1 1 1 0 0,0-1-1 0 0,0 1 0 0 0,0-1 0 0 0,0 0 0 0 0,0 1 0 0 0,0-1 0 0 0,0 0 0 0 0,0 1 0 0 0,0-1 0 0 0,-1 0 0 0 0,1 1 1 0 0,0-1-1 0 0,-1 0-9 0 0,-1 16-2 0 0,11 3 2 0 0,-8-17 0 0 0,1-1 0 0 0,-1 1 0 0 0,0-1 0 0 0,0 1 0 0 0,0 0 0 0 0,0-1 0 0 0,0 1 0 0 0,-1 0 0 0 0,1 1 0 0 0,-2 1 0 0 0,0-3-2 0 0,0 25 57 0 0,0-17-44 0 0,-4 1-11 0 0,-1-2 0 0 0,5 2 0 0 0,1-4-12 0 0,-3 3-37 0 0,1-6 38 0 0,-3 7 11 0 0,-3-5 0 0 0,4 5-11 0 0,1 0-31 0 0,3 1 31 0 0,-5-8-32 0 0,3-3-177 0 0,2-1-70 0 0,0 0-1178 0 0,0 0-4897 0 0,0 0-2104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5:31.4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32 165 13272 0 0,'0'0'298'0'0,"0"0"46"0"0,0 0 23 0 0,-5-17 80 0 0,5 16-439 0 0,0 1 0 0 0,0-1 1 0 0,0 1-1 0 0,0-1 1 0 0,0 1-1 0 0,0 0 1 0 0,0-1-1 0 0,0 1 1 0 0,0-1-1 0 0,0 1 0 0 0,0 0 1 0 0,-1-1-1 0 0,1 1 1 0 0,0-1-1 0 0,0 1 1 0 0,0 0-1 0 0,-1-1 1 0 0,1 1-1 0 0,0 0 0 0 0,-1-1 1 0 0,1 1-1 0 0,0 0 1 0 0,-1 0-1 0 0,1-1 1 0 0,0 1-1 0 0,-1 0 1 0 0,1 0-1 0 0,0-1 0 0 0,-1 1 1 0 0,0 0-9 0 0,0 0 276 0 0,1 0 11 0 0,0 0 5 0 0,0 0 17 0 0,0 0 9 0 0,0 0 2 0 0,0 0 14 0 0,0 0 55 0 0,0 0 26 0 0,0 0 7 0 0,10-3-29 0 0,-7 2 4138 0 0,-3 1-2359 0 0,3-1-1913 0 0,4-1-150 0 0,1-1 83 0 0,-8 2-183 0 0,1 1 0 0 0,-1-1 1 0 0,0 1-1 0 0,0-1 0 0 0,0 1 0 0 0,-1-1 1 0 0,1 1-1 0 0,0 0 0 0 0,0-1 0 0 0,0 1 1 0 0,0-1-1 0 0,0 1 0 0 0,0-1 0 0 0,-1 1 1 0 0,1-1-1 0 0,0 1 0 0 0,0 0 0 0 0,-1-1 0 0 0,1 1 1 0 0,0 0-1 0 0,-1-1 0 0 0,1 1 0 0 0,0 0 1 0 0,-1-1-1 0 0,1 1-9 0 0,-4-6 77 0 0,-2 1 64 0 0,2 3-125 0 0,-5-11 61 0 0,4 5 40 0 0,1-1-16 0 0,4 8-31 0 0,0 1 22 0 0,0 0 10 0 0,0 0 2 0 0,0 0-1 0 0,0 0-6 0 0,0 0-1 0 0,0 0 0 0 0,0 0-4 0 0,-1-12 37 0 0,0 7-53 0 0,0 1 0 0 0,0-1 0 0 0,1 0-1 0 0,-1 1 1 0 0,1-3-76 0 0,0 6 88 0 0,4-8 96 0 0,-4 9-174 0 0,1-1-1 0 0,-1 0 1 0 0,0 1 0 0 0,0-1-1 0 0,0 0 1 0 0,0 0-1 0 0,0 1 1 0 0,0-1 0 0 0,-1 0-1 0 0,1 1 1 0 0,0-1-1 0 0,0 0 1 0 0,0 1 0 0 0,-1-1-1 0 0,1 1 1 0 0,0-1-1 0 0,-1 0 1 0 0,1 1 0 0 0,0-1-1 0 0,-1 0-9 0 0,0 0 96 0 0,1 1 0 0 0,-1-1-16 0 0,-5-2-53 0 0,5 2 26 0 0,2 1 0 0 0,-1 0-52 0 0,1 0-1 0 0,-1 0 0 0 0,0 0 0 0 0,0 0 1 0 0,1 0-1 0 0,-1 0 0 0 0,0 0 0 0 0,0 0 1 0 0,1 0-1 0 0,-1 0 0 0 0,0 0 0 0 0,1 0 1 0 0,-1 0-1 0 0,0 0 0 0 0,0 1 0 0 0,0-1 1 0 0,1 0-1 0 0,-1 0 0 0 0,0 0 0 0 0,0 0 0 0 0,1 0 1 0 0,-1 0-1 0 0,0 1 0 0 0,0-1 0 0 0,0 0 1 0 0,0 0-1 0 0,1 0 0 0 0,-1 1 0 0 0,0-1 1 0 0,0 0-1 0 0,0 0 0 0 0,0 1 0 0 0,0-1 1 0 0,0 0-1 0 0,1 0 0 0 0,-1 1 0 0 0,0-1 1 0 0,0 0-1 0 0,0 0 0 0 0,0 1 0 0 0,0-1 1 0 0,0 0-1 0 0,0 0 0 0 0,0 1 0 0 0,0-1 1 0 0,0 0-1 0 0,0 0 0 0 0,0 1 0 0 0,-1-1 0 0 0,1 0 0 0 0,1 5 79 0 0,0-3-66 0 0,0-1 0 0 0,0 1 0 0 0,-1-1 1 0 0,1 1-1 0 0,0-1 0 0 0,-1 1 0 0 0,1-1 0 0 0,-1 1 0 0 0,1 1-13 0 0,9 32-6 0 0,-5-19 6 0 0,-5-14 0 0 0,0 0 0 0 0,1 0 0 0 0,-1 0 0 0 0,1 0 0 0 0,0 0 0 0 0,-1 0 0 0 0,1-1 0 0 0,0 1 0 0 0,0 0 0 0 0,0 0 0 0 0,2 1 0 0 0,5 6 0 0 0,-1 0 0 0 0,1 1 0 0 0,-1 0 0 0 0,3 7 0 0 0,6 4 0 0 0,-14-18 1 0 0,1 0 0 0 0,0 0 0 0 0,-1 0 0 0 0,0 0 0 0 0,0 1 0 0 0,0-1 0 0 0,0 1 1 0 0,0-1-1 0 0,-1 1 0 0 0,1 2-1 0 0,0 4 18 0 0,-2-7-13 0 0,1 0-1 0 0,-1 0 0 0 0,1 0 1 0 0,0 0-1 0 0,0 0 0 0 0,0-1 1 0 0,0 1-1 0 0,2 2-4 0 0,14 45 11 0 0,-14-37 31 0 0,-4-5-31 0 0,-1 20-11 0 0,7 12 0 0 0,-4-33 3 0 0,1 0-1 0 0,0 0 1 0 0,0 0 0 0 0,3 7-3 0 0,-4-10 42 0 0,-1 34 102 0 0,4 17-144 0 0,-3-39 16 0 0,-1 26 18 0 0,-1-34-29 0 0,1 0 0 0 0,-1 1-1 0 0,2-1 1 0 0,-1 0 0 0 0,1 1-1 0 0,1-1 1 0 0,0 1-5 0 0,11 42 11 0 0,-12-46 2 0 0,-1 0 0 0 0,1-1 0 0 0,-1 1 0 0 0,0 0 0 0 0,0 3-13 0 0,2 24 244 0 0,3 11 12 0 0,-4-36-256 0 0,0 0 0 0 0,0 0 0 0 0,-1 0 0 0 0,0 5 0 0 0,2 21 0 0 0,-2-31 0 0 0,1 1 0 0 0,-1-1 0 0 0,1 0 0 0 0,-1 0 0 0 0,0 0 0 0 0,0 1 0 0 0,0-1 0 0 0,0 0 0 0 0,0 0 0 0 0,0 1 0 0 0,-1-1 0 0 0,1 6 0 0 0,0 12 0 0 0,0-11 0 0 0,1-8 0 0 0,-1 1 1 0 0,0-1-1 0 0,1 0 0 0 0,-1 1 1 0 0,0-1-1 0 0,1 0 0 0 0,-1 1 1 0 0,0-1-1 0 0,0 0 0 0 0,0 1 1 0 0,0-1-1 0 0,-1 0 0 0 0,1 1 1 0 0,0-1-1 0 0,-1 0 0 0 0,1 1 0 0 0,-6 16-29 0 0,1 7-218 0 0,5-23 159 0 0,0 1 142 0 0,0 34 294 0 0,0-34-324 0 0,1-1-24 0 0,-1-1 0 0 0,0 0-1 0 0,0 0 1 0 0,0 0 0 0 0,0 1 0 0 0,0-1 0 0 0,0 0-1 0 0,0 0 1 0 0,0 1 0 0 0,0-1 0 0 0,0 0 0 0 0,-1 0-1 0 0,1 0 1 0 0,-1 0 0 0 0,1 1 0 0 0,-2 2-91 0 0,0 0-78 0 0,2 13 57 0 0,-3 6 92 0 0,2-9 74 0 0,0 0 0 0 0,1 0-1 0 0,1 10-53 0 0,0-11 48 0 0,0 1 0 0 0,-1-1-1 0 0,-1 0 1 0 0,-1 1-48 0 0,2 17 20 0 0,0-25-21 0 0,0 0 0 0 0,0 1 1 0 0,-1-1-1 0 0,1 0 0 0 0,-2 3 1 0 0,1 1-62 0 0,0 0 1 0 0,0 0-1 0 0,1 0 0 0 0,1 10 62 0 0,0-1-62 0 0,-1-18 104 0 0,0 1 49 0 0,0 36 109 0 0,2-9-200 0 0,-1-25 0 0 0,-1-4 0 0 0,1 1 0 0 0,-1 0 0 0 0,1 0 0 0 0,-1 0 0 0 0,0 0 0 0 0,0 0 0 0 0,1 0 0 0 0,-1 0 0 0 0,0 0 0 0 0,0 0 0 0 0,0-1 0 0 0,0 1 0 0 0,0 0 0 0 0,0 0 0 0 0,0 0 0 0 0,-1 1 0 0 0,0 11 0 0 0,0-11 0 0 0,-1 0 0 0 0,1 9 0 0 0,0 0 0 0 0,-2-2 0 0 0,2 1 0 0 0,0 7 293 0 0,0-13-239 0 0,0-1 1 0 0,1 1 0 0 0,-1 0 0 0 0,1-1-1 0 0,0 1 1 0 0,0-1 0 0 0,0 1 0 0 0,1 1-55 0 0,-1 7 242 0 0,0-11-324 0 0,0-1-77 0 0,0 0 4 0 0,0 0 10 0 0,0 0-66 0 0,0 0-278 0 0,0 0-119 0 0,0 0-1212 0 0,0 0-4978 0 0,0 0-2139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7:32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890 132 15760 0 0,'0'0'464'0'0,"0"0"-9"0"0,1-2-289 0 0,0-1 200 0 0,0 0 1 0 0,0 0-1 0 0,0 0 0 0 0,0 0 1 0 0,-1 0-1 0 0,1 0 0 0 0,-1-3-366 0 0,0 5 117 0 0,0 0 0 0 0,0 0 1 0 0,0 0-1 0 0,0-1 0 0 0,0 1 0 0 0,-1 0 0 0 0,1 0 0 0 0,0 0 0 0 0,-1 0 0 0 0,1 0 0 0 0,-1 0 0 0 0,1 0 0 0 0,-1 0 0 0 0,1 0 0 0 0,-1 0 0 0 0,0 0 1 0 0,1 0-1 0 0,-1 0 0 0 0,0 1 0 0 0,0-1 0 0 0,0 0 0 0 0,0 0 0 0 0,0 0-117 0 0,-9-5 539 0 0,8 4-438 0 0,-1 0 1 0 0,1 0-1 0 0,-1 0 1 0 0,0 1-1 0 0,0-1 1 0 0,1 1-1 0 0,-3 0-101 0 0,-46-18 762 0 0,32 11-554 0 0,-1 1 0 0 0,-1 0 0 0 0,1 2 0 0 0,-1 0 0 0 0,0 2 0 0 0,0 0 0 0 0,-9 1-208 0 0,1 3 138 0 0,-1 1 1 0 0,1 2 0 0 0,0 1 0 0 0,0 1 0 0 0,1 2 0 0 0,0 1-1 0 0,0 1 1 0 0,-24 12-139 0 0,13-6 101 0 0,27-13-61 0 0,1 1 1 0 0,1 1 0 0 0,-1 0-1 0 0,1 1 1 0 0,-4 2-41 0 0,-4 4 197 0 0,-19 8-197 0 0,0 1 123 0 0,34-19-107 0 0,1 0 0 0 0,-1 0 0 0 0,1 0 0 0 0,0 0 1 0 0,0 0-1 0 0,0 0 0 0 0,-1 3-16 0 0,-6 5 34 0 0,4-4-29 0 0,-6 5 1 0 0,0 1-1 0 0,-4 7-5 0 0,12-15 0 0 0,1 1 0 0 0,-1-1-1 0 0,1 1 1 0 0,-1-1 0 0 0,1 1-1 0 0,1 0 1 0 0,-1 0 0 0 0,1 0-1 0 0,-1 5 1 0 0,0 9 0 0 0,2-14 0 0 0,-1 1 0 0 0,1-1 0 0 0,-1 1 0 0 0,0-1 0 0 0,-1 1 0 0 0,0 2 0 0 0,-11 19 0 0 0,9-20 0 0 0,1 0 0 0 0,0 0 0 0 0,0 0 0 0 0,0 0 0 0 0,1 1 0 0 0,-1 5 0 0 0,0 18 0 0 0,2-21 0 0 0,0 0 0 0 0,0 0 0 0 0,-2 5 0 0 0,2-13 0 0 0,1 0 0 0 0,-1 1 0 0 0,1-1 0 0 0,-1 1 0 0 0,1-1 0 0 0,0 1 0 0 0,0-1 0 0 0,0 0 0 0 0,0 1 0 0 0,0-1 0 0 0,0 1 0 0 0,1-1 0 0 0,-1 1 0 0 0,1-1 0 0 0,0 1 0 0 0,0-1 0 0 0,0 0 0 0 0,0 0 0 0 0,0 1 0 0 0,0-1 0 0 0,1 0 0 0 0,-1 0 0 0 0,1 0 0 0 0,1 1 0 0 0,11 20-29 0 0,-12-18 22 0 0,0-1 0 0 0,1 0 0 0 0,-1 0-1 0 0,1 0 1 0 0,0 0 0 0 0,1 0 7 0 0,8 6-12 0 0,0 0 0 0 0,0-1 0 0 0,1-1 0 0 0,0 0 0 0 0,12 5 12 0 0,-8-4-4 0 0,-8-4 4 0 0,1-2 0 0 0,0 1 0 0 0,0-1 0 0 0,0-1 0 0 0,0 0 0 0 0,0 0 0 0 0,0-1 0 0 0,0 0 0 0 0,1-1 0 0 0,-1 0 0 0 0,0 0 0 0 0,1-1 0 0 0,-1-1 0 0 0,9-2 0 0 0,10-3 0 0 0,-1-1 0 0 0,0-2 0 0 0,0-1 0 0 0,16-8 0 0 0,-10 2 34 0 0,-1-1 1 0 0,0-2-1 0 0,-1-1 0 0 0,-1-2 1 0 0,-1-1-1 0 0,-1-1 0 0 0,-2-1 1 0 0,16-20-35 0 0,-26 24 19 0 0,-2-1 0 0 0,0 0 0 0 0,-1-3-19 0 0,21-32 20 0 0,5-16 59 0 0,-39 74-36 0 0,-1-1 0 0 0,0 0 0 0 0,1 0 1 0 0,-1 1-1 0 0,1-1 0 0 0,-1 0 0 0 0,1 1 0 0 0,0-1 0 0 0,-1 0 1 0 0,1 1-1 0 0,0-1 0 0 0,-1 1 0 0 0,1-1 0 0 0,0 1 0 0 0,0-1-43 0 0,-1 1 16 0 0,0 0-1 0 0,0 1 0 0 0,1-1 0 0 0,-1 0 1 0 0,0 0-1 0 0,0 0 0 0 0,1 0 1 0 0,-1 0-1 0 0,0 0 0 0 0,0 1 0 0 0,1-1 1 0 0,-1 0-1 0 0,0 0 0 0 0,0 0 0 0 0,0 0 1 0 0,0 1-1 0 0,1-1 0 0 0,-1 0 0 0 0,0 0 1 0 0,0 1-1 0 0,0-1 0 0 0,0 0 0 0 0,0 0 1 0 0,0 1-1 0 0,1-1 0 0 0,-1 0 0 0 0,0 0 1 0 0,0 1-1 0 0,0-1 0 0 0,0 0 0 0 0,0 0 1 0 0,0 1-1 0 0,0-1 0 0 0,0 0 1 0 0,0 1-1 0 0,0-1 0 0 0,0 0 0 0 0,-1 0 1 0 0,1 1-1 0 0,0-1 0 0 0,0 0-15 0 0,1 11 0 0 0,0 0 0 0 0,0 0 0 0 0,3 8 0 0 0,3 21 0 0 0,-4-22 8 0 0,0 1 0 0 0,1-1 1 0 0,2 4-9 0 0,9 40 55 0 0,-10-7 211 0 0,-2 1-1 0 0,-3 30-265 0 0,0-43 77 0 0,0-31-33 0 0,0 0 0 0 0,-2 0 0 0 0,1-1 0 0 0,-1 1 0 0 0,-3 6-44 0 0,4-13-65 0 0,-1 0 0 0 0,0 1 0 0 0,0-1 1 0 0,0 0-1 0 0,-1-1 0 0 0,0 1 0 0 0,0 0 1 0 0,0-1-1 0 0,-1 0 0 0 0,1 1 1 0 0,-1-1-1 0 0,-2 1 65 0 0,4-3-791 0 0,2-2-1134 0 0,0 0-4648 0 0,0 0-1996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7:33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95 120 17935 0 0,'0'0'407'0'0,"0"0"60"0"0,-6-4 462 0 0,-1-4-780 0 0,0-2-130 0 0,7 6-11 0 0,1 1 13 0 0,-2 0 95 0 0,0-1 0 0 0,0 1 0 0 0,0-1 0 0 0,0 1 0 0 0,-1-1 0 0 0,1 1 0 0 0,-1 0 0 0 0,0 0 0 0 0,0 0 0 0 0,0 0 0 0 0,-1 0-1 0 0,1 0 1 0 0,0 0 0 0 0,-1 1 0 0 0,0-1 0 0 0,0 1 0 0 0,-1-1-116 0 0,2 2 167 0 0,0-1-1 0 0,0 0 1 0 0,0 1-1 0 0,1-1 1 0 0,-1 0 0 0 0,0 0-1 0 0,0-1-166 0 0,1 1 147 0 0,-1 0 0 0 0,1 0 0 0 0,-1 0 0 0 0,0 0 0 0 0,0 0 0 0 0,0 1-1 0 0,0-1 1 0 0,0 1-147 0 0,1 0 98 0 0,1 0-86 0 0,0 1 0 0 0,0 0 1 0 0,0 0-1 0 0,0-1 0 0 0,-1 1 0 0 0,1 0 0 0 0,0 0 0 0 0,0 0 0 0 0,0 0 0 0 0,0-1 0 0 0,-1 1 0 0 0,1 0 0 0 0,0 0 0 0 0,0 0 0 0 0,0 0 0 0 0,-1 0 0 0 0,1 0 0 0 0,0-1 0 0 0,0 1 0 0 0,-1 0 1 0 0,1 0-1 0 0,0 0 0 0 0,0 0 0 0 0,0 0 0 0 0,-1 0 0 0 0,1 0 0 0 0,0 0 0 0 0,0 0 0 0 0,-1 0 0 0 0,1 0 0 0 0,0 0 0 0 0,0 0 0 0 0,-1 0 0 0 0,1 0-12 0 0,0 17 84 0 0,16 21 0 0 0,-6-16-29 0 0,-8-20-43 0 0,-1 1 1 0 0,1 0-1 0 0,-1-1 1 0 0,1 1-1 0 0,0-1 1 0 0,0 1-1 0 0,1-1-12 0 0,-2 0 35 0 0,1 0-1 0 0,0 0 0 0 0,0 0 0 0 0,-1 0 1 0 0,0 0-1 0 0,1 0 0 0 0,-1 1 1 0 0,0-1-1 0 0,1 3-34 0 0,6 35 379 0 0,-8-38-362 0 0,5 10 128 0 0,-1 0 0 0 0,0 1 0 0 0,-1 0 0 0 0,-1-1 0 0 0,1 9-145 0 0,-1 6 222 0 0,2 0-1 0 0,0-1 0 0 0,7 20-221 0 0,-4-20 116 0 0,-1 0 0 0 0,-1 1-116 0 0,10 42 128 0 0,3 1 71 0 0,1 31-199 0 0,10 39 265 0 0,10 59-57 0 0,-37-193-208 0 0,12 113-255 0 0,-11-103 190 0 0,-2-11 61 0 0,1 0 0 0 0,-2 0 0 0 0,1 0 0 0 0,0 0 0 0 0,-1 0 0 0 0,0 0 0 0 0,-1 4 4 0 0,1-4 14 0 0,-1-4-10 0 0,1 0 0 0 0,0 0 0 0 0,0 0 0 0 0,-1 0 0 0 0,1 0 0 0 0,0 1 0 0 0,0-1 1 0 0,0 0-1 0 0,0 0 0 0 0,1 0 0 0 0,-1 0 0 0 0,0 0 0 0 0,0 0 0 0 0,1 0 0 0 0,-1 0 0 0 0,0 0-4 0 0,1 1 89 0 0,-1-2 2 0 0,0 0-10 0 0,0 0 7 0 0,0 0 35 0 0,0 0 18 0 0,0 0 3 0 0,0 0 11 0 0,0 0 45 0 0,0 0 21 0 0,2-36 436 0 0,-3 28-601 0 0,1-1 0 0 0,1 1 0 0 0,0 0 0 0 0,1-8-56 0 0,0 9 22 0 0,-1-1 0 0 0,-1 0 0 0 0,1 1 0 0 0,-1-1 0 0 0,-1-2-23 0 0,1 1 18 0 0,0 0 0 0 0,1 1-1 0 0,0-6-16 0 0,2-2 0 0 0,5-31 0 0 0,13-41 0 0 0,-16 75 0 0 0,0 1 0 0 0,1-1 0 0 0,1 1 0 0 0,0 0 0 0 0,9-11 0 0 0,-3 3 0 0 0,-9 14-10 0 0,1 1 0 0 0,0-1 0 0 0,0 1 0 0 0,1-1 0 0 0,0 1 0 0 0,5-3 10 0 0,12-11-20 0 0,-11 9 10 0 0,1 0 0 0 0,0 1 0 0 0,0 1 0 0 0,1 0 0 0 0,0 1 0 0 0,0 0 0 0 0,1 1 0 0 0,0 1 0 0 0,0 0 0 0 0,2 1 10 0 0,13-3-25 0 0,0 2 0 0 0,0 1 0 0 0,1 1 0 0 0,22 2 25 0 0,-37 1-16 0 0,0 1 0 0 0,9 3 16 0 0,0-1-21 0 0,-11 0-4 0 0,0 1 0 0 0,0 1 1 0 0,0 0-1 0 0,-1 0 0 0 0,1 1 1 0 0,-2 1-1 0 0,1 1 0 0 0,3 2 25 0 0,-7-4-42 0 0,0 1 1 0 0,-1 1-1 0 0,0-1 0 0 0,0 1 0 0 0,-1 0 0 0 0,1 1 0 0 0,-2 0 0 0 0,1 0 0 0 0,-2 1 0 0 0,1-1 0 0 0,-1 1 0 0 0,0 2 42 0 0,6 14 15 0 0,-1 1-1 0 0,-2 0 1 0 0,0 0-1 0 0,-2 5-14 0 0,-3-20 0 0 0,-1 0 0 0 0,-1 1 0 0 0,0-1 0 0 0,-1 1 0 0 0,0-1 0 0 0,-1 0 0 0 0,-1 7 0 0 0,1-12 0 0 0,0 0 0 0 0,-1-1 0 0 0,0 0 0 0 0,0 1 0 0 0,-1-1 0 0 0,1 0 0 0 0,-2 0 0 0 0,1 0 0 0 0,0-1 0 0 0,-1 1 0 0 0,0-1 0 0 0,0 1 0 0 0,-1-2 0 0 0,-3 4 0 0 0,-6 4 4 0 0,0-1-1 0 0,-1-1 1 0 0,-1 0-1 0 0,0-1 1 0 0,0-1-1 0 0,-1-1 1 0 0,0 0 0 0 0,-8 2-4 0 0,-29 6 17 0 0,-1-2 0 0 0,-4-2-17 0 0,32-6 1 0 0,-79 10 106 0 0,0-5 0 0 0,-45-3-107 0 0,127-6 2 0 0,-106 7-1047 0 0,104-8-43 0 0,2 0-51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7:35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311 288 19727 0 0,'-15'-9'2142'0'0,"8"7"-2076"0"0,6 1 180 0 0,1 1 68 0 0,0 0 8 0 0,-4 22 36 0 0,3-19-361 0 0,0-1-1 0 0,1 1 0 0 0,-1-1 1 0 0,1 1-1 0 0,-1 0 1 0 0,1-1-1 0 0,0 1 1 0 0,0-1-1 0 0,0 1 4 0 0,4 27 1 0 0,0-1 4 0 0,-1 0 0 0 0,-1 7-5 0 0,-2-15 49 0 0,2 0-1 0 0,0 0 1 0 0,2 0 0 0 0,5 19-49 0 0,-6-26 56 0 0,-1-1-1 0 0,-1 1 1 0 0,0-1 0 0 0,-1 6-56 0 0,3 35 167 0 0,6-8 1 0 0,-4-20-21 0 0,-1 1-1 0 0,-1 0 1 0 0,-1 7-147 0 0,-1-3 238 0 0,2 0-1 0 0,2 7-237 0 0,0-1 484 0 0,-1 11-484 0 0,-2-25 236 0 0,2-1-1 0 0,0 1-235 0 0,-1-8 54 0 0,0 1 0 0 0,-2-1 0 0 0,1 1 0 0 0,-2-1 0 0 0,0 10-54 0 0,1-3 54 0 0,0-7 702 0 0,-8-23-174 0 0,-1-4-392 0 0,1 1 0 0 0,0-1 0 0 0,1 0 0 0 0,0 0 0 0 0,1-1 0 0 0,1 1 0 0 0,0-1 0 0 0,1-1-1 0 0,-2-12-189 0 0,1 8 114 0 0,0 0 0 0 0,-2-4-114 0 0,1 8 51 0 0,1-1 1 0 0,1 1-1 0 0,-1-12-51 0 0,4 0 20 0 0,0 18-1 0 0,0 0-1 0 0,0 1 0 0 0,-1-1 0 0 0,-2-7-18 0 0,-35-157 344 0 0,12 68-131 0 0,16 68-315 0 0,1-1 0 0 0,-4-37 102 0 0,9 52-56 0 0,-4-20 56 0 0,4 30-4 0 0,1 0-1 0 0,1 0 1 0 0,0 0-1 0 0,1-1 0 0 0,0 1 1 0 0,1-1-1 0 0,0 1 1 0 0,1-1-1 0 0,1-1 5 0 0,2-3-7 0 0,-2 8-6 0 0,0 0-1 0 0,0 0 1 0 0,-1 0 0 0 0,0-5 13 0 0,-2 7-6 0 0,1 1-1 0 0,0-1 0 0 0,1 1 1 0 0,-1-1-1 0 0,1 1 1 0 0,1-1-1 0 0,-1 1 1 0 0,1 0-1 0 0,0 0 1 0 0,1 0-1 0 0,-1 0 0 0 0,4-5 7 0 0,1-1-6 0 0,5-7-75 0 0,0 0 0 0 0,8-8 81 0 0,-15 22-29 0 0,0-1-1 0 0,0 0 1 0 0,1 1-1 0 0,0 0 1 0 0,0 1-1 0 0,1-1 1 0 0,-1 1 0 0 0,1 1-1 0 0,0-1 30 0 0,0 0-8 0 0,-1 1 0 0 0,1 1-1 0 0,0-1 1 0 0,0 1 0 0 0,2 0 8 0 0,-6 2-10 0 0,0-1 1 0 0,-1 1-1 0 0,1 0 0 0 0,0 0 1 0 0,0 0-1 0 0,0 1 1 0 0,0-1-1 0 0,0 1 0 0 0,0 0 1 0 0,-1-1-1 0 0,1 1 0 0 0,0 0 1 0 0,-1 1-1 0 0,3 0 10 0 0,22 8-109 0 0,-21-9 86 0 0,-1 1 0 0 0,0 0 0 0 0,1 0 0 0 0,-1 0 0 0 0,3 3 23 0 0,7 5-94 0 0,-1 0 1 0 0,0 1-1 0 0,0 1 0 0 0,10 12 94 0 0,-3-3-158 0 0,11 8 158 0 0,-14-13-58 0 0,0 1 0 0 0,9 12 58 0 0,-21-23-19 0 0,5 8-19 0 0,0 0 0 0 0,-1 0-1 0 0,2 6 39 0 0,6 7-14 0 0,-12-19-5 0 0,0 1-1 0 0,-1 0 0 0 0,1 2 20 0 0,3 8-12 0 0,-7-15 12 0 0,1-1 0 0 0,-1 1 0 0 0,0 0 0 0 0,-1 1 0 0 0,1-1 0 0 0,-1 0 0 0 0,0 0 0 0 0,0 1 0 0 0,0-1 0 0 0,0 4 0 0 0,-4 43 0 0 0,2-47 7 0 0,1 0 0 0 0,-1-1-1 0 0,0 1 1 0 0,0-1 0 0 0,0 1 0 0 0,-1-1 0 0 0,1 0-1 0 0,-1 0 1 0 0,0 1 0 0 0,0-1 0 0 0,0 0-1 0 0,0 0 1 0 0,0-1 0 0 0,-1 1 0 0 0,1 0 0 0 0,-1-1-1 0 0,0 1 1 0 0,-2 1-7 0 0,-8 5 53 0 0,0 0-1 0 0,0-1 1 0 0,-12 6-53 0 0,8-7 14 0 0,0-1 0 0 0,0 0-1 0 0,-1-1 1 0 0,0-1 0 0 0,-10 1-14 0 0,-5 1 3 0 0,-96 14-46 0 0,66-11-10 0 0,-24 7 53 0 0,23-4 83 0 0,46-10-183 0 0,0 1 0 0 0,0 1 1 0 0,1 1-1 0 0,-1 0 0 0 0,-13 8 100 0 0,26-11-178 0 0,0-1 0 0 0,1 1 1 0 0,-1 0-1 0 0,0-1 0 0 0,-4 0 178 0 0,-14 5-2116 0 0,20-5 585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9:57:37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976 228 14600 0 0,'-11'0'330'0'0,"8"0"45"0"0,3 0 20 0 0,0 0-38 0 0,-1-2-229 0 0,-2-1-2 0 0,1 1 0 0 0,-1-1 1 0 0,1 0-1 0 0,0 0 0 0 0,0 0 0 0 0,-2-4-126 0 0,2 3 379 0 0,0 0-1 0 0,0 1 1 0 0,-1-1-1 0 0,1 1 0 0 0,-1-1 1 0 0,0 1-1 0 0,-2-2-378 0 0,-12-9 1134 0 0,8 6-627 0 0,0 0 0 0 0,-1 1 0 0 0,-7-4-507 0 0,-75-49 1427 0 0,80 52-1270 0 0,-1 1 0 0 0,0 0 0 0 0,-1 1 0 0 0,0 0 1 0 0,0 1-1 0 0,0 1 0 0 0,-1 0 0 0 0,1 1 1 0 0,-1 0-1 0 0,0 1 0 0 0,0 1 0 0 0,-5 0-157 0 0,-9-2 198 0 0,23 1-160 0 0,1 1 0 0 0,0 1 0 0 0,-1-1 0 0 0,1 1 0 0 0,-1 0 0 0 0,1 0 0 0 0,-3 1-38 0 0,-118 27 528 0 0,113-24-486 0 0,0 1-1 0 0,0 0 1 0 0,0 1-1 0 0,1 0 1 0 0,0 1-1 0 0,-9 6-41 0 0,2 0 183 0 0,-19 7-183 0 0,20-12 20 0 0,0 2 0 0 0,1 0 0 0 0,0 1 0 0 0,1 0-1 0 0,0 2 1 0 0,1 0 0 0 0,-2 2-20 0 0,9-6-1 0 0,0 0 0 0 0,1 0 0 0 0,0 0 0 0 0,0 1 1 0 0,1 0-1 0 0,0 0 0 0 0,1 1 0 0 0,0 0 0 0 0,0 0 0 0 0,1 0 0 0 0,1 0 0 0 0,-2 9 1 0 0,0 6 0 0 0,1-1 0 0 0,2 1 0 0 0,0-1 0 0 0,1 1 0 0 0,2 1 0 0 0,1-15 8 0 0,0 0 0 0 0,1 0 0 0 0,0-1 0 0 0,1 1 0 0 0,0-1 0 0 0,1 0 0 0 0,1 0 0 0 0,5 9-8 0 0,-8-16 7 0 0,0-1 1 0 0,-1 1-1 0 0,2-1 0 0 0,-1 1 0 0 0,0-1 0 0 0,1 0 1 0 0,-1-1-1 0 0,1 1 0 0 0,0-1 0 0 0,1 1-7 0 0,42 19 106 0 0,-38-19-94 0 0,-2 0-7 0 0,1-1 0 0 0,0 1 1 0 0,-1-2-1 0 0,1 1 0 0 0,0-1 1 0 0,0-1-1 0 0,0 1 1 0 0,0-1-1 0 0,-1-1 0 0 0,1 1 1 0 0,0-1-1 0 0,0-1 0 0 0,0 0 1 0 0,1 0-6 0 0,5-2 8 0 0,-1-1 0 0 0,-1-1 0 0 0,1 0-1 0 0,-1 0 1 0 0,0-1 0 0 0,0 0 0 0 0,7-8-8 0 0,-2 2 33 0 0,-1-1 0 0 0,0 0 0 0 0,-1-1 0 0 0,-1-1 0 0 0,-1-1-1 0 0,4-5-32 0 0,63-85 348 0 0,-35 50-117 0 0,-28 36-109 0 0,1 1 0 0 0,1 1 0 0 0,15-11-122 0 0,-23 20 18 0 0,-6 5 12 0 0,-1 1 0 0 0,0-1 1 0 0,0-1-1 0 0,2-2-30 0 0,-3 3 36 0 0,1 0 1 0 0,0 0 0 0 0,0 0-1 0 0,0 0 1 0 0,4-2-37 0 0,-7 6 23 0 0,0 0-1 0 0,1-1 1 0 0,-1 1-1 0 0,0 0 1 0 0,0 0-1 0 0,0-1 1 0 0,0 1-1 0 0,0 0 1 0 0,1-2-23 0 0,-1 1 141 0 0,-1 2 3 0 0,0 0-13 0 0,0 0-49 0 0,23 3 9 0 0,-19-4-91 0 0,-2 1 0 0 0,1-1 0 0 0,0 0 0 0 0,0 1 0 0 0,1-1 0 0 0,-1 1 0 0 0,0 0 0 0 0,0 0 0 0 0,0 0 0 0 0,0 1 0 0 0,0-1 0 0 0,0 1 0 0 0,0-1 0 0 0,0 1 0 0 0,1 1 0 0 0,-3-2 0 0 0,-1 1 0 0 0,1-1 0 0 0,0 0 0 0 0,-1 0 0 0 0,1 1 0 0 0,-1-1 0 0 0,1 0 0 0 0,-1 0 0 0 0,1 0 0 0 0,0 0 0 0 0,-1 0 0 0 0,1 1 0 0 0,0-1 0 0 0,-1-1 0 0 0,1 1 0 0 0,-1 0 0 0 0,1 0 0 0 0,0 0 0 0 0,-1 0 0 0 0,1 0 0 0 0,-1 0 0 0 0,1-1 0 0 0,0 1 0 0 0,1 0 0 0 0,7 0 0 0 0,-2 3 11 0 0,-4-1 41 0 0,-3-2-52 0 0,16-1 80 0 0,-15 1-6 0 0,-1 0 22 0 0,0 0 7 0 0,-1 2-16 0 0,-2 5-86 0 0,-4 11-136 0 0,3-9 145 0 0,1-1 0 0 0,-1 0-1 0 0,-1 0 1 0 0,-3 7-10 0 0,2-6 21 0 0,1 1 0 0 0,0 1 0 0 0,1-1 0 0 0,1 1-1 0 0,-1-1 1 0 0,2 1 0 0 0,-2 10-21 0 0,-1-2 46 0 0,2-6-14 0 0,-1-1 0 0 0,-5 9-32 0 0,-5 17-11 0 0,11-31-1 0 0,-9 35-9 0 0,1-1 1 0 0,-4 33 20 0 0,1-1 12 0 0,8-42 22 0 0,1 0 0 0 0,0 10-34 0 0,2-1 0 0 0,-9 36 0 0 0,3-12 0 0 0,7-50 0 0 0,0 0 0 0 0,1-1 0 0 0,1 8 0 0 0,-3 24 0 0 0,-2-8 0 0 0,2 1 0 0 0,1 3 0 0 0,2-36 0 0 0,1 0 0 0 0,-1 0 0 0 0,1-1 0 0 0,0 1 0 0 0,0 0 0 0 0,1 0 0 0 0,0 2 0 0 0,-1 0 0 0 0,1 0 0 0 0,-1-1 0 0 0,0 1 0 0 0,-1 0 0 0 0,0 2 0 0 0,0-5 3 0 0,-1-3 0 0 0,1 1-1 0 0,0-1 0 0 0,0 0 0 0 0,0 0 1 0 0,0 0-1 0 0,0 0 0 0 0,0 0 0 0 0,0 0 1 0 0,0 0-1 0 0,0 0 0 0 0,0 1 1 0 0,1-1-1 0 0,-1 0 0 0 0,1 0 0 0 0,-1 0 1 0 0,0 0-1 0 0,1 0 0 0 0,0 0 1 0 0,-1 0-1 0 0,1-1 0 0 0,0 1 0 0 0,-1 0-2 0 0,2 1 7 0 0,-2-2-6 0 0,1 1 0 0 0,-1-1-1 0 0,0 1 1 0 0,1-1-1 0 0,-1 1 1 0 0,0-1 0 0 0,1 1-1 0 0,-1-1 1 0 0,0 1 0 0 0,0-1-1 0 0,0 1 1 0 0,1 0-1 0 0,-1-1 1 0 0,0 1 0 0 0,0-1-1 0 0,0 1 1 0 0,0 0 0 0 0,0-1-1 0 0,0 1 1 0 0,0-1-1 0 0,0 1 1 0 0,-1 0 0 0 0,1-1-1 0 0,0 2 53 0 0,0-2 18 0 0,0 0 22 0 0,0 0-10 0 0,0 0-10 0 0,2-2-13 0 0,0 1-52 0 0,11-17 9 0 0,1-1 68 0 0,-9 13-41 0 0,-1-1 0 0 0,0 1 1 0 0,0-1-1 0 0,1-2-44 0 0,-4 7 14 0 0,0 0-1 0 0,0 1 1 0 0,1-1 0 0 0,-1 0 0 0 0,1 1 0 0 0,-1-1 0 0 0,1 1 0 0 0,0-1 0 0 0,0 1 0 0 0,-1 0-1 0 0,1-1 1 0 0,1 1-14 0 0,8-7 28 0 0,-3-1-25 0 0,0 0 0 0 0,0 0-1 0 0,-1-1 1 0 0,0 0 0 0 0,0-2-3 0 0,1-2-2 0 0,2 0 1 0 0,4-5 1 0 0,5-3-2 0 0,36-42-76 0 0,60-54 78 0 0,-48 56-2 0 0,49-43 128 0 0,-86 80 17 0 0,-18 14-185 0 0,0 1-1 0 0,1 0 1 0 0,1 0-1 0 0,3-1 43 0 0,9-3-380 0 0,-17 8 101 0 0,0 1 0 0 0,0 1 0 0 0,1-1 1 0 0,0 1-1 0 0,5-1 279 0 0,48-12-3003 0 0,-28 6 1267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00:08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671 210 13584 0 0,'-1'-2'46'0'0,"1"1"-1"0"0,-1-1 1 0 0,1 0 0 0 0,0 1 0 0 0,0-1 0 0 0,-1 1 0 0 0,1-1 0 0 0,0 0 0 0 0,1 1 0 0 0,-1-1 0 0 0,0 0-46 0 0,1 1 25 0 0,-1 0 1 0 0,1 0-1 0 0,-1 0 0 0 0,1 0 1 0 0,0 0-1 0 0,-1 1 0 0 0,1-1 1 0 0,0 0-1 0 0,0 0 0 0 0,0 1 1 0 0,0-1-1 0 0,0 0 0 0 0,-1 1 1 0 0,1-1-1 0 0,0 1 0 0 0,0 0 1 0 0,0-1-26 0 0,0 1 1 0 0,-1 0-1 0 0,1 0 1 0 0,-1 0 0 0 0,0 0 0 0 0,1-1 0 0 0,-1 1 0 0 0,1 0 0 0 0,-1 0 0 0 0,0-1 0 0 0,1 1 0 0 0,-1 0 0 0 0,0 0 0 0 0,1-1 0 0 0,-1 1 0 0 0,0 0 0 0 0,0-1 0 0 0,1 1 0 0 0,-1 0 0 0 0,0-1 0 0 0,0 1 0 0 0,0 0 0 0 0,1-1 0 0 0,-1 1-1 0 0,-5-5-21 0 0,4 5 29 0 0,1-1 0 0 0,-1 1 1 0 0,1 0-1 0 0,-1-1 1 0 0,1 1-1 0 0,-1-1 1 0 0,1 1-1 0 0,-1-1 1 0 0,1 1-1 0 0,-1-1 1 0 0,1 1-1 0 0,0-1 1 0 0,-1 1-1 0 0,1-1 0 0 0,0 1 1 0 0,-1-1-1 0 0,1 1 1 0 0,0-1-1 0 0,0 0 1 0 0,0 1-1 0 0,-1-1-8 0 0,4-11 1132 0 0,-3 11-1059 0 0,0 0-1 0 0,0 1 0 0 0,1-1 1 0 0,-1 0-1 0 0,0 0 1 0 0,0 1-1 0 0,0-1 0 0 0,0 0 1 0 0,0 0-1 0 0,0 1 0 0 0,0-1 1 0 0,0 0-1 0 0,0 1 1 0 0,0-1-1 0 0,0 0 0 0 0,-1 0 1 0 0,1 1-1 0 0,0-1 0 0 0,0 0 1 0 0,-1 1-1 0 0,1-1 1 0 0,0 0-1 0 0,-1 1 0 0 0,1-1 1 0 0,-1 1-1 0 0,1-1 0 0 0,-1 1 1 0 0,0-1-73 0 0,-15-12 1417 0 0,14 13-1349 0 0,1-1 0 0 0,-1 0 0 0 0,1 0 0 0 0,0 0-1 0 0,-1 0 1 0 0,1 0 0 0 0,0 0 0 0 0,-1 0-1 0 0,1-1 1 0 0,0 1 0 0 0,0 0 0 0 0,0-1-1 0 0,0 0-67 0 0,-1-4 258 0 0,2 5-227 0 0,0 0-1 0 0,-1 0 1 0 0,1 1 0 0 0,0-1 0 0 0,-1 0 0 0 0,1 0 0 0 0,0 1 0 0 0,-1-1 0 0 0,1 0 0 0 0,-1 1 0 0 0,1-1 0 0 0,-1 0 0 0 0,1 1 0 0 0,-1-1-1 0 0,1 1 1 0 0,-1-1 0 0 0,0 1 0 0 0,1-1 0 0 0,-1 1 0 0 0,0-1 0 0 0,0 1-31 0 0,-8-6 146 0 0,2 2 14 0 0,-1-1 0 0 0,0 0 0 0 0,1-1 1 0 0,0 0-1 0 0,-3-3-160 0 0,8 7 21 0 0,0 0 0 0 0,-1 0 0 0 0,0 1 1 0 0,1-1-1 0 0,-1 0 0 0 0,0 1 1 0 0,0 0-1 0 0,0 0 0 0 0,0 0 0 0 0,0 0 1 0 0,0 0-1 0 0,0 1 0 0 0,0-1 1 0 0,0 1-1 0 0,-1 0-21 0 0,-24-6 177 0 0,19 4 36 0 0,1 0 0 0 0,-1 0 1 0 0,0 1-1 0 0,-1 0 1 0 0,1 1-1 0 0,0 0 1 0 0,-7 1-214 0 0,-6-1 192 0 0,16 0-156 0 0,0 1 0 0 0,0 0 0 0 0,0 0-1 0 0,0 0 1 0 0,-1 1-36 0 0,-22 4 85 0 0,17-5-52 0 0,6 0-2 0 0,-1-1-1 0 0,0 2 0 0 0,0-1 1 0 0,1 1-1 0 0,-1 0 1 0 0,0 0-1 0 0,1 0 1 0 0,0 1-1 0 0,-4 2-30 0 0,-5 3 11 0 0,-19 10-8 0 0,32-17-3 0 0,0 1 0 0 0,0-1 0 0 0,0 1 0 0 0,0 0-1 0 0,0 0 1 0 0,0-1 0 0 0,0 1 0 0 0,1 0 0 0 0,-1 1 0 0 0,1-1 0 0 0,0 0 0 0 0,-2 2 0 0 0,1 3 0 0 0,2-5-3 0 0,-1-1 0 0 0,1 0 0 0 0,0 0 0 0 0,-1 0 0 0 0,1 1 0 0 0,-1-1 0 0 0,0 0 0 0 0,1 0 0 0 0,-1 0 0 0 0,0 0 0 0 0,0 0 0 0 0,1 0 0 0 0,-1 0 0 0 0,0 0 0 0 0,0-1 0 0 0,0 1 0 0 0,0 0 0 0 0,0 0 0 0 0,0-1 0 0 0,-1 1 3 0 0,-10 6-10 0 0,8-5 6 0 0,0 0 0 0 0,0 0-1 0 0,0 0 1 0 0,1 0 0 0 0,-1 1 0 0 0,1 0 0 0 0,-1 0 0 0 0,1 0 0 0 0,0 0 0 0 0,0 0 0 0 0,1 0 0 0 0,-1 1-1 0 0,1 0 1 0 0,0-1 0 0 0,-1 3 4 0 0,-4 6-15 0 0,0 0 0 0 0,-1 0-1 0 0,-6 7 16 0 0,9-12-4 0 0,0-1 1 0 0,0 1-1 0 0,1 0 0 0 0,-1 0 0 0 0,2 0 0 0 0,-1 1 1 0 0,1-1-1 0 0,0 1 0 0 0,0 0 0 0 0,1 3 4 0 0,0 13 0 0 0,3-21 0 0 0,-1 1 0 0 0,-1 0 0 0 0,1 0 0 0 0,0 0 0 0 0,-1 0 0 0 0,-1 3 0 0 0,-2 6-1 0 0,2-10 1 0 0,1 0-1 0 0,0 0 1 0 0,0 0-1 0 0,0 0 1 0 0,0 0-1 0 0,0 0 1 0 0,1 1-1 0 0,-1-1 1 0 0,1 0-1 0 0,0 1 1 0 0,0-1-1 0 0,0 0 1 0 0,1 1-1 0 0,-1-1 1 0 0,1 0-1 0 0,-1 0 1 0 0,1 0-1 0 0,0 1 1 0 0,2 1 0 0 0,21 33-39 0 0,-6-11 24 0 0,-13-19 13 0 0,-3-4-3 0 0,0-1 0 0 0,0 1 0 0 0,0-1 0 0 0,1 0-1 0 0,-1 0 1 0 0,1 0 0 0 0,-1 0 0 0 0,1 0 0 0 0,0-1 0 0 0,4 3 5 0 0,13 7-9 0 0,-17-11 12 0 0,0 1 0 0 0,0-1 0 0 0,0 1 0 0 0,0 0 0 0 0,0 0 0 0 0,0 0 0 0 0,0 0 0 0 0,-1 0 0 0 0,1 1 0 0 0,-1-1 0 0 0,0 1 0 0 0,0-1 0 0 0,1 1 0 0 0,-2 0 1 0 0,1 0-1 0 0,0 0 0 0 0,0 2-3 0 0,-1-2 1 0 0,0 0-1 0 0,1 0 1 0 0,-1 0 0 0 0,1-1 0 0 0,0 1 0 0 0,-1 0 0 0 0,1-1 0 0 0,0 0 0 0 0,0 1 0 0 0,1-1 0 0 0,-1 0 0 0 0,0 0 0 0 0,1 0 0 0 0,1 1-1 0 0,5 2-1 0 0,0 0 1 0 0,0-1-1 0 0,8 4 1 0 0,4 0-1 0 0,-17-6 1 0 0,0-1 0 0 0,0 0 0 0 0,0 0 0 0 0,0 0 0 0 0,0-1 0 0 0,0 1 0 0 0,0-1 0 0 0,1 0 0 0 0,-1-1 0 0 0,0 1 0 0 0,0 0 0 0 0,0-1 0 0 0,0 0 0 0 0,14-4 0 0 0,-1 0 0 0 0,9-4 0 0 0,-10 4 0 0 0,-7 2-23 0 0,0 0-1 0 0,-1 0 1 0 0,0 0 0 0 0,1-1-1 0 0,-1 0 1 0 0,-1-1 0 0 0,1 0-1 0 0,-1 0 1 0 0,0-1-1 0 0,0 0 1 0 0,0 0 0 0 0,-1 0-1 0 0,2-3 24 0 0,25-24-158 0 0,-1 0 30 0 0,-29 30 113 0 0,-1-1 0 0 0,1 1 0 0 0,-1-1-1 0 0,0 0 1 0 0,0 0 0 0 0,-1 0 0 0 0,1 0 0 0 0,-1 0 0 0 0,0 0 0 0 0,0 0 15 0 0,2-12 24 0 0,-2 9 8 0 0,0 0-1 0 0,1 0 1 0 0,0 0 0 0 0,0-1-32 0 0,4-6 49 0 0,-4 11-34 0 0,0 0-1 0 0,-1 0 1 0 0,1-1 0 0 0,-1 1 0 0 0,0 0 0 0 0,0-1-1 0 0,0 1 1 0 0,-1-1 0 0 0,1 0 0 0 0,-1 1-1 0 0,0-1 1 0 0,0-2-15 0 0,-6-17 107 0 0,4 20-89 0 0,1 0 1 0 0,0-1 0 0 0,0 1 0 0 0,0 0 0 0 0,1-1 0 0 0,-1 1 0 0 0,1-1-1 0 0,0 1 1 0 0,0-1-19 0 0,9-39 220 0 0,-7 35-161 0 0,0 1-1 0 0,0-1 1 0 0,-1 1 0 0 0,0-1 0 0 0,-1 1 0 0 0,1-1 0 0 0,-1-1-59 0 0,-2 0 71 0 0,2 7-53 0 0,0 0-1 0 0,-1 1 1 0 0,1-1 0 0 0,0 0-1 0 0,0 0 1 0 0,0 0-1 0 0,0 0 1 0 0,0 1-1 0 0,1-1 1 0 0,-1 0-1 0 0,0 0 1 0 0,1 1 0 0 0,-1-1-1 0 0,1 0 1 0 0,0 0-1 0 0,0-1-17 0 0,2-1 24 0 0,-2 2 17 0 0,1-1 0 0 0,-1 0 1 0 0,1 0-1 0 0,-1-1 0 0 0,0 1 0 0 0,1-2-41 0 0,-2 4 16 0 0,0-1 0 0 0,0 1 1 0 0,0-1-1 0 0,0 1 0 0 0,-1 0 0 0 0,1-1 0 0 0,0 1 0 0 0,-1-1 0 0 0,1 1 0 0 0,0 0 0 0 0,-1-1 0 0 0,0 1 0 0 0,1 0 0 0 0,-1 0 0 0 0,0 0 0 0 0,0-1-16 0 0,1 1 10 0 0,-1 1-1 0 0,1-1 1 0 0,-1 0 0 0 0,1 1-1 0 0,0-1 1 0 0,-1 0-1 0 0,1 1 1 0 0,0-1 0 0 0,0 0-1 0 0,-1 1 1 0 0,1-1-1 0 0,0 0 1 0 0,0 0 0 0 0,0 1-1 0 0,0-1 1 0 0,0 0-1 0 0,0 0 1 0 0,0 1 0 0 0,0-1-1 0 0,0 0 1 0 0,0 0-1 0 0,1 1 1 0 0,-1-1 0 0 0,0 0-1 0 0,0 1 1 0 0,1-1-1 0 0,-1 0 1 0 0,1 1 0 0 0,-1-1-10 0 0,4-7 65 0 0,-4 8-61 0 0,0-1-1 0 0,0 1 1 0 0,0-1-1 0 0,0 1 1 0 0,0 0-1 0 0,0-1 1 0 0,0 1-1 0 0,0-1 1 0 0,0 1-1 0 0,0 0 1 0 0,-1-1-1 0 0,1 1 1 0 0,0-1-1 0 0,0 1 1 0 0,0 0-1 0 0,0-1 1 0 0,-1 1-1 0 0,1 0 1 0 0,0-1-1 0 0,0 1 1 0 0,-1 0-1 0 0,1-1 1 0 0,0 1-1 0 0,-1 0 1 0 0,1 0-1 0 0,0-1 1 0 0,-1 1-1 0 0,1 0 1 0 0,0 0-1 0 0,-1 0 1 0 0,1 0-1 0 0,0-1 1 0 0,-1 1-1 0 0,1 0 1 0 0,-1 0-1 0 0,1 0-3 0 0,-18-4 13 0 0,15 3-20 0 0,-5-2-21 0 0,13 3-40 0 0,17 4-70 0 0,-13 3 82 0 0,-8-7 53 0 0,-1 0 1 0 0,0 0 0 0 0,0 0 0 0 0,0 1 0 0 0,0-1 0 0 0,0 0 0 0 0,0 0 0 0 0,0 1 0 0 0,0-1 0 0 0,0 0-1 0 0,0 0 1 0 0,0 0 0 0 0,0 1 0 0 0,0-1 0 0 0,0 0 0 0 0,0 0 0 0 0,0 1 0 0 0,0-1 0 0 0,0 0 0 0 0,-1 0 0 0 0,1 0-1 0 0,0 1 1 0 0,0-1 0 0 0,0 0 0 0 0,0 0 0 0 0,0 0 0 0 0,0 0 0 0 0,-1 1 0 0 0,1-1 0 0 0,0 0 0 0 0,0 0 0 0 0,0 0-1 0 0,0 0 1 0 0,-1 0 0 0 0,1 1 2 0 0,0-1-1 0 0,0 0 0 0 0,0 0 1 0 0,0 0-1 0 0,0 0 0 0 0,0 0 0 0 0,0 0 0 0 0,-1 0 0 0 0,1 0 0 0 0,0 0 0 0 0,0 0 0 0 0,0 0 1 0 0,0 0-1 0 0,0 0 0 0 0,0 0 0 0 0,0 0 0 0 0,0 1 0 0 0,0-1 0 0 0,0 0 0 0 0,0 0 0 0 0,0 0 1 0 0,0 0-1 0 0,0 0 0 0 0,0 0 0 0 0,0 0 0 0 0,0 0 0 0 0,0 0 0 0 0,0 0 0 0 0,0 0 0 0 0,0 0 1 0 0,0 1-1 0 0,0-1 0 0 0,0 0 0 0 0,0 0 0 0 0,0 0 0 0 0,0 0 0 0 0,0 0 0 0 0,0 0 0 0 0,0 0 1 0 0,0 0-1 0 0,0 0 0 0 0,0 0 0 0 0,1 0 0 0 0,-1 0 0 0 0,0 0 0 0 0,0 1 0 0 0,0-1 0 0 0,0 0 1 0 0,0 0-1 0 0,0 0 0 0 0,0 0 0 0 0,0 0 0 0 0,0 0 0 0 0,0 0 0 0 0,0 0 0 0 0,0 0 0 0 0,0 0 1 0 0,1 0-1 0 0,-1 0 0 0 0,0 0 0 0 0,0 0 1 0 0,1 1 1 0 0,0 1 0 0 0,1-1 0 0 0,-1 0 0 0 0,0 1 1 0 0,0 0-1 0 0,0-1 0 0 0,-1 1 0 0 0,1-1 0 0 0,0 1 0 0 0,-1 0 0 0 0,1 0 0 0 0,-1-1 1 0 0,1 1-1 0 0,-1 0 0 0 0,0 0 0 0 0,0 0 0 0 0,1 0 0 0 0,-1 0-1 0 0,-1 4 16 0 0,0 1 0 0 0,0-1-1 0 0,0 1 1 0 0,-2 3-16 0 0,1-4 7 0 0,0 0 0 0 0,1 0 0 0 0,0 0 1 0 0,0 0-1 0 0,1 1 0 0 0,-1-1 0 0 0,1 1-7 0 0,2 5 21 0 0,-1-1-1 0 0,-1 1 1 0 0,0 0-1 0 0,-1-1 1 0 0,0 1 0 0 0,-1-1-1 0 0,-2 8-20 0 0,2-9 18 0 0,1-1 0 0 0,0 1 0 0 0,0-1 0 0 0,1 1 0 0 0,0-1 0 0 0,1 1 0 0 0,0-1 0 0 0,0 1 0 0 0,1-1 0 0 0,0 0 0 0 0,1 0 0 0 0,4 9-18 0 0,-3 8 0 0 0,-4-23 0 0 0,1-1 0 0 0,-1 1 0 0 0,0 0 0 0 0,1 0 0 0 0,0-1 0 0 0,-1 1 0 0 0,1 0 0 0 0,0-1 0 0 0,0 1 0 0 0,1 0 0 0 0,-1-1 0 0 0,1 0 0 0 0,0 1 0 0 0,18 17 18 0 0,-15-16-14 0 0,0 0 0 0 0,-1 1 0 0 0,1-1 0 0 0,-1 1 1 0 0,0 0-1 0 0,0 1-4 0 0,-3-5-14 0 0,0-1 0 0 0,-1 1 0 0 0,1 0 0 0 0,0-1 0 0 0,0 1 0 0 0,0-1 0 0 0,0 1 0 0 0,0 0-1 0 0,0-1 1 0 0,-1 0 0 0 0,1 1 0 0 0,0-1 0 0 0,0 0 0 0 0,0 1 0 0 0,1-1 0 0 0,-1 0 0 0 0,0 0 0 0 0,0 0 14 0 0,3 1-47 0 0,16 2-86 0 0,-12-2 20 0 0,1 0 1 0 0,-1 1-1 0 0,0 0 1 0 0,-1 1-1 0 0,3 0 113 0 0,1 1-250 0 0,2 0-1 0 0,-1-1 1 0 0,12 2 250 0 0,-12-3-627 0 0,0 0-1 0 0,0 1 1 0 0,0 1 0 0 0,5 2 627 0 0,5 6-1283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00:09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28 20791 0 0,'0'0'472'0'0,"0"0"68"0"0,0 0 32 0 0,-2-1-72 0 0,-5-6-324 0 0,4-4-65 0 0,2 10-89 0 0,-4-2 345 0 0,5 3-111 0 0,3-1-30 0 0,9-2-125 0 0,-12 3-99 0 0,1 0-1 0 0,-1 0 1 0 0,0-1-1 0 0,0 1 1 0 0,0 0 0 0 0,0 0-1 0 0,1 0 1 0 0,-1 0-1 0 0,0 0 1 0 0,0 0 0 0 0,0 0-1 0 0,0 0 1 0 0,1 0-1 0 0,-1 0 1 0 0,0 0 0 0 0,0 0-1 0 0,0 0 1 0 0,0 0-1 0 0,1 0 1 0 0,-1 0 0 0 0,0 1-1 0 0,0-1 1 0 0,0 0 0 0 0,0 0-1 0 0,0 0 1 0 0,1 0-1 0 0,-1 0 1 0 0,0 0 0 0 0,0 0-1 0 0,0 0 1 0 0,0 0-1 0 0,0 1 1 0 0,0-1 0 0 0,1 0-2 0 0,0 0 0 0 0,0 1 0 0 0,0 0 1 0 0,-1-1-1 0 0,1 1 0 0 0,0 0 0 0 0,0 0 1 0 0,0-1-1 0 0,0 1 0 0 0,-1 0 1 0 0,1 0-1 0 0,0 0 0 0 0,-1 0 1 0 0,1 0-1 0 0,0 0 0 0 0,-1 0 0 0 0,0 0 1 0 0,1 0-1 0 0,-1 0 0 0 0,0 1 1 0 0,1-1-1 0 0,-1 0 0 0 0,0 0 1 0 0,0 0-1 0 0,0 0 0 0 0,0 1 1 0 0,0-1-1 0 0,0 0 0 0 0,0 0 0 0 0,0 0 1 0 0,-1 0-1 0 0,1 0 0 0 0,0 1 1 0 0,-1-1-1 0 0,1 0 0 0 0,-1 0 0 0 0,-1 7 0 0 0,-1-1 0 0 0,1 1 0 0 0,1 0 0 0 0,0 0 0 0 0,0 0 0 0 0,0 0 0 0 0,1 1 0 0 0,0-1 0 0 0,1 0 0 0 0,0 2 0 0 0,0 0 0 0 0,0 0 0 0 0,-1 0 0 0 0,0 0 0 0 0,-1 0 0 0 0,0 0 0 0 0,-1 1 0 0 0,-5 15 12 0 0,4-16 14 0 0,0 1 0 0 0,1-1 0 0 0,0 1 0 0 0,1-1 0 0 0,0 5-26 0 0,6 31 139 0 0,-1-7-13 0 0,-2-9-24 0 0,-3-16-33 0 0,2 0-1 0 0,0 0 1 0 0,1-1-1 0 0,0 1 1 0 0,1 0-1 0 0,3 8-68 0 0,0-8 101 0 0,1-1-1 0 0,7 13-100 0 0,-8-16 30 0 0,0 0 1 0 0,-1-1 0 0 0,-1 2-1 0 0,1-1 1 0 0,-2 1-1 0 0,1 0-30 0 0,1 22 76 0 0,-5-24-51 0 0,2 1 0 0 0,0-1 0 0 0,0 1 0 0 0,1 1-25 0 0,10 25 29 0 0,-7-21-20 0 0,0 1 0 0 0,-1 0 0 0 0,0 0 0 0 0,-2 1-1 0 0,0 0 1 0 0,0-1 0 0 0,-1 11-9 0 0,-2-25 3 0 0,-1 13 9 0 0,2 1 1 0 0,-1-1-1 0 0,2 0 1 0 0,0 1-1 0 0,5 13-12 0 0,-6-23 16 0 0,0-1-1 0 0,-1 1 1 0 0,1-1-1 0 0,-1 1 1 0 0,0-1-1 0 0,-1 1 1 0 0,1-1-1 0 0,-1 1-15 0 0,0 0 33 0 0,0 0 1 0 0,1-1-1 0 0,0 1 1 0 0,0 0-1 0 0,1 0 0 0 0,0 5-33 0 0,0-9 19 0 0,0 1-1 0 0,0-1 1 0 0,0 1 0 0 0,0-1-1 0 0,1 0 1 0 0,-1 0-1 0 0,1 0 1 0 0,0 1-19 0 0,2 3 70 0 0,-4-6-64 0 0,1 1 1 0 0,-1-1 0 0 0,0 1-1 0 0,0-1 1 0 0,0 0-1 0 0,0 1 1 0 0,1-1 0 0 0,-1 1-1 0 0,0-1 1 0 0,0 1-1 0 0,0-1 1 0 0,0 1 0 0 0,0-1-1 0 0,0 1 1 0 0,0-1-1 0 0,0 1 1 0 0,0-1 0 0 0,0 1-1 0 0,-1-1 1 0 0,1 0-1 0 0,0 1 1 0 0,0-1-1 0 0,0 1 1 0 0,-1-1 0 0 0,1 1-1 0 0,0-1 1 0 0,0 0-1 0 0,-1 1 1 0 0,1-1 0 0 0,0 1-1 0 0,-1-1 1 0 0,1 0-1 0 0,0 0 1 0 0,-1 1 0 0 0,1-1-1 0 0,0 0 1 0 0,-1 1-1 0 0,1-1 1 0 0,-1 0-7 0 0,-6 8 164 0 0,7-7-60 0 0,0-1-9 0 0,-1 0-72 0 0,0 0 0 0 0,0 0 0 0 0,0 0 1 0 0,0 0-1 0 0,0-1 0 0 0,0 1 0 0 0,0 0 1 0 0,0-1-1 0 0,1 1 0 0 0,-1 0 0 0 0,0-1 0 0 0,0 0 1 0 0,0 1-1 0 0,0-1 0 0 0,1 1 0 0 0,-1-1 0 0 0,0 0 1 0 0,1 1-1 0 0,-1-1 0 0 0,0 0 0 0 0,1 0 1 0 0,-1 0-1 0 0,1 1 0 0 0,-1-1 0 0 0,1 0 0 0 0,0 0 1 0 0,-1 0-1 0 0,1 0 0 0 0,0 0 0 0 0,0 0 0 0 0,-1 0-23 0 0,1-1 42 0 0,-1 0 0 0 0,1 1-1 0 0,-1-1 1 0 0,0 1 0 0 0,0-1-1 0 0,1 1 1 0 0,-1-1 0 0 0,0 1-1 0 0,-1 0 1 0 0,1-1-42 0 0,-6-3 65 0 0,5 4-57 0 0,1 0 0 0 0,0 0 0 0 0,-1 0 0 0 0,1 0-1 0 0,0 0 1 0 0,0 0 0 0 0,0 0 0 0 0,-1 0 0 0 0,1 0 0 0 0,0-1 0 0 0,0 1 0 0 0,1 0 0 0 0,-1-1 0 0 0,0 1 0 0 0,0-1 0 0 0,1 1 0 0 0,-1-1 0 0 0,1 0-8 0 0,0-28 96 0 0,2 8-47 0 0,-5-28 45 0 0,1 36-58 0 0,1-1 1 0 0,0 1-1 0 0,2 0 1 0 0,-1 0-1 0 0,3-12-36 0 0,3 4 12 0 0,-4 17-12 0 0,0-1 0 0 0,-1 0 0 0 0,1 0 0 0 0,-1 0 0 0 0,0-5 0 0 0,-2-11 1 0 0,1 16-12 0 0,-1 0 1 0 0,1 0-1 0 0,0 0 0 0 0,1 0 0 0 0,0 0 1 0 0,0 0-1 0 0,0 1 0 0 0,0-1 0 0 0,3-5 11 0 0,0 0-34 0 0,1 2-17 0 0,-1-1 1 0 0,-1 0-1 0 0,0-1 1 0 0,0 1-1 0 0,0-4 51 0 0,-3 10-4 0 0,1 0-1 0 0,0 0 0 0 0,0 1 0 0 0,0-1 0 0 0,0 1 0 0 0,0-1 0 0 0,1 1 0 0 0,-1-1 0 0 0,1 1 0 0 0,0 0 0 0 0,0-1 0 0 0,0 1 0 0 0,1 0 0 0 0,-1 1 0 0 0,1-1 0 0 0,-1 0 0 0 0,2 0 5 0 0,11-15-74 0 0,-12 14 12 0 0,0 1 0 0 0,0 0 0 0 0,0-1-1 0 0,0 1 1 0 0,0 0 0 0 0,1 1 0 0 0,2-3 62 0 0,4 0-110 0 0,0 0 0 0 0,0 0-1 0 0,0 1 1 0 0,1 0 0 0 0,10-2 110 0 0,8 0-241 0 0,23-3 241 0 0,-36 8-38 0 0,-1 0-1 0 0,1 1 0 0 0,0 1 1 0 0,-1 1-1 0 0,1 0 0 0 0,0 1 1 0 0,-1 0-1 0 0,0 1 0 0 0,0 1 1 0 0,0 0-1 0 0,-1 2 0 0 0,3 0 39 0 0,-11-4 2 0 0,6 2-19 0 0,-1 0 1 0 0,0 0 0 0 0,-1 1 0 0 0,1 0 0 0 0,-1 1 0 0 0,0 0-1 0 0,-1 1 1 0 0,9 8 16 0 0,9 10-82 0 0,-21-20 67 0 0,1 1 0 0 0,-1-1 0 0 0,0 1 0 0 0,0 0 0 0 0,-1 0 0 0 0,0 0 0 0 0,0 1 0 0 0,2 6 15 0 0,1 4-28 0 0,-1 1 0 0 0,-2 0 1 0 0,1 0-1 0 0,-1 6 28 0 0,-4-15 6 0 0,1 0 0 0 0,-2 1 0 0 0,1-1-1 0 0,-1 1 1 0 0,-1-1 0 0 0,0 0 0 0 0,-1 1 0 0 0,-1 5-6 0 0,1-7 3 0 0,-3 8 50 0 0,1-1 1 0 0,-4 7-54 0 0,5-18 15 0 0,1 1-1 0 0,-1-1 1 0 0,0 0-1 0 0,-1 0 1 0 0,1 0-1 0 0,-1 0 1 0 0,0 0-1 0 0,-2 1-14 0 0,-7 5 44 0 0,0-1-1 0 0,0 0 1 0 0,-1-1 0 0 0,-7 3-44 0 0,-6 4 81 0 0,7-5-38 0 0,0-2 0 0 0,-1 0 0 0 0,0-1 0 0 0,0-1 0 0 0,-1-1 0 0 0,-8 1-43 0 0,-3 1 14 0 0,-22 7 35 0 0,13-3 46 0 0,-32 5-95 0 0,0-3-83 0 0,8-1-202 0 0,-14-2 285 0 0,58-9-81 0 0,2 1-622 0 0,1-2 1 0 0,-1 0-1 0 0,-11-2 703 0 0,12-3-1139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00:10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216 338 14744 0 0,'0'0'332'0'0,"0"0"50"0"0,0 0 25 0 0,1 0-48 0 0,0-1-353 0 0,0 1 0 0 0,0-1 0 0 0,0 0 1 0 0,0 1-1 0 0,-1-1 0 0 0,1 0 1 0 0,0 0-1 0 0,0 0 0 0 0,-1 0 1 0 0,1 1-1 0 0,0-1 0 0 0,-1 0 1 0 0,1 0-1 0 0,-1 0 0 0 0,1-2-6 0 0,4-6 1133 0 0,-1 4 142 0 0,-8 8 1285 0 0,-8 13-1204 0 0,10-13-1309 0 0,1 0-1 0 0,0 1 1 0 0,0-1 0 0 0,1 1-1 0 0,-1-1 1 0 0,1 1 0 0 0,0 1-47 0 0,-4 22 241 0 0,1-20-182 0 0,1 1-1 0 0,0 0 1 0 0,1 0 0 0 0,0-1-1 0 0,0 1 1 0 0,0 0 0 0 0,1 0-1 0 0,1 7-58 0 0,10 147 648 0 0,-8-132-308 0 0,5 24-340 0 0,1 20 292 0 0,-6-36-145 0 0,0-17-42 0 0,-2 0 1 0 0,0 0-1 0 0,-1 1 0 0 0,-2-1 1 0 0,-3 20-106 0 0,2-21 184 0 0,-2 9 109 0 0,4-27-279 0 0,1 0 0 0 0,0-1 1 0 0,-1 1-1 0 0,0 0 0 0 0,0-1 0 0 0,1 1 1 0 0,-1 0-1 0 0,0-1 0 0 0,0 0 0 0 0,0 1 1 0 0,0-1-1 0 0,-1 1 0 0 0,1-1-14 0 0,0 0 72 0 0,1-1 16 0 0,0 0 68 0 0,-6 2 166 0 0,5-2-305 0 0,1 0-1 0 0,0 0 0 0 0,0 0 0 0 0,-1 1 0 0 0,1-1 1 0 0,0 0-1 0 0,0 0 0 0 0,-1 0 0 0 0,1 0 0 0 0,0 0 0 0 0,-1 0 1 0 0,1 0-1 0 0,0 0 0 0 0,0 0 0 0 0,-1 0 0 0 0,1 0 1 0 0,0 0-1 0 0,0 0 0 0 0,-1 0 0 0 0,1 0 0 0 0,0 0 1 0 0,-1 0-1 0 0,1-1 0 0 0,0 1 0 0 0,0 0 0 0 0,-1 0 1 0 0,1 0-1 0 0,0 0 0 0 0,0 0 0 0 0,0-1 0 0 0,-1 1 1 0 0,1 0-1 0 0,0 0 0 0 0,0 0 0 0 0,0-1 0 0 0,-1 1 0 0 0,1 0-16 0 0,-3-4 132 0 0,0 1-1 0 0,0 0 1 0 0,0-1-1 0 0,0 1 0 0 0,1-1 1 0 0,-1 0-1 0 0,1 0 1 0 0,0 0-1 0 0,0 0 0 0 0,0-2-131 0 0,-2-8 297 0 0,-1-1-1 0 0,1-6-296 0 0,-4-9 197 0 0,-63-265 201 0 0,49 210-325 0 0,-4-23 38 0 0,17 62-53 0 0,0 3-22 0 0,1-11-36 0 0,6 40 0 0 0,1 0 0 0 0,1-1 0 0 0,1 1-1 0 0,0-1 1 0 0,2-10 0 0 0,0 8-25 0 0,1 0 1 0 0,0 0-1 0 0,1 1 0 0 0,6-13 25 0 0,-9 24-14 0 0,0 1 10 0 0,-1 0 0 0 0,1 0 0 0 0,0 1 0 0 0,0-1 0 0 0,0 1 0 0 0,0-1 0 0 0,1 1 0 0 0,-1 0 0 0 0,1 0 0 0 0,0 0 0 0 0,0 0 0 0 0,0 1 0 0 0,1-2 4 0 0,6-2-27 0 0,0 0 0 0 0,1 1 0 0 0,-1 0 0 0 0,1 0 0 0 0,4 0 27 0 0,-9 3-12 0 0,0 1 0 0 0,1-1-1 0 0,-1 1 1 0 0,1 1 0 0 0,-1-1 0 0 0,1 1 0 0 0,-1 1 0 0 0,0-1 0 0 0,1 1 0 0 0,0 0 12 0 0,18 3-150 0 0,0 1 1 0 0,-1 2-1 0 0,1 0 0 0 0,-2 1 1 0 0,18 9 149 0 0,-10-1-171 0 0,-1 0 0 0 0,-1 2 1 0 0,20 16 170 0 0,-24-14-37 0 0,-16-15 32 0 0,0 2 1 0 0,-1-1-1 0 0,0 1 0 0 0,-1 0 0 0 0,1 1 0 0 0,-1 0 0 0 0,-1 0 5 0 0,-4-6 4 0 0,-2-1 4 0 0,1-1-1 0 0,-1 0 0 0 0,1 1 0 0 0,-1-1 0 0 0,0 1 0 0 0,1-1 0 0 0,-1 1 1 0 0,0-1-1 0 0,0 1 0 0 0,1-1 0 0 0,-1 1 0 0 0,0-1 0 0 0,0 1 1 0 0,1-1-1 0 0,-1 1 0 0 0,0-1 0 0 0,0 1 0 0 0,0 0 0 0 0,0-1 0 0 0,0 1 1 0 0,0-1-1 0 0,0 1 0 0 0,0-1 0 0 0,0 1 0 0 0,0 0 0 0 0,-1-1 1 0 0,1 1-1 0 0,0-1 0 0 0,0 1 0 0 0,0-1 0 0 0,-1 1 0 0 0,1-1 0 0 0,0 1 1 0 0,-1-1-1 0 0,1 1 0 0 0,0-1 0 0 0,-1 1 0 0 0,1-1 0 0 0,0 1 1 0 0,-1-1-1 0 0,1 0 0 0 0,-1 1 0 0 0,1-1 0 0 0,-1 0 0 0 0,1 1 0 0 0,-1-1-7 0 0,-8 7 14 0 0,0-1-1 0 0,0 0 0 0 0,0 0 0 0 0,-1-1 0 0 0,-7 2-13 0 0,-54 20 68 0 0,52-20-63 0 0,-21 5-17 0 0,18-5-12 0 0,0 0 0 0 0,-1 3 24 0 0,-9 2-52 0 0,-11 3 52 0 0,-27 10-136 0 0,36-11-1203 0 0,-31 8 1339 0 0,20-10-9734 0 0,32-9 2080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6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55 209 18871 0 0,'0'0'555'0'0,"0"0"-12"0"0,5-5-45 0 0,0-10-10 0 0,-1 0-1 0 0,0-1 0 0 0,0-10-487 0 0,-4 26 2 0 0,0-2 4 0 0,1 1 0 0 0,-1-1 0 0 0,1 1-1 0 0,-1 0 1 0 0,1 0 0 0 0,-1-1 0 0 0,1 1-1 0 0,0 0 1 0 0,0 0 0 0 0,-1 0-1 0 0,2-1-5 0 0,-2 1 6 0 0,1 0 1 0 0,0 0-1 0 0,0 0 0 0 0,-1 0 0 0 0,1 0 0 0 0,-1 0 0 0 0,1-1 0 0 0,-1 1 0 0 0,1 0 0 0 0,-1 0 0 0 0,1-2-6 0 0,-1 0 40 0 0,1 0 1 0 0,0 0 0 0 0,0 0-1 0 0,0-1 1 0 0,0 1 0 0 0,0 0-1 0 0,1 0 1 0 0,-1 0 0 0 0,1 0-1 0 0,0 1 1 0 0,0-1 0 0 0,0 0-1 0 0,0 1 1 0 0,1 0 0 0 0,-1-1-1 0 0,1 1-40 0 0,6-5 253 0 0,0 1 0 0 0,0 1 0 0 0,0-1 0 0 0,5 0-253 0 0,8-6 372 0 0,-18 10-343 0 0,1 0 0 0 0,0 1 0 0 0,0-1 0 0 0,0 1 0 0 0,0 0 1 0 0,0 1-1 0 0,0-1 0 0 0,1 1 0 0 0,-1 0 0 0 0,0 0 0 0 0,0 0 0 0 0,0 1 0 0 0,1 0-29 0 0,5 1 28 0 0,1 0 1 0 0,0 1-1 0 0,0 1 1 0 0,-1 0-1 0 0,2 1-28 0 0,-3-1 24 0 0,-1 0-1 0 0,0 1 1 0 0,0 0-1 0 0,-1 1 1 0 0,0 0-1 0 0,0 0 1 0 0,0 1-1 0 0,0 0 0 0 0,-1 0 1 0 0,5 7-24 0 0,-10-11 4 0 0,-1 0 0 0 0,0 0 0 0 0,1 0 0 0 0,-1 1 0 0 0,0-1 0 0 0,-1 0 0 0 0,1 0 0 0 0,-1 1 0 0 0,1-1 0 0 0,-1 1 0 0 0,0-1-1 0 0,0 0 1 0 0,0 1 0 0 0,-1 0-4 0 0,-1 11-61 0 0,-1 0-1 0 0,-3 9 62 0 0,3-13-56 0 0,-4 17-111 0 0,-2-1 0 0 0,-2 0 0 0 0,0 0 0 0 0,-3 3 167 0 0,-60 101-561 0 0,33-60 431 0 0,-55 82-126 0 0,74-117 597 0 0,-11 21 262 0 0,28-49-603 0 0,0 0 0 0 0,0 0 0 0 0,-6 5 0 0 0,-6 11 0 0 0,-20 24 0 0 0,32-42 0 0 0,3-2 0 0 0,-1 0 0 0 0,1 1 0 0 0,-1-1 0 0 0,1 1 0 0 0,1-1 0 0 0,-1 1 0 0 0,1 0 0 0 0,-1 0 0 0 0,1 0 0 0 0,0 3 0 0 0,0 28 11 0 0,1-35 45 0 0,0-1 21 0 0,0 1-34 0 0,0 0-1 0 0,0 0 0 0 0,1 0 1 0 0,-1 1-1 0 0,0-1 1 0 0,0 0-1 0 0,0 0 0 0 0,1 0 1 0 0,-1 0-1 0 0,1 0 1 0 0,-1 0-1 0 0,1 0 0 0 0,0 1-42 0 0,0 0-36 0 0,1 0 55 0 0,0 0-1 0 0,0 0 1 0 0,1 0 0 0 0,-1 0-1 0 0,1 0 1 0 0,0-1 0 0 0,0 1-1 0 0,-1-1 1 0 0,1 1 0 0 0,0-1-1 0 0,0 0 1 0 0,0 0 0 0 0,0 0 0 0 0,1-1-1 0 0,-1 1 1 0 0,0-1 0 0 0,2 0-19 0 0,10 1 134 0 0,1-1 1 0 0,-1-1 0 0 0,5-1-135 0 0,1 0 122 0 0,20-3 203 0 0,19-6-325 0 0,-25 5 108 0 0,34-7 72 0 0,-24 3-109 0 0,1 3-1 0 0,0 1 1 0 0,21 2-71 0 0,-37 4 102 0 0,42 0 83 0 0,0 4-185 0 0,-63-2 51 0 0,1 0 1 0 0,-1 0 0 0 0,0 2-1 0 0,0-1 1 0 0,0 1-1 0 0,8 4-51 0 0,-15-7 39 0 0,0 0 0 0 0,0 1 0 0 0,0-1-1 0 0,0 0 1 0 0,-1 1 0 0 0,1-1 0 0 0,0 1-1 0 0,-1-1 1 0 0,1 1 0 0 0,-1 0 0 0 0,1 0-39 0 0,-1-1 73 0 0,-1 0-67 0 0,0-1-1 0 0,1 1 1 0 0,-1-1-1 0 0,0 1 1 0 0,1-1 0 0 0,-1 1-1 0 0,0-1 1 0 0,0 1-1 0 0,0-1 1 0 0,1 1-1 0 0,-1-1 1 0 0,0 1 0 0 0,0 0-1 0 0,0-1 1 0 0,0 1-1 0 0,0-1 1 0 0,0 1-1 0 0,0-1 1 0 0,0 1-1 0 0,0 0 1 0 0,0-1 0 0 0,0 1-1 0 0,0-1 1 0 0,-1 1-6 0 0,-1 17-225 0 0,2-17 68 0 0,-9 31-2881 0 0,8-30 1620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00:12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572 200 18455 0 0,'0'0'422'0'0,"0"0"56"0"0,0 0 30 0 0,0-16 108 0 0,1 3-617 0 0,-1 10 70 0 0,1 0 0 0 0,-1 0 1 0 0,0 1-1 0 0,0-1 1 0 0,-1 0-1 0 0,1 1 0 0 0,0-2-69 0 0,-1-2 196 0 0,0 0 0 0 0,-1 0 0 0 0,0 0 0 0 0,0 0 0 0 0,0 0 0 0 0,-1 0 0 0 0,1 0 0 0 0,-1 1 0 0 0,-1-1 0 0 0,1 1 0 0 0,-1 0 0 0 0,0 0 0 0 0,0 0 0 0 0,0 1 0 0 0,-4-3-196 0 0,1 1 162 0 0,0 2 0 0 0,-1-1-1 0 0,0 1 1 0 0,1 0-1 0 0,-1 0 1 0 0,-1 1 0 0 0,1 0-1 0 0,-4 0-161 0 0,-15-6 483 0 0,20 7-308 0 0,-1 1 0 0 0,1 0 0 0 0,-1 0 0 0 0,0 0 0 0 0,-4 1-175 0 0,-17-2 277 0 0,14 0-124 0 0,-1 1 0 0 0,1 0 0 0 0,-1 0 0 0 0,1 2-1 0 0,-1 0 1 0 0,1 1 0 0 0,-1 0 0 0 0,-13 5-153 0 0,-20 13 177 0 0,42-17-186 0 0,0 0 1 0 0,0 0-1 0 0,1 0 0 0 0,0 1 1 0 0,-1 0-1 0 0,1 0 0 0 0,1 1 0 0 0,-1 0 1 0 0,1 0-1 0 0,0 0 0 0 0,0 0 0 0 0,-2 4 9 0 0,1-1-13 0 0,1 0-1 0 0,-1 0 0 0 0,1 1 0 0 0,1-1 0 0 0,0 1 0 0 0,0 0 1 0 0,1 0-1 0 0,0 1 0 0 0,0 3 14 0 0,-4 18-53 0 0,3-20 42 0 0,2-1 1 0 0,-1 1-1 0 0,2 1 0 0 0,-1-1 0 0 0,1 0 0 0 0,1 0 0 0 0,0 0 0 0 0,1 1 0 0 0,0-1 11 0 0,0-4-17 0 0,0 0 0 0 0,-1 0 1 0 0,0 0-1 0 0,-1 5 17 0 0,1-6-10 0 0,0-1 1 0 0,0 1-1 0 0,0-1 0 0 0,0 1 1 0 0,1-1-1 0 0,0 1 0 0 0,1 4 10 0 0,1-2-24 0 0,0-1-1 0 0,0 1 0 0 0,1 0 0 0 0,0-1 0 0 0,0 0 0 0 0,1 0 0 0 0,3 4 25 0 0,-6-8-15 0 0,1 0 0 0 0,0 0 0 0 0,0 0 0 0 0,1 0 1 0 0,-1-1-1 0 0,0 1 0 0 0,1-1 0 0 0,0 0 0 0 0,-1 0 0 0 0,1 0 1 0 0,0-1-1 0 0,0 1 0 0 0,0-1 0 0 0,0 0 0 0 0,2 0 15 0 0,-1-1-11 0 0,0 0-1 0 0,-1 0 1 0 0,1-1 0 0 0,0 0-1 0 0,-1 0 1 0 0,1 0 0 0 0,-1 0-1 0 0,1-1 1 0 0,-1 0-1 0 0,0 0 1 0 0,0 0 0 0 0,0 0-1 0 0,1-1 12 0 0,11-5-44 0 0,18-9-1 0 0,-1-2 0 0 0,0-1 0 0 0,-2-1 0 0 0,0-2 0 0 0,-2-1 0 0 0,0-2 1 0 0,20-23 44 0 0,-30 27 86 0 0,-1-1 1 0 0,11-21-87 0 0,-1-7 133 0 0,-23 39-133 0 0,-5 9 0 0 0,1-2 0 0 0,11-7 0 0 0,10-13 38 0 0,-18 19 534 0 0,-4 6-538 0 0,5 18 610 0 0,-3-15-644 0 0,0 4 0 0 0,0 4 0 0 0,3 30 0 0 0,-5-29 0 0 0,2 0 0 0 0,0 1 0 0 0,1 5 0 0 0,2 18 0 0 0,-5-29 0 0 0,1 1 0 0 0,0 0 0 0 0,1 0 0 0 0,0 2 0 0 0,1 3 41 0 0,0 0 0 0 0,-1 1 1 0 0,0 10-42 0 0,-1-7 57 0 0,1-1-1 0 0,2 6-56 0 0,1 4 31 0 0,-2 0 1 0 0,-1 0-1 0 0,-1 1 0 0 0,-1 0-31 0 0,2 39 6 0 0,6 131 58 0 0,-6-121-65 0 0,-2-46 7 0 0,1 0 0 0 0,1 2-6 0 0,2 27 53 0 0,-5-35-53 0 0,1-17 0 0 0,-1 0 0 0 0,1 0 0 0 0,0 1 0 0 0,1-1 0 0 0,0 3 0 0 0,0 14 124 0 0,-1-15-99 0 0,0-7 45 0 0,0-2 19 0 0,0 0-14 0 0,0 0-10 0 0,0 0 7 0 0,0 0 33 0 0,0 0 14 0 0,0 0 1 0 0,0 0 5 0 0,0 0 23 0 0,0 0 11 0 0,0 0 1 0 0,0-1-16 0 0,45-87 0 0 0,-10 32-119 0 0,101-156 142 0 0,-31 66-695 0 0,32-26 528 0 0,-60 77-631 0 0,27-30-2848 0 0,-69 88 1757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2:22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2905 423 18831 0 0,'-14'-9'2047'0'0,"13"7"-1972"0"0,1 0 1 0 0,0 0-1 0 0,-1 0 1 0 0,1 0-1 0 0,0 0 1 0 0,0 0-1 0 0,0 0 1 0 0,0 0-1 0 0,1 0 1 0 0,-1 1-1 0 0,1-3-75 0 0,0 1 120 0 0,-1 1 0 0 0,0 0 0 0 0,1-1 0 0 0,-1 1 0 0 0,0-1-1 0 0,0 1 1 0 0,0-1 0 0 0,-1 1-120 0 0,-2-15 490 0 0,3 13-408 0 0,-1-1 1 0 0,0 1-1 0 0,0-1 0 0 0,0 1 0 0 0,-1 0 0 0 0,1 0 1 0 0,-1 0-1 0 0,0-1 0 0 0,0 2 0 0 0,-1-3-82 0 0,-2-1 62 0 0,-1-1 36 0 0,0 0 0 0 0,-1 0 0 0 0,0 0 0 0 0,0 0 0 0 0,-1 1 0 0 0,0 1 0 0 0,0-1-98 0 0,-65-49 416 0 0,62 48-382 0 0,0 1 0 0 0,-1 0 0 0 0,0 1 0 0 0,0 0 0 0 0,-1 1 0 0 0,-3-1-34 0 0,-22-10 52 0 0,0 0 138 0 0,-1 1 0 0 0,-1 2 0 0 0,1 2 0 0 0,-30-5-190 0 0,26 8 11 0 0,-5-2 33 0 0,-1 2 1 0 0,1 3-1 0 0,-26 0-44 0 0,-32 0 27 0 0,57 1 10 0 0,-40 2-37 0 0,61 3 3 0 0,-8 0 9 0 0,1 1 0 0 0,-1 1 1 0 0,1 2-1 0 0,0 2 0 0 0,-1 2-12 0 0,-26 7-17 0 0,24-6-14 0 0,1 1-1 0 0,-34 16 32 0 0,-16 7-27 0 0,38-15-10 0 0,-11 7 37 0 0,7-2 56 0 0,-9 0-56 0 0,9-4-80 0 0,-19 12 80 0 0,43-17 0 0 0,-11 4 0 0 0,0 2 0 0 0,-19 16 0 0 0,2 0-42 0 0,36-24 35 0 0,0 1-1 0 0,1 0 1 0 0,1 2-1 0 0,-11 11 8 0 0,-72 68 1 0 0,20-20-12 0 0,73-68 2 0 0,0 0 0 0 0,0 0 0 0 0,0-1 0 0 0,-4 1 9 0 0,3-1-6 0 0,0 0 0 0 0,1 0 0 0 0,-8 8 6 0 0,-29 37 0 0 0,6-13 8 0 0,15-16 9 0 0,1 2-1 0 0,1 0 1 0 0,1 2 0 0 0,-9 14-17 0 0,9-11 29 0 0,-5 11-5 0 0,20-27-22 0 0,-13 24 62 0 0,-4 11-64 0 0,19-35 14 0 0,0 0 1 0 0,1 1 0 0 0,0 0-1 0 0,1 0 1 0 0,-1 9-15 0 0,-17 101 94 0 0,8-46 7 0 0,2 2-101 0 0,11-59 3 0 0,0-1 1 0 0,1 1-1 0 0,3 12-3 0 0,1 20 54 0 0,9 72 31 0 0,-7-67-34 0 0,3 0 1 0 0,7 19-52 0 0,-3-15 81 0 0,-6-22-16 0 0,2 0 0 0 0,2 0 0 0 0,1-1 0 0 0,3-1 0 0 0,1-1 0 0 0,1 0 0 0 0,2-1 0 0 0,19 25-65 0 0,11 5 97 0 0,30 43 31 0 0,-56-69-69 0 0,-13-20 26 0 0,1-1-1 0 0,9 10-84 0 0,-5-9 64 0 0,-7-7-32 0 0,1-2 0 0 0,0 1 0 0 0,0-1 0 0 0,1 0 0 0 0,1-1 0 0 0,0-1-32 0 0,101 73 158 0 0,24 15 20 0 0,-126-90-178 0 0,-1 0 0 0 0,0 0 0 0 0,-1 1 0 0 0,1 1 0 0 0,-1 0 0 0 0,-1 0 0 0 0,-3-4 4 0 0,-1-1 0 0 0,1 1 1 0 0,0-1-1 0 0,0 0 0 0 0,0 0 0 0 0,0 0 0 0 0,1-1 0 0 0,0 0 0 0 0,-1 0 0 0 0,1-1 1 0 0,5 2-5 0 0,-2 0 6 0 0,0 0 0 0 0,-1 0 0 0 0,4 3-6 0 0,16 13 0 0 0,-17-12 0 0 0,0-1 0 0 0,11 6 0 0 0,23 9 21 0 0,-21-12 1 0 0,-1 2-1 0 0,7 5-21 0 0,-22-13 9 0 0,0 0-1 0 0,1 0 1 0 0,-1 0 0 0 0,3-1-9 0 0,-4-1 8 0 0,-1 0 0 0 0,1 1 1 0 0,-1-1-1 0 0,0 1 0 0 0,0 1 0 0 0,0-1 1 0 0,-1 1-1 0 0,1 0 0 0 0,-1 0 0 0 0,2 3-8 0 0,5 5 30 0 0,-1-1 0 0 0,2 0 0 0 0,-1 0 0 0 0,2-1 0 0 0,13 8-30 0 0,-2 0 41 0 0,-19-13-24 0 0,0-1-1 0 0,0 1 0 0 0,0-1 0 0 0,2 0-16 0 0,12 5 36 0 0,0-1-1 0 0,0-1 1 0 0,1 0-1 0 0,10 0-35 0 0,86 14 79 0 0,-58-12-44 0 0,19 7-14 0 0,-42-8 6 0 0,0-2 0 0 0,25 1-27 0 0,5 0 23 0 0,-31-2 18 0 0,33-1-41 0 0,110-10 58 0 0,-133 3-41 0 0,128-15 413 0 0,-135 14-258 0 0,-1-1-1 0 0,5-3-171 0 0,1 0-28 0 0,20 0 28 0 0,-12 2-89 0 0,-1-1-1 0 0,0-3 1 0 0,47-16 89 0 0,-59 13 0 0 0,14-9 0 0 0,16-6 0 0 0,79-24 0 0 0,-52 12 11 0 0,-68 30 7 0 0,-2-2-1 0 0,0-1 1 0 0,6-4-18 0 0,-1-2 12 0 0,17-10 29 0 0,-39 25-34 0 0,-1-1-1 0 0,0 1 0 0 0,-1-1 0 0 0,1-1 0 0 0,-1 1 1 0 0,2-4-7 0 0,34-39 33 0 0,-27 30-29 0 0,-11 13 11 0 0,-1 1 0 0 0,0-1 0 0 0,0 0 0 0 0,0-1 1 0 0,0 0-16 0 0,-2 2 15 0 0,1 0 1 0 0,0 0-1 0 0,0 0 1 0 0,1 0 0 0 0,-1 1-1 0 0,1-1 1 0 0,0 1-1 0 0,0 0 1 0 0,0-1-16 0 0,12-9 42 0 0,0-2 0 0 0,-1 1 0 0 0,-1-1 1 0 0,0-1-1 0 0,2-6-42 0 0,-2 5 15 0 0,13-15-15 0 0,6-7 51 0 0,1-7-47 0 0,-2-3 0 0 0,-3 0-1 0 0,2-8-3 0 0,4-2 0 0 0,-10 18 0 0 0,-14 24 0 0 0,1-3 0 0 0,0-1 0 0 0,2-9 0 0 0,13-27 46 0 0,-11 26-28 0 0,12-27 40 0 0,-3-2 0 0 0,10-42-58 0 0,-33 98-2 0 0,11-41-8 0 0,2-17 10 0 0,-9 32 27 0 0,-1 0-1 0 0,0-29-26 0 0,-5-5 251 0 0,-6-36-251 0 0,7 86 0 0 0,-1 1 0 0 0,2-1 0 0 0,1-12 0 0 0,-1 12 0 0 0,0 0 0 0 0,0-1 0 0 0,-2-4 0 0 0,0 9 1 0 0,-2-26 20 0 0,-2 0 0 0 0,-1 0 0 0 0,-6-18-21 0 0,4 27 4 0 0,3 6 13 0 0,-1 1-1 0 0,-1 0 0 0 0,-7-14-16 0 0,-3 0 11 0 0,8 15 16 0 0,-1 1-1 0 0,-8-13-26 0 0,-21-24 4 0 0,-3 1-1 0 0,-2 2 1 0 0,-39-34-4 0 0,-7 7 0 0 0,65 59 0 0 0,-2 1 0 0 0,-7-4 0 0 0,6 5 0 0 0,1-2 0 0 0,-12-10 0 0 0,4 0-4 0 0,-2 3 1 0 0,-1 0-1 0 0,-27-12 4 0 0,23 16-45 0 0,-2 1 0 0 0,0 2-1 0 0,-1 2 1 0 0,-1 2 0 0 0,-1 3-1 0 0,-12-2 46 0 0,-262-57-290 0 0,77 11 179 0 0,-136-37-50 0 0,187 50-1358 0 0,95 27 611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0:46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1068 17135 0 0,'22'-18'388'0'0,"-21"17"-364"0"0,-1 1 0 0 0,1 0-1 0 0,-1-1 1 0 0,1 1-1 0 0,-1-1 1 0 0,0 1-1 0 0,1 0 1 0 0,-1-1-1 0 0,0 1 1 0 0,1-1 0 0 0,-1 1-1 0 0,0-1 1 0 0,0 1-1 0 0,0-1 1 0 0,1 1-1 0 0,-1-1 1 0 0,0 1-1 0 0,0-1 1 0 0,0 1 0 0 0,0-1-1 0 0,0 0 1 0 0,0 1-1 0 0,0-1 1 0 0,0 1-1 0 0,0-1 1 0 0,0 1-1 0 0,0-1 1 0 0,0 1-1 0 0,-1-1 1 0 0,1 1 0 0 0,0-1-1 0 0,0 1 1 0 0,0-1-24 0 0,-14-14 516 0 0,13 14-508 0 0,0 1 0 0 0,0-1 1 0 0,0 0-1 0 0,0 1 0 0 0,0-1 0 0 0,0 0 1 0 0,0 0-1 0 0,0 0 0 0 0,1 0 1 0 0,-1 0-1 0 0,0 0 0 0 0,1 0 0 0 0,-1 0 1 0 0,1 0-1 0 0,-1 0 0 0 0,1 0 1 0 0,-1 0-1 0 0,1 0 0 0 0,0 0 1 0 0,0 0-1 0 0,-1-1 0 0 0,1 1 0 0 0,0 0-8 0 0,2-4 3 0 0,-2 5 0 0 0,0 0 0 0 0,1-1 0 0 0,-1 1 0 0 0,0-1 0 0 0,0 1 0 0 0,0-1 0 0 0,1 1 1 0 0,-1-1-1 0 0,0 1 0 0 0,0-1 0 0 0,0 1 0 0 0,0-1 0 0 0,0 1 0 0 0,0-1 0 0 0,0 1 0 0 0,0-1 0 0 0,0 1 0 0 0,0-1 0 0 0,0 1 0 0 0,-1 0 0 0 0,1-1 0 0 0,0 1 0 0 0,0-1 0 0 0,0 1 1 0 0,-1-1-1 0 0,1 1 0 0 0,0-1 0 0 0,0 1 0 0 0,-1 0 0 0 0,1-1 0 0 0,0 1 0 0 0,-1 0 0 0 0,1-1 0 0 0,-1 1-3 0 0,-7-7 253 0 0,-3-4 435 0 0,11 11-648 0 0,0-1-1 0 0,0 1 0 0 0,-1-1 0 0 0,1 1 0 0 0,0-1 0 0 0,0 1 0 0 0,0-1 1 0 0,0 1-1 0 0,0-1 0 0 0,0 1 0 0 0,0-1 0 0 0,0 1 0 0 0,0-1 0 0 0,0 1 1 0 0,0-1-1 0 0,0 1 0 0 0,0-1 0 0 0,1 1 0 0 0,-1-1 0 0 0,0 1 0 0 0,0-1 1 0 0,1 1-1 0 0,-1-1 0 0 0,0 1 0 0 0,0-1 0 0 0,1 1 0 0 0,-1 0 0 0 0,1-1-39 0 0,-1 1 31 0 0,0-1 0 0 0,1 1-1 0 0,-1 0 1 0 0,0-1-1 0 0,0 1 1 0 0,1 0 0 0 0,-1-1-1 0 0,0 1 1 0 0,0 0 0 0 0,0-1-1 0 0,1 1 1 0 0,-1-1-1 0 0,0 1 1 0 0,0-1 0 0 0,0 1-1 0 0,0 0 1 0 0,0-1 0 0 0,0 1-1 0 0,0-1 1 0 0,0 1-1 0 0,0-1 1 0 0,0 1 0 0 0,0 0-1 0 0,0-1 1 0 0,0 1 0 0 0,0-1-1 0 0,0 1 1 0 0,-1 0 0 0 0,1-1-1 0 0,0 1 1 0 0,0-1-1 0 0,0 1 1 0 0,-1 0 0 0 0,1-1-31 0 0,-1 0 212 0 0,3 0-27 0 0,1-1-116 0 0,-1 0 1 0 0,1 1-1 0 0,0-1 0 0 0,0 1 1 0 0,0 0-1 0 0,0 0 0 0 0,3 0-69 0 0,-6-1 937 0 0,7 2-755 0 0,-5 1-83 0 0,-2-1-17 0 0,0 0 6 0 0,0 0 32 0 0,3 3 72 0 0,-2-3-186 0 0,-1 0-1 0 0,0 1 0 0 0,0-1 1 0 0,1 0-1 0 0,-1 0 1 0 0,0 0-1 0 0,0 0 0 0 0,0 0 1 0 0,1 0-1 0 0,-1 0 0 0 0,0 0 1 0 0,0 1-1 0 0,0-1 0 0 0,0 0 1 0 0,1 0-1 0 0,-1 0 1 0 0,0 0-1 0 0,0 1 0 0 0,0-1 1 0 0,0 0-1 0 0,0 0 0 0 0,0 0 1 0 0,0 1-1 0 0,1-1 1 0 0,-1 0-1 0 0,0 0 0 0 0,0 1 1 0 0,0-1-1 0 0,0 0 0 0 0,0 0 1 0 0,0 0-1 0 0,0 1 0 0 0,0-1 1 0 0,0 0-1 0 0,0 0 1 0 0,0 1-1 0 0,0-1-5 0 0,-1 2 11 0 0,1-1 0 0 0,-1 1 0 0 0,1 0 1 0 0,0 0-1 0 0,0-1 0 0 0,0 1 0 0 0,0 0 0 0 0,0 0 1 0 0,1-1-1 0 0,-1 1 0 0 0,0 0 0 0 0,1 0 0 0 0,-1-1 0 0 0,1 1 1 0 0,0 0-1 0 0,0 0-11 0 0,18 25 83 0 0,-16-23-80 0 0,0-1-1 0 0,0 1 0 0 0,0 0 1 0 0,-1 0-1 0 0,1 1 1 0 0,-1-1-1 0 0,0 1 0 0 0,0 0-2 0 0,1 9 0 0 0,-2-10 0 0 0,-1 0 0 0 0,1 0 0 0 0,0 0 0 0 0,0-1 0 0 0,1 1 0 0 0,-1 0 0 0 0,1-1 0 0 0,10 17 1 0 0,-9-16 8 0 0,0 1 0 0 0,0 0 0 0 0,0-1 0 0 0,0 2 0 0 0,-1-1 0 0 0,0 0 0 0 0,0 0 0 0 0,-1 1 0 0 0,1-1 0 0 0,-1 3-9 0 0,0-2 6 0 0,-1-1 0 0 0,1 1 1 0 0,1 0-1 0 0,-1-1 0 0 0,1 1 1 0 0,0 0-1 0 0,0-1 0 0 0,0 0 1 0 0,1 0-1 0 0,0 1 0 0 0,2 1-6 0 0,-5-6 0 0 0,1 0 0 0 0,-1 0 0 0 0,1-1 0 0 0,-1 1 0 0 0,0 0 0 0 0,1 0 0 0 0,-1 0 0 0 0,0 0 0 0 0,0 0 0 0 0,0 0 0 0 0,0 0 0 0 0,0 0 0 0 0,0 0 0 0 0,0-1 0 0 0,0 1 0 0 0,0 0 0 0 0,0 1 0 0 0,0-1 0 0 0,0-1 0 0 0,-1 1 0 0 0,1 0 0 0 0,0 0 0 0 0,0 0 0 0 0,0-1 0 0 0,0 1 0 0 0,0 0 0 0 0,1 0 0 0 0,-1-1 0 0 0,0 1 0 0 0,0 0 0 0 0,0-1 0 0 0,1 1 0 0 0,-1 0 0 0 0,0 0 0 0 0,1-1 0 0 0,-1 1 0 0 0,0-1 0 0 0,1 1 0 0 0,-1 0 0 0 0,1-1 0 0 0,11 9 65 0 0,-10-8-52 0 0,-1 0 0 0 0,1-1-1 0 0,-1 1 1 0 0,1 0 0 0 0,-1 0 0 0 0,0 0-1 0 0,1 0 1 0 0,-1 1 0 0 0,0-1 0 0 0,0 0-1 0 0,0 0 1 0 0,0 1 0 0 0,0-1-1 0 0,0 1 1 0 0,0 0-13 0 0,0-1 13 0 0,0 0 1 0 0,-1 1-1 0 0,1-1 0 0 0,0 0 1 0 0,0 1-1 0 0,0-1 0 0 0,0 0 0 0 0,0 0 1 0 0,1 0-1 0 0,-1 0 0 0 0,0 0 0 0 0,1 0 1 0 0,-1 0-1 0 0,0 0 0 0 0,1-1 0 0 0,-1 1 1 0 0,1 0-1 0 0,-1-1 0 0 0,1 1 0 0 0,-1-1 1 0 0,1 0-1 0 0,-1 1 0 0 0,2-1-13 0 0,6 2 63 0 0,-7-1 25 0 0,-1-1-83 0 0,-1 0-1 0 0,0 0 1 0 0,0 0 0 0 0,0 0-1 0 0,0 0 1 0 0,1-1 0 0 0,-1 1-1 0 0,0 0 1 0 0,0 0 0 0 0,0 0-1 0 0,0 0 1 0 0,1 0 0 0 0,-1 0-1 0 0,0 0 1 0 0,0 0-1 0 0,0 0 1 0 0,1 0 0 0 0,-1 0-1 0 0,0 0 1 0 0,0 0 0 0 0,0 0-1 0 0,1 0 1 0 0,-1 0 0 0 0,0 0-1 0 0,0 0 1 0 0,0 0-1 0 0,1 0 1 0 0,-1 1 0 0 0,0-1-1 0 0,0 0 1 0 0,0 0-5 0 0,1 0 6 0 0,-1 0 0 0 0,0 0-1 0 0,0 1 1 0 0,1-1 0 0 0,-1 0 0 0 0,0 0 0 0 0,0 0 0 0 0,1 0-1 0 0,-1 0 1 0 0,0 0 0 0 0,0 0 0 0 0,1 0 0 0 0,-1 0 0 0 0,0 0-1 0 0,1 0 1 0 0,-1 0 0 0 0,0 0 0 0 0,0 0 0 0 0,1 0-1 0 0,-1 0 1 0 0,0 0 0 0 0,1 0 0 0 0,-1 0 0 0 0,0-1 0 0 0,0 1-1 0 0,1 0 1 0 0,-1 0 0 0 0,0 0 0 0 0,0 0 0 0 0,0-1 0 0 0,1 1-1 0 0,-1 0 1 0 0,0 0-6 0 0,14-19 340 0 0,3-6 26 0 0,-12 19-314 0 0,0 1 1 0 0,0-1 0 0 0,-1 0-1 0 0,0 0 1 0 0,0 0 0 0 0,0-1 0 0 0,-1 1-1 0 0,0-1 1 0 0,-1 0 0 0 0,1 0-1 0 0,-1 0 1 0 0,0 0 0 0 0,0-5-53 0 0,3-7 88 0 0,2 1 0 0 0,0 0 1 0 0,1 0-1 0 0,1 1 0 0 0,1 0 0 0 0,0 0 1 0 0,4-3-89 0 0,3-6 107 0 0,-1 0 1 0 0,5-15-108 0 0,-4-2 79 0 0,-12 26-38 0 0,2 1 0 0 0,0 0-1 0 0,7-9-40 0 0,12-15 47 0 0,-14 24-34 0 0,-1-1 0 0 0,-1-1 0 0 0,7-15-13 0 0,-3-6 62 0 0,0-5-62 0 0,-5 14 32 0 0,2 0 0 0 0,11-24-32 0 0,16-13 12 0 0,-19 35-13 0 0,11-29 1 0 0,-19 33 0 0 0,-8 19 0 0 0,1 0 0 0 0,-1 0 0 0 0,2 1 0 0 0,-1-1 0 0 0,5-6 0 0 0,14-11 0 0 0,6-9 0 0 0,-23 25 0 0 0,0 0 0 0 0,1 0 0 0 0,0 1 0 0 0,1-1 0 0 0,-1 2 0 0 0,2-1 0 0 0,-1 1 0 0 0,1 1 0 0 0,5-4 0 0 0,-12 10-1 0 0,1 0 1 0 0,0-1-1 0 0,-1 1 1 0 0,1-1-1 0 0,-1 0 0 0 0,0 0 1 0 0,0 0-1 0 0,0 0 0 0 0,0 0 1 0 0,0 0-1 0 0,0 0 1 0 0,0-1-1 0 0,-1 1 0 0 0,1-1 1 0 0,-1 1-1 0 0,1-1 0 0 0,-1 0 1 0 0,0 0-1 0 0,0 0 1 0 0,8-11-203 0 0,1-1-177 0 0,-10 15 344 0 0,0 0 0 0 0,1 0-1 0 0,-1-1 1 0 0,0 1 0 0 0,0 0 0 0 0,0 0-1 0 0,0 0 1 0 0,0 0 0 0 0,0-1 0 0 0,0 1-1 0 0,0 0 1 0 0,0 0 0 0 0,0 0 0 0 0,0-1-1 0 0,0 1 1 0 0,0 0 0 0 0,0 0 0 0 0,0 0-1 0 0,0-1 1 0 0,0 1 0 0 0,0 0 0 0 0,0 0 0 0 0,0 0-1 0 0,0 0 1 0 0,0-1 0 0 0,0 1 0 0 0,0 0-1 0 0,0 0 1 0 0,0 0 0 0 0,-1 0 0 0 0,1-1-1 0 0,0 1 1 0 0,0 0 0 0 0,0 0 0 0 0,0 0-1 0 0,0 0 1 0 0,-1 0 0 0 0,1-1 0 0 0,0 1-1 0 0,0 0 1 0 0,0 0 0 0 0,0 0 0 0 0,-1 0-1 0 0,1 0 1 0 0,0 0 0 0 0,0 0 0 0 0,0 0 0 0 0,0 0-1 0 0,-1 0 1 0 0,1 0 0 0 0,0 0 0 0 0,0 0-1 0 0,0 0 1 0 0,-1 0 0 0 0,1 0 0 0 0,0 0-1 0 0,0 0 1 0 0,0 0 0 0 0,-1 0 36 0 0,10-1-1018 0 0,-7 2-6175 0 0,-2-1-646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0:47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1203 15824 0 0,'7'-11'464'0'0,"-6"9"-9"0"0,-2 0-289 0 0,-7-13-118 0 0,7 15-28 0 0,1-1 0 0 0,0 1-1 0 0,0 0 1 0 0,0-1 0 0 0,0 1 0 0 0,0-1-1 0 0,0 1 1 0 0,0 0 0 0 0,1-1-1 0 0,-1 1 1 0 0,0 0 0 0 0,0-1 0 0 0,0 1-1 0 0,0-1 1 0 0,0 1 0 0 0,0 0 0 0 0,1-1-1 0 0,-1 1 1 0 0,0 0 0 0 0,0 0 0 0 0,1-1-1 0 0,-1 1 1 0 0,0 0 0 0 0,0-1-1 0 0,1 1 1 0 0,-1 0 0 0 0,0 0 0 0 0,1 0-1 0 0,-1-1 1 0 0,0 1 0 0 0,1 0 0 0 0,-1 0-1 0 0,0 0 1 0 0,1 0 0 0 0,-1 0-1 0 0,1-1-19 0 0,-3 1 262 0 0,1-1 0 0 0,-1 0-1 0 0,1 0 1 0 0,0 0-1 0 0,-1-1 1 0 0,1 1-1 0 0,0 0 1 0 0,0 0 0 0 0,0-1-1 0 0,0 1 1 0 0,0-1-1 0 0,-1 0-261 0 0,-3-5 865 0 0,4 6-815 0 0,-1 0 0 0 0,1 0 0 0 0,-1 1 0 0 0,1-1 0 0 0,-1 0 0 0 0,1 1 0 0 0,-1-1 0 0 0,0 1 0 0 0,1-1 0 0 0,-1 1 0 0 0,0 0 0 0 0,0-1-50 0 0,-4 0 96 0 0,-2-3 114 0 0,12 1-8 0 0,-3 2 126 0 0,-6 1 294 0 0,7 0-581 0 0,0 0-10 0 0,0-1 0 0 0,0 1 0 0 0,0 1 0 0 0,0-1 0 0 0,0 0 0 0 0,0 0 0 0 0,0 1 0 0 0,-1-1 0 0 0,1 1 0 0 0,0 0 0 0 0,1 0-31 0 0,-2 0 192 0 0,3 1-5 0 0,-1-1-147 0 0,0 0-12 0 0,0 1 1 0 0,0-1-1 0 0,0 1 1 0 0,0 0-1 0 0,0 0 1 0 0,0 0 0 0 0,-1 0-1 0 0,1 0 1 0 0,-1 0-1 0 0,0 1-28 0 0,11 33 334 0 0,7 5 66 0 0,-14-29-289 0 0,0-1-1 0 0,0 1 0 0 0,-2 0 0 0 0,1 1 1 0 0,-1 2-111 0 0,-1 5 40 0 0,-2-16-42 0 0,-1 1 0 0 0,1-1 0 0 0,0 1 0 0 0,0-1 0 0 0,0 0 1 0 0,1 1-1 0 0,-1-1 0 0 0,3 4 2 0 0,2 1-28 0 0,1 0 1 0 0,0 0-1 0 0,1-1 0 0 0,0 0 1 0 0,0 0 27 0 0,2 2 24 0 0,0 0 0 0 0,-1 0 1 0 0,5 9-25 0 0,-11-15 20 0 0,0 0 0 0 0,1-1 0 0 0,-1 1 0 0 0,1 0 0 0 0,0-1 1 0 0,0 0-1 0 0,0 0 0 0 0,1 0 0 0 0,-1-1 0 0 0,1 1 0 0 0,-1-1 1 0 0,1 0-1 0 0,0 0 0 0 0,0-1 0 0 0,2 1-20 0 0,15 6 204 0 0,-19-7-155 0 0,1 0 1 0 0,-1 0-1 0 0,0-1 0 0 0,1 1 0 0 0,-1-1 1 0 0,1 0-1 0 0,-1 0 0 0 0,1 0 1 0 0,-1 0-1 0 0,3-1-49 0 0,-4 0 25 0 0,0 1 1 0 0,-1 0-1 0 0,1-1 1 0 0,0 1-1 0 0,0-1 1 0 0,0 1-1 0 0,-1-1 1 0 0,1 0-1 0 0,0 0 1 0 0,-1 0-1 0 0,1 0 1 0 0,0 0-1 0 0,-1 0 1 0 0,0-1-1 0 0,1 1 1 0 0,-1 0-1 0 0,0-1 1 0 0,1 1-1 0 0,-1-1 1 0 0,0 0-26 0 0,5-16 293 0 0,-4 14-246 0 0,-1 0 0 0 0,0 0 0 0 0,1 0 0 0 0,0 0 0 0 0,0 0-1 0 0,1 0-46 0 0,13-21 192 0 0,-3 7 9 0 0,-2 0 1 0 0,2-6-202 0 0,32-77 467 0 0,-22 63-76 0 0,22-28-391 0 0,-24 37 92 0 0,-2 0-1 0 0,-1-1 0 0 0,5-12-91 0 0,1-18 96 0 0,-14 34-49 0 0,0 0 1 0 0,4-3-48 0 0,29-42 32 0 0,4-8 26 0 0,3-24-14 0 0,-15 29 7 0 0,12-13-51 0 0,-35 67 2 0 0,2-2-11 0 0,-2 0 1 0 0,0-1-1 0 0,-2-1 9 0 0,-2 1-101 0 0,2 1 0 0 0,0 0 0 0 0,0 1 0 0 0,2 0 0 0 0,5-4 101 0 0,3-4-1114 0 0,0-1 1 0 0,15-32 1113 0 0,-29 49-283 0 0,-2 4-890 0 0,0 0 0 0 0,0 1 0 0 0,1-1 0 0 0,1 1 0 0 0,-1 0 0 0 0,1 0 0 0 0,2-1 1173 0 0,2 0-4082 0 0,1 0-1 0 0,10-6 4083 0 0,-21 15-32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0:46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849 1 19639 0 0,'-17'1'464'0'0,"8"0"-93"0"0,0 0 1 0 0,1 1-1 0 0,-1-1 1 0 0,-3 3-372 0 0,9-3 44 0 0,0 0 1 0 0,0 0 0 0 0,0 1 0 0 0,0-1 0 0 0,1 1 0 0 0,-1 0 0 0 0,1 0 0 0 0,-1 0-1 0 0,1 0 1 0 0,0 0 0 0 0,-1 0 0 0 0,1 1 0 0 0,0-1 0 0 0,-1 3-45 0 0,-27 48 1192 0 0,-7 9-627 0 0,-73 89-323 0 0,71-99-223 0 0,-41 45 137 0 0,26-42-266 0 0,43-44-473 0 0,1 0 1 0 0,-1 0 0 0 0,0-1 0 0 0,-1-1-1 0 0,-1 0 1 0 0,1-1 0 0 0,-12 6 582 0 0,12-10-5057 0 0,1-3-1475 0 0</inkml:trace>
  <inkml:trace contextRef="#ctx0" brushRef="#br0" timeOffset="340.9">0 192 18919 0 0,'0'0'430'0'0,"0"0"55"0"0,0 0 30 0 0,0 0-50 0 0,1 0-218 0 0,62 31 2002 0 0,-51-24-2085 0 0,0 0 0 0 0,-1 1 1 0 0,0 1-1 0 0,0 0 0 0 0,-1 0 0 0 0,0 1 0 0 0,3 4-164 0 0,26 32 251 0 0,-7-9 174 0 0,8 14-425 0 0,-10-14-1217 0 0,1-2 0 0 0,2 0 0 0 0,1-2 0 0 0,7 2 1217 0 0,8 10-3517 0 0,21 25 3517 0 0,-35-30-1654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0:44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620 41 13256 0 0,'-11'-3'98'0'0,"4"0"208"0"0,1 2 0 0 0,-1-1 0 0 0,0 1 0 0 0,1 0 0 0 0,-2 0-306 0 0,7 1 785 0 0,1 0 41 0 0,-1 0-731 0 0,0 0-1 0 0,-1 0 1 0 0,1 0 0 0 0,0 0-1 0 0,0 0 1 0 0,0 0-1 0 0,-1 0 1 0 0,1 0-1 0 0,0-1 1 0 0,0 1-1 0 0,0 0 1 0 0,-1-1-95 0 0,-4-1 157 0 0,6 2-101 0 0,-1 0 0 0 0,1-1-1 0 0,0 1 1 0 0,-1 0 0 0 0,1 0-1 0 0,-1 0 1 0 0,1 0 0 0 0,-1 0-1 0 0,1 0 1 0 0,0 0-1 0 0,-1 0 1 0 0,1 0 0 0 0,-1 0-1 0 0,1 0 1 0 0,-1 0 0 0 0,1 0-1 0 0,-1 0 1 0 0,1 0 0 0 0,0 0-1 0 0,-1 0 1 0 0,1 1 0 0 0,-1-1-1 0 0,1 0 1 0 0,-1 1-56 0 0,8 4 795 0 0,-7-5-927 0 0,0 0 136 0 0,0 0 0 0 0,0 0 0 0 0,0 0 0 0 0,0 0 0 0 0,0 0 0 0 0,0 0 0 0 0,0 0 0 0 0,0 0 0 0 0,0 0 0 0 0,0 0 0 0 0,0 0 0 0 0,0 0-1 0 0,0 0 1 0 0,0 0 0 0 0,-1 1 0 0 0,1-1 0 0 0,0 0 0 0 0,0 0 0 0 0,0 0 0 0 0,0 0 0 0 0,0 0 0 0 0,0 0 0 0 0,0 0 0 0 0,0 0 0 0 0,0 0 0 0 0,0 0 0 0 0,0 0 0 0 0,0 0 0 0 0,0 0 0 0 0,0 0 0 0 0,0 0 0 0 0,0 0 0 0 0,0 1-1 0 0,0-1 1 0 0,0 0 0 0 0,0 0 0 0 0,0 0 0 0 0,0 0 0 0 0,0 0 0 0 0,0 0 0 0 0,0 0 0 0 0,0 0 0 0 0,0 0 0 0 0,0 0 0 0 0,0 0 0 0 0,0 0 0 0 0,0 0 0 0 0,0 0 0 0 0,0 1 0 0 0,0-1 0 0 0,0 0 0 0 0,0 0 0 0 0,0 0 0 0 0,0 0-1 0 0,1 0 1 0 0,-1 0-4 0 0,-3 1 37 0 0,1 0 15 0 0,-1 0 1 0 0,0 0 0 0 0,0 1 0 0 0,1 0 0 0 0,-1-1-1 0 0,1 1 1 0 0,-1 0 0 0 0,1 0 0 0 0,0 0 0 0 0,0 0-1 0 0,-1 1 1 0 0,2-1 0 0 0,-3 2-53 0 0,-4 10 213 0 0,-1-1 1 0 0,-1 0-1 0 0,0-1 0 0 0,-1 0 1 0 0,-3 2-214 0 0,7-5 85 0 0,0 0 0 0 0,0 1 0 0 0,1-1 0 0 0,0 1 1 0 0,1 0-1 0 0,0 1 0 0 0,-3 10-85 0 0,-9 18 142 0 0,3-12-43 0 0,6-13-28 0 0,1 0 0 0 0,0 0 0 0 0,1 0 0 0 0,1 1 0 0 0,-2 7-71 0 0,7-19 9 0 0,-2 4 11 0 0,1 0 0 0 0,-1 0 1 0 0,0 0-1 0 0,-1-1 0 0 0,1 1 0 0 0,-1-1 0 0 0,-1 0 0 0 0,-3 6-20 0 0,-6 4 36 0 0,9-11-21 0 0,0-1 0 0 0,0 1-1 0 0,1 0 1 0 0,0 0 0 0 0,-1 1-1 0 0,2-1 1 0 0,-1 0 0 0 0,0 3-15 0 0,-2 11 63 0 0,4-13-35 0 0,-1 0 1 0 0,0-1-1 0 0,1 1 1 0 0,-2-1-1 0 0,1 1 1 0 0,-1-1-1 0 0,0 1-28 0 0,-8 8 112 0 0,0 0 1 0 0,-1-1-1 0 0,-9 9-112 0 0,12-13 29 0 0,7-7-20 0 0,0 0 1 0 0,0 0 0 0 0,1 0 0 0 0,-1 0 0 0 0,1 1 0 0 0,0-1 0 0 0,0 1 0 0 0,-1 1-10 0 0,1-2 5 0 0,1-1 1 0 0,-1 1 0 0 0,0 0 0 0 0,1-1 0 0 0,-1 1 0 0 0,0-1-1 0 0,0 1 1 0 0,0-1 0 0 0,0 0 0 0 0,-1 1 0 0 0,1-1 0 0 0,0 0-1 0 0,0 0 1 0 0,-1 0 0 0 0,1 0 0 0 0,-1 0 0 0 0,1 0 0 0 0,-2 1-6 0 0,-45 16 22 0 0,48-18-22 0 0,0 0-1 0 0,0 0 1 0 0,-1 0 0 0 0,1 0-1 0 0,0 0 1 0 0,0 0-1 0 0,-1 0 1 0 0,1 1-1 0 0,0-1 1 0 0,0 0-1 0 0,0 0 1 0 0,-1 0 0 0 0,1 0-1 0 0,0 0 1 0 0,0 0-1 0 0,-1 0 1 0 0,1 1-1 0 0,0-1 1 0 0,0 0-1 0 0,0 0 1 0 0,0 0 0 0 0,-1 0-1 0 0,1 1 1 0 0,0-1-1 0 0,0 0 1 0 0,0 0-1 0 0,0 0 1 0 0,0 1 0 0 0,0-1-1 0 0,0 0 1 0 0,-1 0-1 0 0,1 1 1 0 0,0-1-1 0 0,0 0 1 0 0,0 0-1 0 0,0 1 1 0 0,0-1-10 0 0,0 0 0 0 0,0 1 0 0 0,0-1 0 0 0,0 0 0 0 0,0 0 0 0 0,0 0-1 0 0,0 1 1 0 0,0-1 0 0 0,0 0 0 0 0,0 0 0 0 0,0 1 0 0 0,-1-1-1 0 0,1 0 1 0 0,0 0 0 0 0,0 0 0 0 0,0 1 0 0 0,0-1 0 0 0,-1 0 0 0 0,1 0-1 0 0,0 0 1 0 0,0 0 0 0 0,0 1 0 0 0,-1-1 0 0 0,1 0 0 0 0,0 0-1 0 0,0 0 1 0 0,0 0 0 0 0,-1 0 0 0 0,1 0 0 0 0,0 0 0 0 0,0 0 0 0 0,-1 0-1 0 0,1 0 1 0 0,0 0 0 0 0,0 0 0 0 0,-1 0 10 0 0,-13 6-264 0 0,10-5-175 0 0,-4-1-2167 0 0,-12-1 51 0 0,-2-3-4139 0 0</inkml:trace>
  <inkml:trace contextRef="#ctx0" brushRef="#br0" timeOffset="349.924">22 1 20071 0 0,'-10'1'270'0'0,"11"0"359"0"0,18 5 666 0 0,-5-2-1289 0 0,124 47 1948 0 0,-129-46-1859 0 0,0-1 1 0 0,0 2 0 0 0,0-1-1 0 0,-1 1 1 0 0,3 4-96 0 0,12 6 158 0 0,28 16 36 0 0,-48-30-182 0 0,1 0-1 0 0,-1 0 0 0 0,0 1 0 0 0,0-1 1 0 0,0 1-1 0 0,0-1 0 0 0,-1 1 1 0 0,1 0-1 0 0,0 1-11 0 0,0 0 14 0 0,0 0-1 0 0,0-1 1 0 0,1 1-1 0 0,0-1 1 0 0,2 2-14 0 0,20 12 34 0 0,-19-13-27 0 0,0 0 0 0 0,0 0-1 0 0,0 1 1 0 0,0 1 0 0 0,-1-1-1 0 0,0 1 1 0 0,0 0 0 0 0,-1 0-1 0 0,3 4-6 0 0,1 5 2 0 0,-6-9 6 0 0,0-2-1 0 0,0 1 0 0 0,0 0 1 0 0,1-1-1 0 0,0 1 0 0 0,0-1 1 0 0,1 2-8 0 0,10 5 9 0 0,-11-8-9 0 0,0-1 0 0 0,-1 1 0 0 0,1 0 1 0 0,-1 0-1 0 0,0 0 0 0 0,0 1 0 0 0,0-1 0 0 0,0 1 0 0 0,0-1 0 0 0,-1 1 0 0 0,0 0 0 0 0,0 0 0 0 0,0 0 0 0 0,0 1 0 0 0,0 2-65 0 0,1-1 0 0 0,0 0 0 0 0,0-1 0 0 0,0 1-1 0 0,1 0 1 0 0,-1-1 0 0 0,1 0 0 0 0,2 2 65 0 0,-5-6-49 0 0,1 1 0 0 0,-1-1 0 0 0,0 1 0 0 0,0 0 0 0 0,0 0 0 0 0,0-1 0 0 0,0 1 1 0 0,0 0-1 0 0,0 0 0 0 0,-1 0 0 0 0,1 0 0 0 0,-1 0 0 0 0,1 0 0 0 0,-1 0 0 0 0,0 0 0 0 0,0 1 49 0 0,2 10-1346 0 0,-1-12 1235 0 0,-1 0 1 0 0,0 0-1 0 0,1 0 1 0 0,-1 0 0 0 0,1 0-1 0 0,0 0 1 0 0,-1 0-1 0 0,1 0 1 0 0,-1 0 0 0 0,1 0-1 0 0,0 0 1 0 0,0-1-1 0 0,0 1 1 0 0,0 0-1 0 0,-1-1 1 0 0,1 1 110 0 0,31 18-1847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 21167 0 0,'0'0'480'0'0,"-5"-1"1160"0"0,1-3-1460 0 0,-2 1-112 0 0,4 3 179 0 0,2 0 76 0 0,0 0 11 0 0,0 0 0 0 0,-12 12 612 0 0,11-8-888 0 0,-1 0-1 0 0,0 0 1 0 0,1 0 0 0 0,0 0-1 0 0,0 0 1 0 0,0 0-1 0 0,1 0 1 0 0,0 1 0 0 0,-1-1-1 0 0,2 4-57 0 0,-2 3 72 0 0,-4 38 29 0 0,1-19-75 0 0,1 25-26 0 0,-1 39 1560 0 0,-12 66-1560 0 0,-2 16 866 0 0,7-38-288 0 0,0-4-46 0 0,7-98-2100 0 0,-5 18 1568 0 0,2-12-9239 0 0,3-28 944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20215 0 0,'0'0'596'0'0,"0"0"-13"0"0,0 0-235 0 0,0 0 405 0 0,0 0 219 0 0,0 0 42 0 0,1 1-70 0 0,3 13-379 0 0,0 0 0 0 0,-1 0 1 0 0,0 1-1 0 0,0 10-565 0 0,0-1 192 0 0,5 37 340 0 0,-4 2-532 0 0,-2-35 45 0 0,3 24 4 0 0,-1-14 2 0 0,-1 15-51 0 0,-1 16 52 0 0,4 3-52 0 0,-1-13 8 0 0,10 26-123 0 0,-9-41-2248 0 0,12 42 2363 0 0,-11-53-2402 0 0,-2-10-3555 0 0,2 1-1709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19 20615 0 0,'0'0'464'0'0,"0"0"68"0"0,0 0 35 0 0,0 0-63 0 0,-12 3 55 0 0,5 1-374 0 0,0 0-1 0 0,0 1 1 0 0,1 0 0 0 0,0 0 0 0 0,0 0 0 0 0,0 1 0 0 0,1 0 0 0 0,0 0 0 0 0,0 0-1 0 0,0 1 1 0 0,-3 5-185 0 0,-6 13-92 0 0,2 1 0 0 0,-7 19 92 0 0,-3 5 49 0 0,9-20-61 0 0,1 1 0 0 0,1 1 0 0 0,1 0 0 0 0,2 0 0 0 0,2 1 0 0 0,1 0 0 0 0,0 14 12 0 0,4-39 23 0 0,1 1-1 0 0,1-1 1 0 0,-1 0-1 0 0,1 1 1 0 0,1-1-1 0 0,0 0 1 0 0,0 0-1 0 0,0 0 1 0 0,3 6-23 0 0,-2-9 51 0 0,-1 0 0 0 0,1-1 1 0 0,0 1-1 0 0,0 0 1 0 0,0-1-1 0 0,0 0 0 0 0,1 0 1 0 0,0 0-1 0 0,0 0 1 0 0,0 0-1 0 0,0-1 0 0 0,0 0 1 0 0,1 0-1 0 0,0 0 1 0 0,2 1-52 0 0,12 4 112 0 0,0 0 0 0 0,1-2 0 0 0,0 0 1 0 0,12 1-113 0 0,84 10 281 0 0,-18-11 22 0 0,-56-4-166 0 0,-12-1 53 0 0,17-3-190 0 0,9-1 42 0 0,-33 4-22 0 0,-1-2 0 0 0,0 0 0 0 0,1-2 0 0 0,18-4-20 0 0,-24 3-51 0 0,1 1-1 0 0,4 0 52 0 0,26-4-414 0 0,11-3-423 0 0,-51 9 636 0 0,-1-1 0 0 0,0 0 1 0 0,0 0-1 0 0,0-1 0 0 0,-1 0 0 0 0,1 0 1 0 0,-1-1-1 0 0,1 0 201 0 0,16-12-7253 0 0,-10 6-197 0 0</inkml:trace>
  <inkml:trace contextRef="#ctx0" brushRef="#br0" timeOffset="359.21">555 0 21527 0 0,'0'0'631'0'0,"0"0"-8"0"0,0 2-398 0 0,2 7 79 0 0,-1 0 1 0 0,1-1-1 0 0,1 1 0 0 0,-1-1 1 0 0,1 1-1 0 0,1-1 0 0 0,0 0 1 0 0,0 0-1 0 0,5 6-304 0 0,12 28 898 0 0,-3 6-500 0 0,-3 0 0 0 0,-1 1 0 0 0,-3 1 0 0 0,-1 0-1 0 0,1 49-397 0 0,1 11 306 0 0,6 75 259 0 0,-9-114-3154 0 0,3 0-1 0 0,14 43 2590 0 0,-21-94-819 0 0,2 4-7822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63 14192 0 0,'0'0'322'0'0,"0"0"45"0"0,0 0 20 0 0,0 0-38 0 0,-7-8 917 0 0,-3-23 2714 0 0,10 30-3673 0 0,0 1 12 0 0,0-6 179 0 0,0 2 2418 0 0,0-3-2608 0 0,0 5-52 0 0,0 2-28 0 0,4-3 1242 0 0,-12 11-1444 0 0,1 0 1 0 0,1 1 0 0 0,0 0-1 0 0,0 0 1 0 0,0 0 0 0 0,1 1-1 0 0,0 2-26 0 0,-10 25-30 0 0,-3 14 30 0 0,5-12 14 0 0,-29 104-14 0 0,15-50 0 0 0,13-43 0 0 0,-1 0 0 0 0,-10 23 0 0 0,11-34-17 0 0,10-26 20 0 0,-1 0 0 0 0,0 0 0 0 0,-1-1-1 0 0,0 1 1 0 0,-1-1 0 0 0,-5 6-3 0 0,9-14-5 0 0,0 1 0 0 0,1-1 0 0 0,0 0 0 0 0,0 1 0 0 0,0 0 1 0 0,0 0 4 0 0,0 0 5 0 0,0-1 1 0 0,0 1 0 0 0,0-1 0 0 0,0 0 0 0 0,-1 1 0 0 0,0 0-6 0 0,2-4 11 0 0,0 0 0 0 0,1 0 0 0 0,-1 0 0 0 0,1 0 0 0 0,-1 0 0 0 0,1 0 0 0 0,-1 0 0 0 0,1 0 1 0 0,0 0-1 0 0,0 0 0 0 0,0 0 0 0 0,-1 0 0 0 0,1 1 0 0 0,0-1 0 0 0,0 0-11 0 0,0 1 60 0 0,0-2 15 0 0,0 0 9 0 0,23 3 207 0 0,-20-2-282 0 0,0 0 1 0 0,1 0 0 0 0,-1-1-1 0 0,0 1 1 0 0,0-1-1 0 0,0 0 1 0 0,1 0 0 0 0,-1 0-1 0 0,1 0-9 0 0,74-11 88 0 0,2 4 0 0 0,-1 3 0 0 0,1 4 0 0 0,0 3-88 0 0,-24-2 144 0 0,44-5-144 0 0,22 0 120 0 0,-120 4-56 0 0,0 0-11 0 0,16 0-3 0 0,-18 0-61 0 0,0 0 0 0 0,1 0 0 0 0,-1 0 0 0 0,0 0 0 0 0,0 0 1 0 0,0 0-1 0 0,0 0 0 0 0,0 0 0 0 0,1 0 0 0 0,-1 0 0 0 0,0 0 0 0 0,0 0 1 0 0,0 1-1 0 0,0-1 0 0 0,0 0 0 0 0,0 0 0 0 0,1 0 0 0 0,-1 0 0 0 0,0 0 1 0 0,0 0-1 0 0,0 0 0 0 0,0 1 0 0 0,0-1 0 0 0,0 0 0 0 0,0 0 0 0 0,0 0 1 0 0,0 0-1 0 0,0 0 0 0 0,1 1 0 0 0,-1-1 0 0 0,0 0 0 0 0,0 0 0 0 0,0 0 1 0 0,0 0-1 0 0,0 0 0 0 0,0 1 0 0 0,0-1 0 0 0,0 0 0 0 0,0 0 11 0 0,-3 10 38 0 0,-2 0-1501 0 0,0-4-3461 0 0,-2-2-694 0 0,-2-1-1509 0 0</inkml:trace>
  <inkml:trace contextRef="#ctx0" brushRef="#br0" timeOffset="473.055">353 247 19207 0 0,'0'0'432'0'0,"0"0"66"0"0,0 0 24 0 0,0 0-54 0 0,0 0-269 0 0,0 6 672 0 0,-3 8-613 0 0,2 0-1 0 0,-1 0 1 0 0,2 0 0 0 0,0 0 0 0 0,1 0 0 0 0,0-1 0 0 0,1 1 0 0 0,0 1-258 0 0,4 33 219 0 0,11 109 629 0 0,-5-50-173 0 0,1 2-176 0 0,-10-64-399 0 0,2 48 106 0 0,-6-39 10 0 0,-2 0 0 0 0,-6 22-216 0 0,8-68-130 0 0,1 0 0 0 0,0 1 1 0 0,0-1-1 0 0,1 0 0 0 0,0 2 130 0 0,2 22-2048 0 0,2 13-2275 0 0,-5-27 2551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27 199 5528 0 0,'0'0'124'0'0,"0"0"17"0"0,0 0 11 0 0,-8-6 1081 0 0,6 3 2501 0 0,-14-23-366 0 0,15 24-2888 0 0,2-6 476 0 0,5-1-380 0 0,-6 9-514 0 0,1-1 0 0 0,0 0 0 0 0,-1 1 0 0 0,1-1 0 0 0,-1 0 0 0 0,1 0 0 0 0,-1 0 0 0 0,1 1 0 0 0,-1-1 0 0 0,0 0 0 0 0,1 0 0 0 0,-1 0 0 0 0,0 0 0 0 0,0 0 0 0 0,0 0 1 0 0,1 0-1 0 0,-1 0 0 0 0,0 0 0 0 0,0 0 0 0 0,0 0-62 0 0,-1 0 41 0 0,1 0 1 0 0,0 0 0 0 0,0 0-1 0 0,0 0 1 0 0,0 0-1 0 0,0 0 1 0 0,0 0 0 0 0,0 0-1 0 0,0-1 1 0 0,0 1-1 0 0,1 0 1 0 0,-1 0-1 0 0,0 0 1 0 0,1 0 0 0 0,-1 1-1 0 0,1-1 1 0 0,-1 0-1 0 0,1 0 1 0 0,-1 0 0 0 0,1 0-1 0 0,0 0 1 0 0,-1 1-1 0 0,1-1 1 0 0,0 0 0 0 0,0 0-1 0 0,0 1 1 0 0,0-1-42 0 0,4-3 147 0 0,1 0 0 0 0,0 0 1 0 0,0 1-1 0 0,2-1-147 0 0,12-7 306 0 0,-10 5-131 0 0,-3 0-99 0 0,0 0 1 0 0,1 1 0 0 0,0 0-1 0 0,0 1 1 0 0,1 0 0 0 0,-1 0-1 0 0,1 1 1 0 0,0 0-1 0 0,8-2-76 0 0,62-10 356 0 0,-69 13-322 0 0,-4 1-11 0 0,1 0 1 0 0,-1 1-1 0 0,1-1 0 0 0,-1 1 0 0 0,1 0 0 0 0,-1 1 0 0 0,2 0-23 0 0,16 2 52 0 0,0 1-1 0 0,-1 2 0 0 0,1 0 0 0 0,-1 2 0 0 0,18 8-51 0 0,-33-12-1 0 0,1 0 0 0 0,-1 1 1 0 0,0 0-1 0 0,0 1 0 0 0,0-1 0 0 0,5 7 1 0 0,-11-9 3 0 0,0-1 1 0 0,1 1 0 0 0,-1 0-1 0 0,0 0 1 0 0,-1 0 0 0 0,1 0-1 0 0,0 0 1 0 0,-1 1 0 0 0,0-1-1 0 0,0 0 1 0 0,0 1 0 0 0,0-1-1 0 0,0 1 1 0 0,-1-1 0 0 0,0 1-1 0 0,1 0 1 0 0,-1-1 0 0 0,-1 1-1 0 0,1 3-3 0 0,-2-3 6 0 0,1 1 0 0 0,-1 0 0 0 0,0-1 0 0 0,0 1 0 0 0,0-1 0 0 0,0 1 0 0 0,-1-1 0 0 0,0 0 0 0 0,0 0 0 0 0,0 0 0 0 0,0-1 0 0 0,-1 2-6 0 0,-7 7 3 0 0,-17 21 24 0 0,-3-1-1 0 0,-7 4-26 0 0,-32 34 28 0 0,54-54 171 0 0,-1-1 0 0 0,0 0 0 0 0,-16 8-199 0 0,-22 19 23 0 0,29-24-23 0 0,22-16 0 0 0,8-3 0 0 0,12-2 0 0 0,-1 2 0 0 0,0-1 0 0 0,0 2 0 0 0,1 0 0 0 0,-1 1 0 0 0,0 1 0 0 0,9 1 0 0 0,0 2 1 0 0,-12-3 2 0 0,-1 1 1 0 0,0 0-1 0 0,10 3-3 0 0,72 40 55 0 0,-47-22-3 0 0,-20-9-35 0 0,-1 0 0 0 0,-1 2 1 0 0,2 2-18 0 0,0 0 22 0 0,-13-9-22 0 0,0 1 0 0 0,-1 1 0 0 0,0 0 0 0 0,-1 0 0 0 0,0 1 0 0 0,1 2 0 0 0,12 15 2 0 0,-15-20-25 0 0,-1 0 0 0 0,0 1 1 0 0,5 10 22 0 0,-10-16 2 0 0,0 0 0 0 0,-1 0 0 0 0,0 1 0 0 0,0-1-1 0 0,-1 1 1 0 0,1-1 0 0 0,-1 1 0 0 0,0 0 0 0 0,-1-1 0 0 0,1 1 0 0 0,-1 0 0 0 0,0-1 0 0 0,-1 1 0 0 0,1 0 0 0 0,-1-1 0 0 0,0 1 0 0 0,-1 0 0 0 0,1-1 0 0 0,-1 1 0 0 0,-1 0-2 0 0,-1 2 28 0 0,0 0 0 0 0,-1 0 1 0 0,0 0-1 0 0,0-1 0 0 0,-1 0 1 0 0,0 0-1 0 0,0 0 0 0 0,0-1 0 0 0,-1 0 1 0 0,0 0-1 0 0,-1 0 0 0 0,-1 0-28 0 0,-5 4 170 0 0,0-1 0 0 0,-1 0 0 0 0,0-1 0 0 0,-1 0 0 0 0,0-1 0 0 0,0-1 0 0 0,-1-1 0 0 0,1 0 0 0 0,-18 2-170 0 0,-17-1 879 0 0,1-2 0 0 0,-12-3-879 0 0,38-1 223 0 0,16-1-246 0 0,-1 1 1 0 0,0 0-1 0 0,0 0 0 0 0,-2 1 23 0 0,2 0-99 0 0,0 0-1 0 0,0 0 0 0 0,1-1 1 0 0,-1-1-1 0 0,-2 1 100 0 0,-15-2-594 0 0,12 1-32 0 0,12 0 529 0 0,1 1 1 0 0,0 0 0 0 0,0 0-1 0 0,0 0 1 0 0,0-1 0 0 0,0 1-1 0 0,-1 0 1 0 0,1 0-1 0 0,0 1 1 0 0,0-1 0 0 0,0 0-1 0 0,0 0 1 0 0,0 0 0 0 0,0 1-1 0 0,-2 0 97 0 0,2-1-786 0 0,1 0-685 0 0,0 0-302 0 0,0 0-61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17375 0 0,'-5'0'-8'0'0,"2"0"114"0"0,0 0 0 0 0,1 0 0 0 0,-1 0 1 0 0,0 0-1 0 0,0 1 0 0 0,1-1 0 0 0,-1 1 0 0 0,0-1 1 0 0,1 1-1 0 0,-1 0 0 0 0,1 0 0 0 0,-1 1 0 0 0,0-1-106 0 0,-3 3 605 0 0,-13 9 3427 0 0,18-13-3967 0 0,0 1 1 0 0,1 0-1 0 0,-1-1 0 0 0,1 1 1 0 0,-1 0-1 0 0,0 0 0 0 0,1 0 1 0 0,-1 0-1 0 0,1 0 0 0 0,0 0 1 0 0,-1 0-1 0 0,1-1 1 0 0,0 1-1 0 0,-1 0 0 0 0,1 0 1 0 0,0 0-1 0 0,0 0 0 0 0,0 0 1 0 0,0 0-1 0 0,0 0 1 0 0,0 1-1 0 0,0-1-65 0 0,1 7 292 0 0,0-1 0 0 0,0 1 1 0 0,-1 0-1 0 0,0-1 0 0 0,-1 1 0 0 0,-1 5-292 0 0,2-9 68 0 0,0-1-1 0 0,0 1 0 0 0,0-1 1 0 0,1 1-1 0 0,-1 0 1 0 0,1-1-1 0 0,0 1 0 0 0,0-1 1 0 0,1 2-68 0 0,-1-1 68 0 0,1 0 1 0 0,-1 1 0 0 0,-1-1 0 0 0,1 1 0 0 0,0 4-69 0 0,-2 12 549 0 0,-4 20-549 0 0,0 19 124 0 0,5-46-94 0 0,0-1 1 0 0,-1 1-1 0 0,0 0 0 0 0,-1-1 1 0 0,-1 1-1 0 0,0-1 0 0 0,-1 1-30 0 0,-1 5 76 0 0,1 1-1 0 0,0-1 1 0 0,2 1-1 0 0,0 6-75 0 0,-6 38 158 0 0,7-55-140 0 0,0-1 1 0 0,0 0-1 0 0,0 0 0 0 0,1 1 1 0 0,0-1-1 0 0,1 0 0 0 0,1 5-18 0 0,-2-10-10 0 0,0-1 0 0 0,0 1 0 0 0,0 0 1 0 0,0-1-1 0 0,0 1 0 0 0,-1 0 0 0 0,1-1 0 0 0,-1 1 0 0 0,1-1 0 0 0,-1 1 0 0 0,-1 1 10 0 0,1 0-39 0 0,-1-1-1 0 0,1 0 0 0 0,1 0 1 0 0,-1 0-1 0 0,0 1 0 0 0,1-1 0 0 0,0 1 40 0 0,0-4 66 0 0,-1 9-1316 0 0,-3 1-6211 0 0,-4-3-1138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172 112 19855 0 0,'0'0'582'0'0,"0"0"-8"0"0,0 0-236 0 0,0 0 366 0 0,0 0 198 0 0,0 0 40 0 0,0 0-60 0 0,0 0-282 0 0,0 0-120 0 0,0 0-28 0 0,0 0-17 0 0,0 0-56 0 0,0 0-26 0 0,0 0-8 0 0,0 0-16 0 0,-1 6 763 0 0,-2 1-1046 0 0,0 0 0 0 0,1-1 0 0 0,0 1 0 0 0,0 0 0 0 0,0 1-1 0 0,1-1 1 0 0,0 3-46 0 0,-3 15 66 0 0,-12 58-245 0 0,10-62 99 0 0,1-3-5 0 0,0 0 1 0 0,-2 0-1 0 0,0 0 85 0 0,-13 27-197 0 0,0 9 197 0 0,-9 22-50 0 0,18-44 50 0 0,-6 20 0 0 0,12-27 0 0 0,2-16-16 0 0,6 0-61 0 0,3 8-122 0 0,-6-15 174 0 0,1 1 1 0 0,0-1 0 0 0,-1 0 0 0 0,1 0 0 0 0,0 0-1 0 0,0 1 1 0 0,1-1 0 0 0,-1 0 0 0 0,0 0-1 0 0,2 1 25 0 0,3 3-8 0 0,0 0-1 0 0,0-1 0 0 0,1 0 0 0 0,-1 0 0 0 0,1 0 0 0 0,0-1 0 0 0,0 0 0 0 0,1-1 0 0 0,-1 1 0 0 0,1-1 0 0 0,0-1 0 0 0,0 0 0 0 0,0 0 0 0 0,0 0 0 0 0,0-1 0 0 0,0 0 0 0 0,0 0 0 0 0,7-1 9 0 0,110-5 142 0 0,26-8-142 0 0,37-3 229 0 0,-109 12-214 0 0,-1-3 0 0 0,1-3 0 0 0,4-6-15 0 0,-75 15-15 0 0,-1-1 0 0 0,1 1 0 0 0,-1 0-1 0 0,0 1 1 0 0,1 0 0 0 0,-1 0 0 0 0,1 1 0 0 0,-1 0-1 0 0,1 0 1 0 0,1 1 15 0 0,-2 1-29 0 0,-6-2-62 0 0,-1-1-108 0 0,0 0-18 0 0,0 0 1 0 0,0 0-92 0 0,0 0-388 0 0,0 0-174 0 0,0 0-33 0 0,-6 2-875 0 0,4 1-2299 0 0,-1 4-848 0 0,2-5-1197 0 0</inkml:trace>
  <inkml:trace contextRef="#ctx0" brushRef="#br0" timeOffset="370.6">677 0 20631 0 0,'-2'1'606'0'0,"-1"1"-516"0"0,-1 1 1 0 0,0-1 0 0 0,1 1 0 0 0,-1 0 0 0 0,1 0-1 0 0,0 0 1 0 0,0 0 0 0 0,0 1 0 0 0,1-1 0 0 0,-1 1-1 0 0,1 0 1 0 0,0 0 0 0 0,-1 0 0 0 0,2 0-1 0 0,-1 0 1 0 0,1 0 0 0 0,-1 0 0 0 0,1 0 0 0 0,0 1-1 0 0,0-1 1 0 0,1 2-91 0 0,-2 14 480 0 0,0 0 0 0 0,2 0 0 0 0,0 0 0 0 0,2 5-480 0 0,-1-11 48 0 0,4 43 309 0 0,5 10-357 0 0,4 40 411 0 0,0 29-137 0 0,-4-48-190 0 0,-1 61-84 0 0,0 30 130 0 0,-1-20-47 0 0,-8-150-239 0 0,-1 1 1 0 0,1-1 0 0 0,-2 0-1 0 0,1 1 1 0 0,-2 2 155 0 0,-7 11-7631 0 0,5-17-131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 21167 0 0,'0'0'480'0'0,"-5"-1"1160"0"0,1-3-1460 0 0,-2 1-112 0 0,4 3 179 0 0,2 0 76 0 0,0 0 11 0 0,0 0 0 0 0,-12 12 612 0 0,11-8-888 0 0,-1 0-1 0 0,0 0 1 0 0,1 0 0 0 0,0 0-1 0 0,0 0 1 0 0,0 0-1 0 0,1 0 1 0 0,0 1 0 0 0,-1-1-1 0 0,2 4-57 0 0,-2 3 72 0 0,-4 38 29 0 0,1-19-75 0 0,1 25-26 0 0,-1 39 1560 0 0,-12 66-1560 0 0,-2 16 866 0 0,7-38-288 0 0,0-4-46 0 0,7-98-2100 0 0,-5 18 1568 0 0,2-12-9239 0 0,3-28 944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20215 0 0,'0'0'596'0'0,"0"0"-13"0"0,0 0-235 0 0,0 0 405 0 0,0 0 219 0 0,0 0 42 0 0,1 1-70 0 0,3 13-379 0 0,0 0 0 0 0,-1 0 1 0 0,0 1-1 0 0,0 10-565 0 0,0-1 192 0 0,5 37 340 0 0,-4 2-532 0 0,-2-35 45 0 0,3 24 4 0 0,-1-14 2 0 0,-1 15-51 0 0,-1 16 52 0 0,4 3-52 0 0,-1-13 8 0 0,10 26-123 0 0,-9-41-2248 0 0,12 42 2363 0 0,-11-53-2402 0 0,-2-10-3555 0 0,2 1-1709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19 20615 0 0,'0'0'464'0'0,"0"0"68"0"0,0 0 35 0 0,0 0-63 0 0,-12 3 55 0 0,5 1-374 0 0,0 0-1 0 0,0 1 1 0 0,1 0 0 0 0,0 0 0 0 0,0 0 0 0 0,0 1 0 0 0,1 0 0 0 0,0 0 0 0 0,0 0-1 0 0,0 1 1 0 0,-3 5-185 0 0,-6 13-92 0 0,2 1 0 0 0,-7 19 92 0 0,-3 5 49 0 0,9-20-61 0 0,1 1 0 0 0,1 1 0 0 0,1 0 0 0 0,2 0 0 0 0,2 1 0 0 0,1 0 0 0 0,0 14 12 0 0,4-39 23 0 0,1 1-1 0 0,1-1 1 0 0,-1 0-1 0 0,1 1 1 0 0,1-1-1 0 0,0 0 1 0 0,0 0-1 0 0,0 0 1 0 0,3 6-23 0 0,-2-9 51 0 0,-1 0 0 0 0,1-1 1 0 0,0 1-1 0 0,0 0 1 0 0,0-1-1 0 0,0 0 0 0 0,1 0 1 0 0,0 0-1 0 0,0 0 1 0 0,0 0-1 0 0,0-1 0 0 0,0 0 1 0 0,1 0-1 0 0,0 0 1 0 0,2 1-52 0 0,12 4 112 0 0,0 0 0 0 0,1-2 0 0 0,0 0 1 0 0,12 1-113 0 0,84 10 281 0 0,-18-11 22 0 0,-56-4-166 0 0,-12-1 53 0 0,17-3-190 0 0,9-1 42 0 0,-33 4-22 0 0,-1-2 0 0 0,0 0 0 0 0,1-2 0 0 0,18-4-20 0 0,-24 3-51 0 0,1 1-1 0 0,4 0 52 0 0,26-4-414 0 0,11-3-423 0 0,-51 9 636 0 0,-1-1 0 0 0,0 0 1 0 0,0 0-1 0 0,0-1 0 0 0,-1 0 0 0 0,1 0 1 0 0,-1-1-1 0 0,1 0 201 0 0,16-12-7253 0 0,-10 6-197 0 0</inkml:trace>
  <inkml:trace contextRef="#ctx0" brushRef="#br0" timeOffset="359.21">555 0 21527 0 0,'0'0'631'0'0,"0"0"-8"0"0,0 2-398 0 0,2 7 79 0 0,-1 0 1 0 0,1-1-1 0 0,1 1 0 0 0,-1-1 1 0 0,1 1-1 0 0,1-1 0 0 0,0 0 1 0 0,0 0-1 0 0,5 6-304 0 0,12 28 898 0 0,-3 6-500 0 0,-3 0 0 0 0,-1 1 0 0 0,-3 1 0 0 0,-1 0-1 0 0,1 49-397 0 0,1 11 306 0 0,6 75 259 0 0,-9-114-3154 0 0,3 0-1 0 0,14 43 2590 0 0,-21-94-819 0 0,2 4-7822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63 14192 0 0,'0'0'322'0'0,"0"0"45"0"0,0 0 20 0 0,0 0-38 0 0,-7-8 917 0 0,-3-23 2714 0 0,10 30-3673 0 0,0 1 12 0 0,0-6 179 0 0,0 2 2418 0 0,0-3-2608 0 0,0 5-52 0 0,0 2-28 0 0,4-3 1242 0 0,-12 11-1444 0 0,1 0 1 0 0,1 1 0 0 0,0 0-1 0 0,0 0 1 0 0,0 0 0 0 0,1 1-1 0 0,0 2-26 0 0,-10 25-30 0 0,-3 14 30 0 0,5-12 14 0 0,-29 104-14 0 0,15-50 0 0 0,13-43 0 0 0,-1 0 0 0 0,-10 23 0 0 0,11-34-17 0 0,10-26 20 0 0,-1 0 0 0 0,0 0 0 0 0,-1-1-1 0 0,0 1 1 0 0,-1-1 0 0 0,-5 6-3 0 0,9-14-5 0 0,0 1 0 0 0,1-1 0 0 0,0 0 0 0 0,0 1 0 0 0,0 0 1 0 0,0 0 4 0 0,0 0 5 0 0,0-1 1 0 0,0 1 0 0 0,0-1 0 0 0,0 0 0 0 0,-1 1 0 0 0,0 0-6 0 0,2-4 11 0 0,0 0 0 0 0,1 0 0 0 0,-1 0 0 0 0,1 0 0 0 0,-1 0 0 0 0,1 0 0 0 0,-1 0 0 0 0,1 0 1 0 0,0 0-1 0 0,0 0 0 0 0,0 0 0 0 0,-1 0 0 0 0,1 1 0 0 0,0-1 0 0 0,0 0-11 0 0,0 1 60 0 0,0-2 15 0 0,0 0 9 0 0,23 3 207 0 0,-20-2-282 0 0,0 0 1 0 0,1 0 0 0 0,-1-1-1 0 0,0 1 1 0 0,0-1-1 0 0,0 0 1 0 0,1 0 0 0 0,-1 0-1 0 0,1 0-9 0 0,74-11 88 0 0,2 4 0 0 0,-1 3 0 0 0,1 4 0 0 0,0 3-88 0 0,-24-2 144 0 0,44-5-144 0 0,22 0 120 0 0,-120 4-56 0 0,0 0-11 0 0,16 0-3 0 0,-18 0-61 0 0,0 0 0 0 0,1 0 0 0 0,-1 0 0 0 0,0 0 0 0 0,0 0 1 0 0,0 0-1 0 0,0 0 0 0 0,0 0 0 0 0,1 0 0 0 0,-1 0 0 0 0,0 0 0 0 0,0 0 1 0 0,0 1-1 0 0,0-1 0 0 0,0 0 0 0 0,0 0 0 0 0,1 0 0 0 0,-1 0 0 0 0,0 0 1 0 0,0 0-1 0 0,0 0 0 0 0,0 1 0 0 0,0-1 0 0 0,0 0 0 0 0,0 0 0 0 0,0 0 1 0 0,0 0-1 0 0,0 0 0 0 0,1 1 0 0 0,-1-1 0 0 0,0 0 0 0 0,0 0 0 0 0,0 0 1 0 0,0 0-1 0 0,0 0 0 0 0,0 1 0 0 0,0-1 0 0 0,0 0 0 0 0,0 0 11 0 0,-3 10 38 0 0,-2 0-1501 0 0,0-4-3461 0 0,-2-2-694 0 0,-2-1-1509 0 0</inkml:trace>
  <inkml:trace contextRef="#ctx0" brushRef="#br0" timeOffset="473.055">353 247 19207 0 0,'0'0'432'0'0,"0"0"66"0"0,0 0 24 0 0,0 0-54 0 0,0 0-269 0 0,0 6 672 0 0,-3 8-613 0 0,2 0-1 0 0,-1 0 1 0 0,2 0 0 0 0,0 0 0 0 0,1 0 0 0 0,0-1 0 0 0,1 1 0 0 0,0 1-258 0 0,4 33 219 0 0,11 109 629 0 0,-5-50-173 0 0,1 2-176 0 0,-10-64-399 0 0,2 48 106 0 0,-6-39 10 0 0,-2 0 0 0 0,-6 22-216 0 0,8-68-130 0 0,1 0 0 0 0,0 1 1 0 0,0-1-1 0 0,1 0 0 0 0,0 2 130 0 0,2 22-2048 0 0,2 13-2275 0 0,-5-27 2551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17375 0 0,'-5'0'-8'0'0,"2"0"114"0"0,0 0 0 0 0,1 0 0 0 0,-1 0 1 0 0,0 0-1 0 0,0 1 0 0 0,1-1 0 0 0,-1 1 0 0 0,0-1 1 0 0,1 1-1 0 0,-1 0 0 0 0,1 0 0 0 0,-1 1 0 0 0,0-1-106 0 0,-3 3 605 0 0,-13 9 3427 0 0,18-13-3967 0 0,0 1 1 0 0,1 0-1 0 0,-1-1 0 0 0,1 1 1 0 0,-1 0-1 0 0,0 0 0 0 0,1 0 1 0 0,-1 0-1 0 0,1 0 0 0 0,0 0 1 0 0,-1 0-1 0 0,1-1 1 0 0,0 1-1 0 0,-1 0 0 0 0,1 0 1 0 0,0 0-1 0 0,0 0 0 0 0,0 0 1 0 0,0 0-1 0 0,0 0 1 0 0,0 1-1 0 0,0-1-65 0 0,1 7 292 0 0,0-1 0 0 0,0 1 1 0 0,-1 0-1 0 0,0-1 0 0 0,-1 1 0 0 0,-1 5-292 0 0,2-9 68 0 0,0-1-1 0 0,0 1 0 0 0,0-1 1 0 0,1 1-1 0 0,-1 0 1 0 0,1-1-1 0 0,0 1 0 0 0,0-1 1 0 0,1 2-68 0 0,-1-1 68 0 0,1 0 1 0 0,-1 1 0 0 0,-1-1 0 0 0,1 1 0 0 0,0 4-69 0 0,-2 12 549 0 0,-4 20-549 0 0,0 19 124 0 0,5-46-94 0 0,0-1 1 0 0,-1 1-1 0 0,0 0 0 0 0,-1-1 1 0 0,-1 1-1 0 0,0-1 0 0 0,-1 1-30 0 0,-1 5 76 0 0,1 1-1 0 0,0-1 1 0 0,2 1-1 0 0,0 6-75 0 0,-6 38 158 0 0,7-55-140 0 0,0-1 1 0 0,0 0-1 0 0,0 0 0 0 0,1 1 1 0 0,0-1-1 0 0,1 0 0 0 0,1 5-18 0 0,-2-10-10 0 0,0-1 0 0 0,0 1 0 0 0,0 0 1 0 0,0-1-1 0 0,0 1 0 0 0,-1 0 0 0 0,1-1 0 0 0,-1 1 0 0 0,1-1 0 0 0,-1 1 0 0 0,-1 1 10 0 0,1 0-39 0 0,-1-1-1 0 0,1 0 0 0 0,1 0 1 0 0,-1 0-1 0 0,0 1 0 0 0,1-1 0 0 0,0 1 40 0 0,0-4 66 0 0,-1 9-1316 0 0,-3 1-6211 0 0,-4-3-1138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8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172 112 19855 0 0,'0'0'582'0'0,"0"0"-8"0"0,0 0-236 0 0,0 0 366 0 0,0 0 198 0 0,0 0 40 0 0,0 0-60 0 0,0 0-282 0 0,0 0-120 0 0,0 0-28 0 0,0 0-17 0 0,0 0-56 0 0,0 0-26 0 0,0 0-8 0 0,0 0-16 0 0,-1 6 763 0 0,-2 1-1046 0 0,0 0 0 0 0,1-1 0 0 0,0 1 0 0 0,0 0 0 0 0,0 1-1 0 0,1-1 1 0 0,0 3-46 0 0,-3 15 66 0 0,-12 58-245 0 0,10-62 99 0 0,1-3-5 0 0,0 0 1 0 0,-2 0-1 0 0,0 0 85 0 0,-13 27-197 0 0,0 9 197 0 0,-9 22-50 0 0,18-44 50 0 0,-6 20 0 0 0,12-27 0 0 0,2-16-16 0 0,6 0-61 0 0,3 8-122 0 0,-6-15 174 0 0,1 1 1 0 0,0-1 0 0 0,-1 0 0 0 0,1 0 0 0 0,0 0-1 0 0,0 1 1 0 0,1-1 0 0 0,-1 0 0 0 0,0 0-1 0 0,2 1 25 0 0,3 3-8 0 0,0 0-1 0 0,0-1 0 0 0,1 0 0 0 0,-1 0 0 0 0,1 0 0 0 0,0-1 0 0 0,0 0 0 0 0,1-1 0 0 0,-1 1 0 0 0,1-1 0 0 0,0-1 0 0 0,0 0 0 0 0,0 0 0 0 0,0 0 0 0 0,0-1 0 0 0,0 0 0 0 0,0 0 0 0 0,7-1 9 0 0,110-5 142 0 0,26-8-142 0 0,37-3 229 0 0,-109 12-214 0 0,-1-3 0 0 0,1-3 0 0 0,4-6-15 0 0,-75 15-15 0 0,-1-1 0 0 0,1 1 0 0 0,-1 0-1 0 0,0 1 1 0 0,1 0 0 0 0,-1 0 0 0 0,1 1 0 0 0,-1 0-1 0 0,1 0 1 0 0,1 1 15 0 0,-2 1-29 0 0,-6-2-62 0 0,-1-1-108 0 0,0 0-18 0 0,0 0 1 0 0,0 0-92 0 0,0 0-388 0 0,0 0-174 0 0,0 0-33 0 0,-6 2-875 0 0,4 1-2299 0 0,-1 4-848 0 0,2-5-1197 0 0</inkml:trace>
  <inkml:trace contextRef="#ctx0" brushRef="#br0" timeOffset="370.6">677 0 20631 0 0,'-2'1'606'0'0,"-1"1"-516"0"0,-1 1 1 0 0,0-1 0 0 0,1 1 0 0 0,-1 0 0 0 0,1 0-1 0 0,0 0 1 0 0,0 0 0 0 0,0 1 0 0 0,1-1 0 0 0,-1 1-1 0 0,1 0 1 0 0,0 0 0 0 0,-1 0 0 0 0,2 0-1 0 0,-1 0 1 0 0,1 0 0 0 0,-1 0 0 0 0,1 0 0 0 0,0 1-1 0 0,0-1 1 0 0,1 2-91 0 0,-2 14 480 0 0,0 0 0 0 0,2 0 0 0 0,0 0 0 0 0,2 5-480 0 0,-1-11 48 0 0,4 43 309 0 0,5 10-357 0 0,4 40 411 0 0,0 29-137 0 0,-4-48-190 0 0,-1 61-84 0 0,0 30 130 0 0,-1-20-47 0 0,-8-150-239 0 0,-1 1 1 0 0,1-1 0 0 0,-2 0-1 0 0,1 1 1 0 0,-2 2 155 0 0,-7 11-7631 0 0,5-17-131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61 156 11520 0 0,'0'0'264'0'0,"0"0"34"0"0,-7 2 297 0 0,1-5-370 0 0,1 1 568 0 0,1-1 0 0 0,-1 0 0 0 0,1 0-1 0 0,0 0 1 0 0,-2-3-793 0 0,4 5 215 0 0,1 0 0 0 0,-1-1-1 0 0,1 1 1 0 0,-1-1 0 0 0,1 1 0 0 0,0-1-1 0 0,0 0 1 0 0,0 1 0 0 0,0-1 0 0 0,0 0-1 0 0,0 0 1 0 0,0 0 0 0 0,1 0 0 0 0,-1 0-1 0 0,0-1-214 0 0,0-6 524 0 0,1 8-512 0 0,0 0 1 0 0,0 0-1 0 0,0 1 0 0 0,0-1 1 0 0,0 0-1 0 0,0 0 0 0 0,0 1 1 0 0,0-1-1 0 0,0 0 0 0 0,0 0 1 0 0,0 1-1 0 0,1-1 0 0 0,-1 0 1 0 0,0 0-1 0 0,1 1 0 0 0,-1-1 0 0 0,0 0 1 0 0,1 1-1 0 0,-1-1 0 0 0,1 0 1 0 0,-1 1-1 0 0,1-1 0 0 0,-1 1 1 0 0,1-1-1 0 0,-1 1 0 0 0,1-1-12 0 0,6-5 69 0 0,0 0 0 0 0,0 0 0 0 0,0 1 0 0 0,0 0-1 0 0,1 1 1 0 0,0-1 0 0 0,0 1 0 0 0,0 1-1 0 0,1 0 1 0 0,-1 0 0 0 0,7-1-69 0 0,20-4 249 0 0,0 2 0 0 0,12 0-249 0 0,-30 4-27 0 0,-3 1 81 0 0,-1 0 0 0 0,1 1-1 0 0,0 0 1 0 0,-1 1 0 0 0,1 1-1 0 0,-1 0 1 0 0,1 1-1 0 0,9 4-53 0 0,7 3 62 0 0,0 2-1 0 0,-2 1 1 0 0,6 4-62 0 0,-30-15 3 0 0,-1 0 1 0 0,0 0 0 0 0,1 0 0 0 0,-1 1 0 0 0,0-1-1 0 0,0 1 1 0 0,0-1 0 0 0,-1 1 0 0 0,1 0 0 0 0,-1 0-1 0 0,1 1 1 0 0,-1-1 0 0 0,0 0 0 0 0,0 1 0 0 0,0-1-1 0 0,-1 1 1 0 0,1-1 0 0 0,-1 1 0 0 0,0 0 0 0 0,0 0-1 0 0,0 2-3 0 0,0 0 8 0 0,-1-1 0 0 0,0 1 0 0 0,-1-1 0 0 0,1 1 0 0 0,-1-1 0 0 0,0 0 0 0 0,0 1 0 0 0,0-1 1 0 0,-1 0-1 0 0,0 0 0 0 0,0 0 0 0 0,-1 0 0 0 0,1 0 0 0 0,-1 0 0 0 0,-1 1-8 0 0,-7 10 23 0 0,-1-1 1 0 0,-1 0 0 0 0,0 0 0 0 0,-8 4-24 0 0,-61 51 51 0 0,62-54-51 0 0,-2 0 0 0 0,2 1 0 0 0,-6 8 0 0 0,3-3 0 0 0,16-15 0 0 0,0-1 0 0 0,0 1 0 0 0,0 1 0 0 0,1-1 0 0 0,-4 8 0 0 0,10-15 1 0 0,-1 0 0 0 0,1 0 0 0 0,0 1-1 0 0,0-1 1 0 0,0 0 0 0 0,0 0 0 0 0,-1 0 0 0 0,1 1-1 0 0,0-1 1 0 0,0 0 0 0 0,0 0 0 0 0,0 1 0 0 0,0-1-1 0 0,-1 0 1 0 0,1 0 0 0 0,0 1 0 0 0,0-1 0 0 0,0 0-1 0 0,0 0 1 0 0,0 1 0 0 0,0-1 0 0 0,0 0 0 0 0,0 0-1 0 0,0 1 1 0 0,0-1 0 0 0,0 0 0 0 0,0 1 0 0 0,0-1-1 0 0,1 0 1 0 0,-1 0 0 0 0,0 1 0 0 0,0-1 0 0 0,0 0-1 0 0,0 0 1 0 0,0 0 0 0 0,0 1 0 0 0,1-1 0 0 0,-1 0-1 0 0,0 0 1 0 0,0 0 0 0 0,0 1 0 0 0,1-1 0 0 0,-1 0-1 0 0,0 0 1 0 0,0 0 0 0 0,0 0 0 0 0,1 1 0 0 0,-1-1-1 0 0,0 0 1 0 0,0 0 0 0 0,1 0 0 0 0,-1 0 0 0 0,0 0-1 0 0,0 0 1 0 0,1 0 0 0 0,-1 0 0 0 0,0 0 0 0 0,0 0-1 0 0,1 0 1 0 0,-1 0 0 0 0,1 0-1 0 0,-1 0 5 0 0,10 3 13 0 0,0-1 1 0 0,0-1 0 0 0,0 0-1 0 0,0 0 1 0 0,0-1-1 0 0,0 0 1 0 0,4-1-19 0 0,33 1 8 0 0,-30 2-8 0 0,0 1 0 0 0,0 0 0 0 0,0 1 0 0 0,0 1 0 0 0,1 1 0 0 0,81 35 0 0 0,-97-40 0 0 0,21 10-42 0 0,0 2-1 0 0,0 0 0 0 0,-2 1 1 0 0,1 1-1 0 0,-2 2 0 0 0,13 11 43 0 0,-29-23 14 0 0,1 0 0 0 0,-1 0 0 0 0,0 0 0 0 0,0 1 0 0 0,-1 0 0 0 0,1-1 0 0 0,-1 1 0 0 0,0 0 0 0 0,-1 0 0 0 0,0 1 0 0 0,0-1 0 0 0,0 1 0 0 0,-1-1 0 0 0,1 2-14 0 0,-2-3 18 0 0,1 1 1 0 0,-1-1-1 0 0,0 0 0 0 0,0 1 0 0 0,-1-1 0 0 0,1 0 0 0 0,-1 1 0 0 0,0-1 0 0 0,-1 0 0 0 0,1 0 1 0 0,-1 0-1 0 0,0 0 0 0 0,-1 0 0 0 0,1 0 0 0 0,-1 0 0 0 0,0-1 0 0 0,-3 4-18 0 0,-9 10 142 0 0,-1-1-1 0 0,-1-1 0 0 0,0-1 1 0 0,-9 6-142 0 0,-79 51 227 0 0,81-56-61 0 0,-3 1-89 0 0,-1-1-1 0 0,-1-2 1 0 0,0 0 0 0 0,-1-2 0 0 0,0-2-1 0 0,0 0 1 0 0,-17 1-77 0 0,36-9-28 0 0,0 0-1 0 0,0-1 1 0 0,0-1-1 0 0,0 0 1 0 0,-1 0 0 0 0,1-1-1 0 0,-4-1 29 0 0,-24-7-7187 0 0,28 6-410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23495 0 0,'0'0'531'0'0,"0"0"77"0"0,0 0 35 0 0,0 0-67 0 0,0 0-351 0 0,0 0-62 0 0,0 0 11 0 0,0 0 2 0 0,-1 2-29 0 0,0 5-142 0 0,-1-1 0 0 0,1 0 0 0 0,0 1 0 0 0,0-1 0 0 0,1 1 0 0 0,0 5-5 0 0,-2 24-1 0 0,-6 44 1 0 0,4-41 0 0 0,2 0-1 0 0,1 1 1 0 0,-1 29 12 0 0,-15 255 1252 0 0,5-174-1155 0 0,8-111-108 0 0,-1 23-354 0 0,6-29-1661 0 0,3-20 812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1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21743 0 0,'0'0'496'0'0,"0"0"67"0"0,0 0 29 0 0,0 0-67 0 0,1 0-338 0 0,4 0-137 0 0,-1-1 0 0 0,0 1 1 0 0,0-1-1 0 0,0 0 0 0 0,0 0 0 0 0,0-1 0 0 0,0 1 1 0 0,-1-1-1 0 0,1 0 0 0 0,0 0 0 0 0,-1 0 1 0 0,1 0-1 0 0,-1 0 0 0 0,2-3-50 0 0,-1 3 54 0 0,48-31 580 0 0,-21 13 79 0 0,27-21-713 0 0,-40 26 62 0 0,1 1 0 0 0,0 0 1 0 0,0 2-1 0 0,1 0 0 0 0,1 1 0 0 0,19-7-62 0 0,-29 14 28 0 0,0 1 1 0 0,1-1-1 0 0,-1 2 0 0 0,0-1 1 0 0,1 2-1 0 0,0 0 0 0 0,-1 0 1 0 0,1 1-1 0 0,0 0 0 0 0,0 1 1 0 0,-1 0-1 0 0,1 1 0 0 0,2 1-28 0 0,-9-1-6 0 0,-1-1-1 0 0,1 1 1 0 0,-1 0-1 0 0,0 0 1 0 0,1 0 0 0 0,-1 1-1 0 0,0-1 1 0 0,0 1-1 0 0,-1 0 1 0 0,1 0-1 0 0,-1 0 1 0 0,1 1-1 0 0,2 3 7 0 0,-2-2-20 0 0,-1 1-1 0 0,1 0 1 0 0,-1 0 0 0 0,0 0-1 0 0,-1 0 1 0 0,1 0-1 0 0,-1 1 1 0 0,-1-1-1 0 0,1 3 21 0 0,1 8-38 0 0,-1-1 0 0 0,-1 1-1 0 0,-1 0 1 0 0,0 0 0 0 0,-1 0-1 0 0,-1-1 1 0 0,-2 9 38 0 0,-1 3-34 0 0,-2 0-1 0 0,0-1 1 0 0,-2 1 0 0 0,-1-1-1 0 0,-12 22 35 0 0,-8 1-19 0 0,-1-1-1 0 0,-5 1 20 0 0,13-17-33 0 0,8-12 69 0 0,1 0 62 0 0,-1-1 0 0 0,0 0 0 0 0,-2-1 0 0 0,-5 4-98 0 0,-20 15 64 0 0,38-31-64 0 0,0-1 11 0 0,4-5 42 0 0,0-1 11 0 0,0 0 0 0 0,1 2-10 0 0,0-1-51 0 0,-1 0 1 0 0,1-1-1 0 0,0 1 1 0 0,0 0 0 0 0,0 0-1 0 0,0 0 1 0 0,0-1-1 0 0,0 1 1 0 0,0-1-1 0 0,0 1 1 0 0,0-1 0 0 0,0 1-1 0 0,0-1 1 0 0,0 1-1 0 0,1-1 1 0 0,-1 0 0 0 0,0 0-1 0 0,0 0 1 0 0,0 1-1 0 0,1-1 1 0 0,-1 0 0 0 0,0 0-1 0 0,1-1-3 0 0,4 1 11 0 0,19 4 83 0 0,1-1 1 0 0,0-2-1 0 0,0 0 0 0 0,14-3-94 0 0,41 2 132 0 0,144 3 33 0 0,-189-2-153 0 0,39 3-13 0 0,-1 0 75 0 0,-38-2 73 0 0,32 5-147 0 0,-65-6 64 0 0,-3-1 3 0 0,0 0-3 0 0,1 1 0 0 0,0 3-40 0 0,1 0 1 0 0,-1 0-1 0 0,0 0 0 0 0,0 0 1 0 0,0 5-25 0 0,-1-8-22 0 0,1 0 0 0 0,-2 1 0 0 0,1-1 1 0 0,0 0-1 0 0,0 1 0 0 0,0-1 0 0 0,0 0 1 0 0,-1 0-1 0 0,1 1 0 0 0,-1-1 0 0 0,1 0 1 0 0,-1 0-1 0 0,0 1 22 0 0,0 0-455 0 0,1-2-138 0 0,0 0-1103 0 0,-1 1-4544 0 0,-6 4-1950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19407 0 0,'0'0'566'0'0,"0"0"-5"0"0,0 0-210 0 0,0 16 2509 0 0,0-15-2711 0 0,0 0 1 0 0,0 1 0 0 0,1-1-1 0 0,-1 1 1 0 0,0-1 0 0 0,1 0-1 0 0,-1 1 1 0 0,1-1 0 0 0,-1 0-1 0 0,1 1-149 0 0,0-1 59 0 0,0 1 0 0 0,-1-1 0 0 0,1 1 0 0 0,0 0 0 0 0,-1-1-1 0 0,0 1 1 0 0,1 0 0 0 0,-1-1 0 0 0,0 1 0 0 0,0 1-59 0 0,3 290 961 0 0,2 128-137 0 0,0-318-824 0 0,-1-58-486 0 0,-3-34 199 0 0,0 0-1 0 0,0 0 1 0 0,-1 0-1 0 0,0 1 288 0 0,-1 6-2199 0 0,2-1-3467 0 0,-1 2-2136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34 192 15464 0 0,'0'0'348'0'0,"0"0"49"0"0,-11-6 539 0 0,10 7-923 0 0,-2-2-20 0 0,-3-8 93 0 0,2 3 774 0 0,3 5-774 0 0,1 1 0 0 0,-1-1-1 0 0,1 1 1 0 0,-1-1 0 0 0,1 0 0 0 0,0 0 0 0 0,-1 1 0 0 0,1-1 0 0 0,0 0 0 0 0,0 0-1 0 0,-1 0 1 0 0,1 1 0 0 0,0-1 0 0 0,0 0 0 0 0,0 0 0 0 0,0 0 0 0 0,0 0-86 0 0,-2-11 379 0 0,2 11-351 0 0,-1 0 1 0 0,1 0-1 0 0,0 0 1 0 0,0 0-1 0 0,0 0 1 0 0,0 0-1 0 0,0 0 1 0 0,-1 0-1 0 0,2 0 1 0 0,-1 0-1 0 0,0 0 1 0 0,0 0-1 0 0,0 0 1 0 0,0 0 0 0 0,1 1-1 0 0,-1-1 1 0 0,0 0-1 0 0,1 0 1 0 0,-1 0-1 0 0,1 0-28 0 0,5-9 206 0 0,0 1 0 0 0,1 0 0 0 0,0 0 0 0 0,1 1 0 0 0,0 0 0 0 0,0 1 0 0 0,0-1 0 0 0,1 2 0 0 0,0-1 0 0 0,1 1 1 0 0,-1 1-1 0 0,1-1 0 0 0,0 2 0 0 0,1-1 0 0 0,-1 1 0 0 0,1 1 0 0 0,0 0 0 0 0,0 1 0 0 0,0 0 0 0 0,0 0 0 0 0,0 1 0 0 0,0 1 0 0 0,0 0 0 0 0,0 0 0 0 0,0 1 0 0 0,11 2-206 0 0,50 22 134 0 0,-62-22-151 0 0,0 1 0 0 0,0 0-1 0 0,0 1 1 0 0,-1 0 0 0 0,0 0 0 0 0,0 1 0 0 0,0 0 0 0 0,-1 1 0 0 0,0 0 0 0 0,2 2 17 0 0,3 4-63 0 0,-1 0-1 0 0,0 1 1 0 0,0 1-1 0 0,-2 0 1 0 0,5 8 63 0 0,-12-18-4 0 0,-1-1 0 0 0,0 1 1 0 0,0 0-1 0 0,0 0 0 0 0,-1 0 1 0 0,1 1-1 0 0,-1-1 1 0 0,0 0-1 0 0,-1 1 0 0 0,1-1 1 0 0,-1 0-1 0 0,0 1 0 0 0,-1-1 1 0 0,1 0-1 0 0,-1 1 1 0 0,-1 2 3 0 0,0 2 0 0 0,-1-1 1 0 0,-1 0-1 0 0,0 0 1 0 0,0-1-1 0 0,0 1 1 0 0,-1-1 0 0 0,0 0-1 0 0,-6 6 0 0 0,-8 12 0 0 0,12-15 0 0 0,-2 0 0 0 0,1-1 0 0 0,-1 1 0 0 0,-6 3 0 0 0,2 1 2 0 0,11-13-12 0 0,0 1 1 0 0,0-1 0 0 0,0 0 0 0 0,0 0 0 0 0,0 0 0 0 0,0 0 0 0 0,-1 0 0 0 0,1 0 0 0 0,-3 1 9 0 0,4-3-7 0 0,-8 5-57 0 0,-14 11-121 0 0,22-15 105 0 0,1-1-13 0 0,0 0 10 0 0,12-3 3 0 0,-2 1 79 0 0,-1-1-5 0 0,0 0-1 0 0,0 1 1 0 0,0 1 0 0 0,0 0 0 0 0,0 0-1 0 0,0 0 1 0 0,0 1 0 0 0,1 1 0 0 0,-1 0-1 0 0,1 0 7 0 0,23 4-24 0 0,-22-3 5 0 0,0-1 0 0 0,-1 2 1 0 0,1-1-1 0 0,-1 1 1 0 0,4 2 18 0 0,13 7-52 0 0,-2 0 1 0 0,1 2 0 0 0,-2 1-1 0 0,0 1 1 0 0,6 6 51 0 0,-9-6-115 0 0,-13-10 49 0 0,0 0 0 0 0,0 1-1 0 0,-1-1 1 0 0,0 1 0 0 0,0 1 0 0 0,-1-1 0 0 0,1 1 66 0 0,-6-6-15 0 0,14 21-105 0 0,0 0 0 0 0,-2 1 0 0 0,-1 1 0 0 0,1 2 120 0 0,-10-19 15 0 0,-1 0 0 0 0,1 0 0 0 0,-1 0 0 0 0,-1 0-1 0 0,0 1 1 0 0,0-1 0 0 0,0 0 0 0 0,-1 0 0 0 0,0 1 0 0 0,-1-1 0 0 0,0 0 0 0 0,0 1 0 0 0,-1-1-1 0 0,0 0 1 0 0,-2 4-15 0 0,0 0 57 0 0,0-1-1 0 0,-1 0 1 0 0,0 0-1 0 0,-1 0 1 0 0,0 0-1 0 0,-1-1 1 0 0,0 0-1 0 0,-4 4-56 0 0,-5 4 208 0 0,0 0 0 0 0,-2-2 0 0 0,-7 6-208 0 0,13-13 178 0 0,1-1 0 0 0,-1-1 0 0 0,-1 0 0 0 0,0 0 0 0 0,0-1 0 0 0,-7 2-178 0 0,-22 4 387 0 0,0-1 0 0 0,0-2-1 0 0,-1-2 1 0 0,0-1-1 0 0,-1-3 1 0 0,-23-1-387 0 0,27-3 372 0 0,-22-2-372 0 0,52 2-526 0 0,-1-1-1 0 0,0 0 1 0 0,0-1 0 0 0,1 0 0 0 0,-1 0-1 0 0,1-1 1 0 0,0 0 0 0 0,-1-1 526 0 0,3-3-6046 0 0,3-6-1757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16871 0 0,'0'0'382'0'0,"0"0"54"0"0,-2 1 22 0 0,0-1-364 0 0,-26 2 447 0 0,27-2-220 0 0,1 0 98 0 0,0 0 18 0 0,0 1-418 0 0,0-1-1 0 0,0 0 1 0 0,0 0-1 0 0,0 0 1 0 0,0 1-1 0 0,0-1 1 0 0,1 0-1 0 0,-1 0 1 0 0,0 0 0 0 0,0 0-1 0 0,0 1 1 0 0,0-1-1 0 0,0 0 1 0 0,0 0-1 0 0,1 0 1 0 0,-1 0-1 0 0,0 0 1 0 0,0 0-1 0 0,0 0 1 0 0,0 1-1 0 0,1-1 1 0 0,-1 0-1 0 0,0 0 1 0 0,0 0-1 0 0,0 0 1 0 0,0 0-1 0 0,1 0 1 0 0,-1 0-1 0 0,0 0 1 0 0,0 0-1 0 0,0 0 1 0 0,1 0-19 0 0,-1 0 34 0 0,1 0-1 0 0,-1 0 1 0 0,0 0 0 0 0,1 0 0 0 0,-1 0 0 0 0,0 1 0 0 0,1-1-1 0 0,-1 0 1 0 0,1 0 0 0 0,-1 0 0 0 0,0 0 0 0 0,1 1 0 0 0,-1-1-1 0 0,0 0 1 0 0,0 0 0 0 0,1 1 0 0 0,-1-1 0 0 0,0 0 0 0 0,1 1-1 0 0,-1-1 1 0 0,0 0 0 0 0,0 1 0 0 0,0-1 0 0 0,1 0-1 0 0,-1 1 1 0 0,0-1-34 0 0,0 1 35 0 0,1 0 0 0 0,-1 0 0 0 0,1 0 0 0 0,-1 0 0 0 0,1 0 0 0 0,-1 0 0 0 0,1-1 0 0 0,0 1 0 0 0,-1 0 0 0 0,1 0 0 0 0,0 0 0 0 0,0-1 0 0 0,0 1 0 0 0,0-1 0 0 0,-1 1 0 0 0,2 0-35 0 0,-1 0 63 0 0,0-1 0 0 0,0 1 0 0 0,1 0 1 0 0,-1 0-1 0 0,0-1 0 0 0,0 1 0 0 0,-1 0 0 0 0,1 0 0 0 0,0 0 0 0 0,0 0 1 0 0,0 1-1 0 0,-1-1 0 0 0,1 0 0 0 0,0 0 0 0 0,-1 0 0 0 0,1 0 0 0 0,-1 1 1 0 0,0-1-1 0 0,1 0 0 0 0,-1 1-63 0 0,2 9 320 0 0,1 0 1 0 0,0 0-1 0 0,1 1-320 0 0,-3-10 45 0 0,-1 1 0 0 0,1-1 0 0 0,-1 1 0 0 0,0-1 0 0 0,0 0 1 0 0,0 1-1 0 0,0-1 0 0 0,0 1 0 0 0,0-1 0 0 0,-1 0 0 0 0,1 1 0 0 0,-1-1-45 0 0,0 1 62 0 0,1 1 0 0 0,-1-1 0 0 0,1 0 1 0 0,0 0-1 0 0,-1 0 0 0 0,2 0 0 0 0,-1 3-62 0 0,2 4 181 0 0,1 0-1 0 0,0-1 0 0 0,1 1 1 0 0,2 3-181 0 0,-1-3 156 0 0,-1 0 1 0 0,-1 1-1 0 0,3 7-156 0 0,-4-8 79 0 0,1-1 1 0 0,0 0-1 0 0,1 0 1 0 0,-1 0-1 0 0,2-1 0 0 0,0 1 1 0 0,0-1-1 0 0,5 6-79 0 0,-5-5 44 0 0,1 1 36 0 0,-1 0 0 0 0,0 0 0 0 0,-1 1 0 0 0,4 11-80 0 0,4 13 169 0 0,-4-14-126 0 0,-1 0 0 0 0,-1 1 0 0 0,-2-1 0 0 0,0 1-1 0 0,1 19-42 0 0,-4-31-173 0 0,0 0 0 0 0,1 0 0 0 0,1 0-1 0 0,-1-1 1 0 0,2 1 0 0 0,-1-1-1 0 0,1 0 1 0 0,4 7 173 0 0,-1-7-2393 0 0,4-2-6336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17 232 18199 0 0,'0'0'414'0'0,"0"0"56"0"0,-5-5 473 0 0,4 4-885 0 0,0 0 1 0 0,0 0-1 0 0,0-1 0 0 0,0 1 0 0 0,0-1 0 0 0,0 1 1 0 0,0-1-1 0 0,1 1 0 0 0,-1-1 0 0 0,0 1 1 0 0,1-1-1 0 0,-1 1 0 0 0,1-1 0 0 0,0 0 1 0 0,0 1-1 0 0,-1-1 0 0 0,1 0 0 0 0,0 1 1 0 0,0-1-1 0 0,1 0 0 0 0,-1 1 0 0 0,0-1 0 0 0,0 0 1 0 0,1 1-59 0 0,0-3 66 0 0,0 0 1 0 0,0 0 0 0 0,0 0-1 0 0,1 1 1 0 0,0-1-1 0 0,0 1 1 0 0,0-1 0 0 0,0 1-1 0 0,0-1-66 0 0,7-7 63 0 0,1 1 0 0 0,0 0-1 0 0,1 0 1 0 0,0 1 0 0 0,12-7-63 0 0,-2 4 226 0 0,1 0 0 0 0,1 1 1 0 0,0 1-1 0 0,0 1 1 0 0,1 2-1 0 0,0 0 1 0 0,1 1-1 0 0,-1 2 0 0 0,1 0 1 0 0,0 2-1 0 0,0 0 1 0 0,0 2-1 0 0,0 1 0 0 0,0 1 1 0 0,0 1-1 0 0,0 1-226 0 0,-13-2 22 0 0,0 0 0 0 0,-1 1-1 0 0,1 0 1 0 0,-1 1 0 0 0,0 0-1 0 0,0 1 1 0 0,0 0 0 0 0,7 4-22 0 0,-8-2 15 0 0,0-1-121 0 0,0 1 1 0 0,0 0-1 0 0,1 1 106 0 0,-8-5-50 0 0,-1 0 0 0 0,1 0 0 0 0,0 0 0 0 0,-1 0 0 0 0,0 0 0 0 0,1 0 0 0 0,-1 0 0 0 0,0 1 0 0 0,-1-1 0 0 0,1 1 0 0 0,0 2 50 0 0,0 0-3 0 0,0 1 1 0 0,-1-1 0 0 0,0 0 0 0 0,0 1 0 0 0,0-1 0 0 0,-1 0 0 0 0,0 1 0 0 0,0-1 0 0 0,-1 1 0 0 0,0-1 0 0 0,0 1 0 0 0,0-1 0 0 0,-1 0 0 0 0,0 0 0 0 0,0 0-1 0 0,0 0 1 0 0,-1 0 0 0 0,0 0 0 0 0,0-1 0 0 0,-1 1 2 0 0,-12 18-18 0 0,-2 0 1 0 0,-1-2-1 0 0,-21 20 18 0 0,4-4-11 0 0,25-27 11 0 0,-2 1 0 0 0,-9 6 0 0 0,9-8 0 0 0,0 1 0 0 0,-8 9 0 0 0,-7 2-92 0 0,27-21 18 0 0,1-1 2 0 0,0 0-19 0 0,2 2 73 0 0,0-1-1 0 0,0-1 1 0 0,0 1 0 0 0,1 0-1 0 0,-1 0 1 0 0,0-1 0 0 0,0 0-1 0 0,1 1 1 0 0,0-1 18 0 0,3 1-15 0 0,76 14-19 0 0,-44-8 18 0 0,-1 0-1 0 0,18 8 17 0 0,-29-7-5 0 0,-1 0-21 0 0,0 1 0 0 0,0 1 1 0 0,13 7 25 0 0,3 5-48 0 0,-19-11 47 0 0,0 1-1 0 0,-1 0 1 0 0,-1 2-1 0 0,17 14 2 0 0,-32-24 2 0 0,0 1 0 0 0,-1-1 1 0 0,1 1-1 0 0,-1 0 0 0 0,0 1 0 0 0,0-1 0 0 0,2 6-2 0 0,-4-8 16 0 0,-1 0 0 0 0,0 0 0 0 0,0 1 0 0 0,0-1 0 0 0,0 0 0 0 0,-1 1 1 0 0,1-1-1 0 0,-1 0 0 0 0,0 1 0 0 0,0-1 0 0 0,0 1 0 0 0,0-1 0 0 0,-1 0 0 0 0,1 1 0 0 0,-1-1 0 0 0,0 0 0 0 0,0 0-16 0 0,-1 2 36 0 0,-1 0-1 0 0,1 0 1 0 0,-1 0 0 0 0,0-1-1 0 0,0 1 1 0 0,0-1-1 0 0,-1 0 1 0 0,1 0 0 0 0,-1 0-1 0 0,0 0 1 0 0,0 0-1 0 0,-2 0-35 0 0,-11 9 219 0 0,-1-1-1 0 0,-8 3-218 0 0,-22 10 307 0 0,0-3-1 0 0,-2-2 0 0 0,-17 4-306 0 0,41-15 96 0 0,-77 22 756 0 0,-88 15-852 0 0,186-45 8 0 0,-30 7 243 0 0,0-2 0 0 0,-1-1 0 0 0,-11-2-251 0 0,30-3-427 0 0,0 0 0 0 0,0-1 0 0 0,-10-3 427 0 0,16 2-1459 0 0,1-1 0 0 0,-1 0-1 0 0,0 0 1 0 0,1-1 0 0 0,-9-5 1459 0 0,-14-9-8458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3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18631 0 0,'0'0'422'0'0,"0"0"56"0"0,0-1-383 0 0,0 0 0 0 0,0-1 0 0 0,0 1 0 0 0,0 0 0 0 0,0-1 0 0 0,1 1 0 0 0,-1 0 0 0 0,0 0 0 0 0,1 0 0 0 0,-1-1 0 0 0,1 1 0 0 0,0 0-95 0 0,34-34 460 0 0,-20 19 16 0 0,0 2 0 0 0,9-7-476 0 0,7-2-10 0 0,1 2 0 0 0,1 1 0 0 0,1 1 0 0 0,1 2-1 0 0,0 2 1 0 0,1 1 0 0 0,1 1 0 0 0,0 2 0 0 0,1 2 0 0 0,0 2-1 0 0,28-3 11 0 0,-60 10 0 0 0,1 0 0 0 0,-1 0 1 0 0,1 0-1 0 0,-1 0 0 0 0,1 1 0 0 0,-1 0 0 0 0,1 1 0 0 0,-1-1 0 0 0,0 1 0 0 0,0 0 0 0 0,0 1 0 0 0,0 0 0 0 0,3 1 0 0 0,-7-2-29 0 0,1 0 0 0 0,0 0 0 0 0,0 0 0 0 0,-1 0 0 0 0,1 1 0 0 0,-1 0 0 0 0,0-1 0 0 0,0 1 0 0 0,0 0 0 0 0,0 0 0 0 0,0 0 0 0 0,-1 0 0 0 0,1 0 0 0 0,-1 0 0 0 0,0 0 0 0 0,0 1 0 0 0,0-1 0 0 0,0 0 0 0 0,-1 1 0 0 0,1-1 0 0 0,-1 1 0 0 0,0-1 0 0 0,0 1 0 0 0,0-1 0 0 0,-1 3 29 0 0,-1 7-21 0 0,0 0-1 0 0,-1 0 0 0 0,0 0 0 0 0,-1-1 0 0 0,-2 4 22 0 0,-28 59-3 0 0,33-74 3 0 0,-23 44 9 0 0,-3-1-1 0 0,-4 3-8 0 0,-13 22 58 0 0,10-21 45 0 0,24-35-23 0 0,1-1 0 0 0,0 2 0 0 0,1-1 0 0 0,1 1 0 0 0,-4 10-80 0 0,10-23 8 0 0,1 1 32 0 0,-1-1-1 0 0,0 1 0 0 0,1-1 1 0 0,0 0-1 0 0,-1 1 0 0 0,1-1 1 0 0,0 1-1 0 0,0-1 0 0 0,-1 1 1 0 0,1-1-1 0 0,0 1-39 0 0,1-1 6 0 0,-1 0-1 0 0,1 0 1 0 0,0 0-1 0 0,-1-1 1 0 0,1 1-1 0 0,-1 0 1 0 0,1-1-1 0 0,0 1 0 0 0,0 0 1 0 0,-1-1-1 0 0,1 1 1 0 0,0-1-1 0 0,0 1 1 0 0,0-1-1 0 0,0 1 1 0 0,0-1-1 0 0,0 1-5 0 0,14 5 25 0 0,0-1 0 0 0,1 0-1 0 0,-1-1 1 0 0,1-1-1 0 0,0 0 1 0 0,10 0-25 0 0,19 3 76 0 0,-27-3-68 0 0,27 5 1 0 0,5 3-9 0 0,-37-8 0 0 0,1 2 0 0 0,-1-1 0 0 0,-1 1 0 0 0,1 1-1 0 0,10 7 1 0 0,-12-7 0 0 0,0 1 0 0 0,-1 1 0 0 0,0 0 0 0 0,0 0 0 0 0,-1 0 0 0 0,0 2 0 0 0,-6-7 6 0 0,-1 0 0 0 0,0 0 0 0 0,1 0 1 0 0,-2 1-1 0 0,1-1 0 0 0,0 1 0 0 0,-1-1 0 0 0,1 1 0 0 0,-1 0 0 0 0,0-1 0 0 0,0 1 0 0 0,0 0 0 0 0,-1 0 0 0 0,0-1 0 0 0,1 1 0 0 0,-1 0 0 0 0,0 0 0 0 0,-1 0 0 0 0,1 0 1 0 0,-1 0-1 0 0,0-1 0 0 0,0 3-6 0 0,-2 3 112 0 0,0 0 1 0 0,-1 0-1 0 0,0-1 1 0 0,0 1-1 0 0,-1-1 1 0 0,0 0-1 0 0,0 0 1 0 0,-1 0-1 0 0,0-1 1 0 0,-1 0-1 0 0,1 0 1 0 0,-6 3-113 0 0,-12 9 534 0 0,0-1 0 0 0,-1-2 0 0 0,-10 5-534 0 0,6-4 154 0 0,7-5-46 0 0,-1-1-1 0 0,-1-1 1 0 0,0-2-1 0 0,-1 1-107 0 0,8-4 46 0 0,-10 3 16 0 0,-1-1 0 0 0,-5-1-62 0 0,5-1-144 0 0,4-4-439 0 0,9-4-4058 0 0,11 2 2283 0 0,-8 1-5643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3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24 335 16783 0 0,'-2'-1'82'0'0,"1"0"-1"0"0,-1 0 0 0 0,0-1 0 0 0,1 1 0 0 0,-1-1 0 0 0,1 1 0 0 0,0-1 0 0 0,-1 1 0 0 0,1-1 0 0 0,0 0 0 0 0,0 1 0 0 0,0-1 0 0 0,0 0 0 0 0,0 0 0 0 0,0 0 0 0 0,1 0 0 0 0,-1 0 0 0 0,1 0 0 0 0,-1 0 0 0 0,1 0 0 0 0,0 0 0 0 0,0 0 0 0 0,0 0 0 0 0,0 0 0 0 0,0 0 0 0 0,0 0 0 0 0,0-1-81 0 0,2-6 373 0 0,-1-1 0 0 0,1 1 1 0 0,1-1-1 0 0,-1 1 0 0 0,3-3-373 0 0,-1 2 111 0 0,0 1 1 0 0,1 1-1 0 0,0-1 1 0 0,1 1-1 0 0,0 0 1 0 0,0 0-1 0 0,0 0 0 0 0,1 1 1 0 0,1 0-1 0 0,-1 1-111 0 0,22-18 356 0 0,0 2-1 0 0,3 0-355 0 0,-31 21 9 0 0,15-9 126 0 0,0 0 0 0 0,1 1 0 0 0,0 1 0 0 0,0 0 0 0 0,6 0-135 0 0,-12 4 41 0 0,0 1-1 0 0,0 0 1 0 0,0 1-1 0 0,0 0 1 0 0,0 1 0 0 0,0 0-1 0 0,0 1 1 0 0,0 1-1 0 0,6 0-40 0 0,1 1 47 0 0,-11-1-18 0 0,0-1 0 0 0,0 1 0 0 0,0 1-1 0 0,0-1 1 0 0,0 1 0 0 0,0 1 0 0 0,0-1 0 0 0,-1 1 0 0 0,1 0 0 0 0,4 3-29 0 0,-1 2 24 0 0,1 0 0 0 0,-2 0-1 0 0,1 0 1 0 0,6 10-24 0 0,-12-14 0 0 0,0 1-1 0 0,-1 0 0 0 0,1 0 1 0 0,-1 0-1 0 0,-1 1 0 0 0,1-1 1 0 0,-1 1-1 0 0,0 0 1 0 0,0-1-1 0 0,0 1 0 0 0,-1 2 1 0 0,1 3-16 0 0,-2 0-1 0 0,1 1 0 0 0,-2-1 0 0 0,1 1 1 0 0,-2-1-1 0 0,1 0 0 0 0,-1 1 1 0 0,-1-1-1 0 0,0 0 0 0 0,-1-1 1 0 0,0 1-1 0 0,-4 6 17 0 0,-10 20-114 0 0,-2-1-1 0 0,-21 27 115 0 0,33-51-3 0 0,-24 41 297 0 0,-23 54-294 0 0,36-69 13 0 0,-8 21-304 0 0,-8 31 291 0 0,25-63-16 0 0,2 4 13 0 0,-2 5 20 0 0,-1 2 90 0 0,9-30-66 0 0,0 0 0 0 0,0 0 0 0 0,-1 0 1 0 0,-2 4-42 0 0,4-10 3 0 0,-8 15 155 0 0,0 1 0 0 0,-1-1 0 0 0,-8 9-158 0 0,11-18 53 0 0,5-8-55 0 0,-2 1 71 0 0,4-1 18 0 0,-1 0-59 0 0,0 0 0 0 0,1 0 0 0 0,-1 1 0 0 0,0-1 0 0 0,1 0 0 0 0,-1 1 0 0 0,1-1 0 0 0,-1 1 0 0 0,1-1 0 0 0,-1 1 0 0 0,1-1 0 0 0,-1 0 0 0 0,1 1 0 0 0,0 0 0 0 0,-1-1 0 0 0,1 1 0 0 0,0-1 0 0 0,-1 1 0 0 0,1-1 0 0 0,0 1 0 0 0,0 0 1 0 0,-1-1-1 0 0,1 1 0 0 0,0 0 0 0 0,0-1 0 0 0,0 1 0 0 0,0 0 0 0 0,0-1 0 0 0,0 1 0 0 0,0 0-28 0 0,0 0 56 0 0,0-1 20 0 0,0 0-3 0 0,0 0-1 0 0,0 0 6 0 0,0 0 22 0 0,24 10 321 0 0,-19-9-384 0 0,0-1 1 0 0,0 1 0 0 0,-1-1-1 0 0,1-1 1 0 0,0 1 0 0 0,-1-1-1 0 0,1 1 1 0 0,4-2-38 0 0,-4 0 41 0 0,1 1 0 0 0,0 1-1 0 0,0-1 1 0 0,0 1 0 0 0,4 0-41 0 0,60 3 556 0 0,62-7-556 0 0,-15 1 307 0 0,67 6-105 0 0,-178-2-268 0 0,0-1-1 0 0,0 1 1 0 0,0 0-1 0 0,-1 1 1 0 0,1-1-1 0 0,0 1 1 0 0,2 1 66 0 0,14 4-2105 0 0,-21-6 1884 0 0,1 0 0 0 0,-1-1 1 0 0,0 1-1 0 0,1 0 0 0 0,-1 0 0 0 0,0 0 1 0 0,0 0-1 0 0,0 0 0 0 0,0 0 1 0 0,1 0-1 0 0,-1 0 0 0 0,-1 0 0 0 0,1 1 1 0 0,0-1-1 0 0,0 0 221 0 0,0 0-277 0 0,7 12-1222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4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66 394 17823 0 0,'-8'-4'874'0'0,"4"2"-750"0"0,0-1 1 0 0,0 0 0 0 0,0 0-1 0 0,1 0 1 0 0,-1 0-1 0 0,1-1 1 0 0,0 1 0 0 0,0-1-1 0 0,0 0 1 0 0,0 0-1 0 0,0 0 1 0 0,1 0 0 0 0,-2-4-125 0 0,0-6 789 0 0,3 9-612 0 0,0 1 0 0 0,-1-1 0 0 0,1 0 1 0 0,1 1-1 0 0,-1-1 0 0 0,1 0 0 0 0,0 0 1 0 0,0 0-1 0 0,0 1 0 0 0,0-1 0 0 0,2-4-177 0 0,0 1 120 0 0,1 0 0 0 0,0 0 0 0 0,0 0 1 0 0,0 1-1 0 0,1-1 0 0 0,4-5-120 0 0,32-41 271 0 0,-5 8-525 0 0,-23 30 213 0 0,1 0 1 0 0,0 1 0 0 0,1 1 0 0 0,0 0-1 0 0,13-9 41 0 0,-27 23 0 0 0,1-1 0 0 0,-1 1 0 0 0,1-1 0 0 0,-1 1 0 0 0,1 0 0 0 0,-1-1 0 0 0,1 1 0 0 0,0 0 0 0 0,-1-1 0 0 0,1 1 0 0 0,-1 0 0 0 0,1 0 0 0 0,-1 0 0 0 0,1 0 0 0 0,0-1 0 0 0,-1 1 0 0 0,1 0 0 0 0,0 0 0 0 0,-1 0 0 0 0,1 0 0 0 0,4 5 0 0 0,-4-4 0 0 0,1 1-6 0 0,0 1 0 0 0,0 0 0 0 0,0-1 0 0 0,0 1 0 0 0,0 0 0 0 0,0 0 1 0 0,-1 0-1 0 0,1 0 0 0 0,-1 0 0 0 0,0 0 0 0 0,0 0 0 0 0,0 0 0 0 0,-1 1 0 0 0,1-1 0 0 0,-1 0 0 0 0,1 2 6 0 0,-1 10-54 0 0,0 0 0 0 0,0 0 0 0 0,-2 3 54 0 0,1-5-12 0 0,-11 91 0 0 0,-1 20 13 0 0,-13 246-65 0 0,19-294 70 0 0,-3 0 0 0 0,-3 3-6 0 0,6-54 163 0 0,0 0 0 0 0,-1-1-1 0 0,-7 12-162 0 0,15-36 23 0 0,0 1 0 0 0,0-1 0 0 0,0 0 0 0 0,0 0 0 0 0,0 1 0 0 0,0-1 0 0 0,0 0-1 0 0,-1 1 1 0 0,1-1 0 0 0,0 0 0 0 0,0 1 0 0 0,0-1 0 0 0,0 1 0 0 0,0-1 0 0 0,0 0 0 0 0,1 1-1 0 0,-1-1 1 0 0,0 0 0 0 0,0 1 0 0 0,0-1 0 0 0,0 0 0 0 0,0 0 0 0 0,0 1 0 0 0,1-1 0 0 0,-1 0 0 0 0,0 1-1 0 0,0-1 1 0 0,0 0 0 0 0,1 0 0 0 0,-1 1 0 0 0,0-1 0 0 0,0 0 0 0 0,1 0 0 0 0,-1 1 0 0 0,0-1-1 0 0,0 0 1 0 0,1 0 0 0 0,-1 0 0 0 0,1 0-23 0 0,1 1 40 0 0,0 0-1 0 0,0-1 0 0 0,0 1 1 0 0,0-1-1 0 0,0 0 0 0 0,0 0 1 0 0,0 0-1 0 0,1 0-39 0 0,6 0 41 0 0,0-1 0 0 0,0-1 0 0 0,-1 1 0 0 0,1-2-41 0 0,20-6 250 0 0,17-10-250 0 0,10-3 153 0 0,26-10 178 0 0,-39 15-82 0 0,1 1 0 0 0,9 0-249 0 0,13-2 174 0 0,-30 7-163 0 0,0 2 1 0 0,1 1-1 0 0,1 2-11 0 0,13 6-456 0 0,-49 0 308 0 0,-2 0-84 0 0,0 0-37 0 0,7 3-455 0 0,10 4-1860 0 0,-9-3 1085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16615 0 0,'0'0'374'0'0,"0"0"54"0"0,0 0 24 0 0,2-1-42 0 0,7-2-283 0 0,-3 1-118 0 0,-1-1-1 0 0,1 1 0 0 0,0-1 0 0 0,2-1-8 0 0,5-3 351 0 0,-1 0 0 0 0,1 2 0 0 0,6-3-351 0 0,21-8 1018 0 0,4-4 954 0 0,38-12-1972 0 0,-67 27 102 0 0,0 0 0 0 0,1 2 0 0 0,-1 0 0 0 0,1 1 0 0 0,0 0 0 0 0,-1 1-1 0 0,1 1 1 0 0,0 1 0 0 0,3 0-102 0 0,-12 0 17 0 0,5 0 75 0 0,-1 0 0 0 0,0 1 0 0 0,1 0 0 0 0,-1 1 0 0 0,0 0 0 0 0,-1 1 1 0 0,11 4-93 0 0,-15-5-3 0 0,-1 0 1 0 0,0 0 0 0 0,0 0 0 0 0,-1 1 0 0 0,1 0 0 0 0,-1 0 0 0 0,0 0 0 0 0,0 0 0 0 0,0 1 0 0 0,0-1-1 0 0,1 3 3 0 0,-3-4-19 0 0,0 1-1 0 0,-1-1 0 0 0,1 1 1 0 0,-1-1-1 0 0,1 1 0 0 0,-1 0 0 0 0,0 0 1 0 0,0 0-1 0 0,-1 0 0 0 0,1 0 0 0 0,-1-1 1 0 0,0 1-1 0 0,0 0 0 0 0,0 0 0 0 0,-1 0 1 0 0,1 0-1 0 0,-1 2 20 0 0,-3 6-36 0 0,1-1 1 0 0,-2 1-1 0 0,0-1 1 0 0,0 0-1 0 0,-1 0 0 0 0,0-1 1 0 0,0 1-1 0 0,-2-1 36 0 0,-17 22-311 0 0,-22 21 311 0 0,41-46-3 0 0,-13 12 155 0 0,-16 12-152 0 0,12-11 100 0 0,1 1 0 0 0,-5 7-100 0 0,18-15-12 0 0,8-11-48 0 0,3-2 0 0 0,5 1 48 0 0,-5 0 12 0 0,0-1 0 0 0,0 1 0 0 0,0 0 0 0 0,0-1 0 0 0,0 0 0 0 0,0 0 0 0 0,0 0 0 0 0,0 1 0 0 0,0-2 0 0 0,1 1 0 0 0,23 1-17 0 0,1 1 0 0 0,-1 0-1 0 0,0 3 1 0 0,0 0 0 0 0,0 1-1 0 0,-1 1 1 0 0,0 2 0 0 0,10 5 17 0 0,-21-8 74 0 0,4 1-38 0 0,0 2 0 0 0,0 0 0 0 0,-1 0 0 0 0,-1 2 0 0 0,0 0 0 0 0,3 3-36 0 0,12 11 0 0 0,-20-17 0 0 0,0 1 0 0 0,0 1 0 0 0,8 8 0 0 0,-11-8-31 0 0,0 0-1 0 0,0 0 0 0 0,-1 1 0 0 0,2 5 32 0 0,-6-11-3 0 0,-1-1 0 0 0,0 1 0 0 0,-1 0-1 0 0,1 0 1 0 0,-1 0 0 0 0,0 0 0 0 0,0 0 0 0 0,0 0 0 0 0,-1 0-1 0 0,1 0 1 0 0,-1 0 0 0 0,-1 3 3 0 0,0 2 61 0 0,0-1-1 0 0,-1 0 1 0 0,0 0 0 0 0,0-1-1 0 0,-1 1 1 0 0,0 0 0 0 0,-1-1-1 0 0,0 0 1 0 0,0 1 0 0 0,0-2-1 0 0,-1 1 1 0 0,-1 0 0 0 0,1-1-1 0 0,-3 2-60 0 0,-11 10 246 0 0,2-2-16 0 0,0-1 1 0 0,-1-1-1 0 0,-1 0 0 0 0,0-2 1 0 0,-3 2-231 0 0,-5 0 280 0 0,-1-1 1 0 0,-1-1 0 0 0,0-2 0 0 0,-1-1-1 0 0,0-1 1 0 0,-22 3-281 0 0,34-9 106 0 0,0 0 1 0 0,0-2-1 0 0,-1 0 1 0 0,1-1-1 0 0,0-1 0 0 0,-1 0 1 0 0,1-2-1 0 0,0 0 1 0 0,0-1-1 0 0,0-1 0 0 0,1 0 1 0 0,-3-2-107 0 0,-3-3-387 0 0,1-1 1 0 0,0-1 0 0 0,0-1 0 0 0,1-1-1 0 0,1 0 1 0 0,1-2 0 0 0,0 0-1 0 0,-11-13 387 0 0,0-1-1448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4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104 449 11888 0 0,'0'0'266'0'0,"0"0"44"0"0,-2 1 14 0 0,-37 5 142 0 0,37-6-148 0 0,0 0-1 0 0,0 0 1 0 0,0 0-1 0 0,0 0 1 0 0,0 0-1 0 0,0 0 1 0 0,0-1-1 0 0,0 1 0 0 0,1-1 1 0 0,-2 1-318 0 0,2-1-349 0 0,-2 0 718 0 0,3 1-96 0 0,-1 0-45 0 0,-25-14 531 0 0,31-1 302 0 0,-5 12-886 0 0,0 1 0 0 0,0 0-1 0 0,0-1 1 0 0,0 1 0 0 0,-1 0-1 0 0,1 0 1 0 0,-1-1 0 0 0,1 1 0 0 0,-1 0-1 0 0,0 0 1 0 0,0-1 0 0 0,0 1-1 0 0,0 0 1 0 0,-1 0-175 0 0,-3-12 591 0 0,5 13-562 0 0,0 0 0 0 0,0 0-1 0 0,0 1 1 0 0,0-1 0 0 0,1 0 0 0 0,-1 0-1 0 0,0 0 1 0 0,1 1 0 0 0,-1-1-1 0 0,1 0 1 0 0,-1 0 0 0 0,1 1 0 0 0,-1-1-1 0 0,1 0 1 0 0,-1 1 0 0 0,1-1 0 0 0,0 0-1 0 0,-1 1 1 0 0,1-1 0 0 0,0 1-29 0 0,3-4 89 0 0,-3 2-64 0 0,-1 1 0 0 0,1 0-1 0 0,0-1 1 0 0,-1 1 0 0 0,0-1 0 0 0,1 1-1 0 0,-1 0 1 0 0,0-1 0 0 0,0 1-1 0 0,1-1 1 0 0,-1 1 0 0 0,0-1-1 0 0,-1 1 1 0 0,1-1 0 0 0,0 0-25 0 0,0 0 18 0 0,0 0-1 0 0,0 0 1 0 0,0 0 0 0 0,0 0 0 0 0,0-1 0 0 0,0 1-1 0 0,1 0 1 0 0,-1 0 0 0 0,1-1-18 0 0,4-6 37 0 0,-5 8-34 0 0,1 0 0 0 0,0 0 0 0 0,0 0 0 0 0,-1-1 0 0 0,1 1 0 0 0,0 0 0 0 0,-1-1 0 0 0,0 1 0 0 0,1 0 0 0 0,-1-1 0 0 0,0 1 0 0 0,0-1 0 0 0,1 1 0 0 0,-1-1 0 0 0,0 1 0 0 0,-1 0 0 0 0,1-1 0 0 0,0 1-3 0 0,-1-1 25 0 0,1 1 1 0 0,-1-1 0 0 0,1 1-1 0 0,-1 0 1 0 0,1-1-1 0 0,0 1 1 0 0,-1-1 0 0 0,1 0-1 0 0,0 1 1 0 0,0-1 0 0 0,0 1-1 0 0,0-1 1 0 0,1 1 0 0 0,-1-1-1 0 0,0 1 1 0 0,0-1 0 0 0,1 1-1 0 0,-1-1 1 0 0,1 1-1 0 0,0-1 1 0 0,-1 1 0 0 0,1 0-1 0 0,0-1 1 0 0,0 1 0 0 0,0 0-1 0 0,0-1-25 0 0,15-27 372 0 0,-14 24-341 0 0,1 0 0 0 0,-1 0-1 0 0,1 0 1 0 0,0 0 0 0 0,0 0-1 0 0,1 1 1 0 0,0-1 0 0 0,0 1-31 0 0,13-14 116 0 0,13-16-116 0 0,-24 26 32 0 0,45-43 342 0 0,-47 46-349 0 0,1 0 0 0 0,0 1-1 0 0,0 0 1 0 0,0 0 0 0 0,1 1-1 0 0,-1 0 1 0 0,1 0 0 0 0,0 0-1 0 0,0 0 1 0 0,0 1 0 0 0,0 0-1 0 0,1 0 1 0 0,-1 1 0 0 0,2-1-25 0 0,4 0-7 0 0,0 0 0 0 0,0 0 1 0 0,0 2-1 0 0,0-1 0 0 0,0 1 1 0 0,0 1-1 0 0,0 0 0 0 0,1 1 1 0 0,-2 0-1 0 0,1 1 0 0 0,0 0 1 0 0,0 1-1 0 0,-1 1 0 0 0,0-1 1 0 0,0 2-1 0 0,10 5 7 0 0,-18-8-24 0 0,11 5-112 0 0,0 2-1 0 0,7 6 137 0 0,-20-15-7 0 0,0 0 1 0 0,0 0 0 0 0,0-1 0 0 0,-1 2 0 0 0,1-1 0 0 0,0 0 0 0 0,-1 0-1 0 0,1 0 1 0 0,0 0 0 0 0,-1 0 0 0 0,1 1 0 0 0,-1-1 0 0 0,0 0 0 0 0,1 0-1 0 0,-1 1 1 0 0,0-1 0 0 0,0 0 0 0 0,0 0 0 0 0,0 1 0 0 0,0-1 0 0 0,0 1 6 0 0,0 0-6 0 0,0 0 0 0 0,0-1 0 0 0,0 1 0 0 0,0 0 0 0 0,0-1 0 0 0,1 1 0 0 0,-1-1 0 0 0,0 1 1 0 0,1 0-1 0 0,0-1 0 0 0,-1 1 0 0 0,1-1 0 0 0,0 1 0 0 0,0-1 0 0 0,-1 0 6 0 0,8 10-29 0 0,-5-9 23 0 0,-1 1-1 0 0,0-1 1 0 0,0 1-1 0 0,0 0 0 0 0,-1 0 1 0 0,1 0-1 0 0,0 0 0 0 0,-1 0 1 0 0,0 1-1 0 0,0-1 1 0 0,0 0-1 0 0,0 1 0 0 0,-1-1 1 0 0,1 0-1 0 0,-1 2 7 0 0,-4 92-13 0 0,3-87-14 0 0,-2 0 1 0 0,1 0-1 0 0,-1 0 0 0 0,-1-1 0 0 0,0 0 1 0 0,0 1-1 0 0,-2 1 27 0 0,-13 33-196 0 0,7-13-33 0 0,-2-2 0 0 0,-1 1 0 0 0,-13 18 229 0 0,-17 31-237 0 0,-17 35-93 0 0,-2 1 30 0 0,51-92 241 0 0,-1 0 0 0 0,-2 0 1 0 0,-8 8 58 0 0,0 0 53 0 0,-1 6-53 0 0,14-22 47 0 0,0-1 0 0 0,-4 4-47 0 0,5-6 125 0 0,0 1 0 0 0,-8 12-125 0 0,16-21 35 0 0,-1 0-1 0 0,1 0 1 0 0,-1 0 0 0 0,0 0-1 0 0,0-1 1 0 0,0 1 0 0 0,-1-1-1 0 0,1 0 1 0 0,-1 0 0 0 0,0 0-1 0 0,0 0 1 0 0,0-1 0 0 0,0 1-1 0 0,-1-1-34 0 0,3-1 44 0 0,1 0 0 0 0,-1 0 0 0 0,0 0 0 0 0,1 0 0 0 0,-1 0 0 0 0,1 1 0 0 0,-1-1 0 0 0,1 1 0 0 0,-1-1 0 0 0,1 1 0 0 0,0-1 0 0 0,0 1 0 0 0,0 0 0 0 0,0-1 0 0 0,0 2-44 0 0,-4 5 235 0 0,1-3-166 0 0,2-3-52 0 0,1 0 36 0 0,11 2 37 0 0,-9-4-75 0 0,0 0-1 0 0,1 0 1 0 0,-1 0 0 0 0,0 0-1 0 0,0 0 1 0 0,1-1-1 0 0,-1 1 1 0 0,0 0-1 0 0,0-1 1 0 0,1 1 0 0 0,-1-1-1 0 0,0 0 1 0 0,1 0-15 0 0,3-1 18 0 0,-3 1-5 0 0,0 1-1 0 0,0-1 0 0 0,0 0 1 0 0,0 0-1 0 0,0 0 1 0 0,-1 0-1 0 0,1 0 0 0 0,0-1 1 0 0,-1 1-1 0 0,1-1 1 0 0,0 1-13 0 0,16-12 150 0 0,35-6 218 0 0,-27 11-45 0 0,31-6 136 0 0,-27 7-344 0 0,-1 2-115 0 0,25-2 0 0 0,-6 0 0 0 0,8 1 33 0 0,0 2 0 0 0,1 2 0 0 0,44 5-33 0 0,-65 1 102 0 0,-1 1-1 0 0,14 4-101 0 0,-36-7 2 0 0,2 2-2 0 0,0 1 0 0 0,0 0 0 0 0,13 7 0 0 0,16 6 0 0 0,-39-16 42 0 0,0 1-1 0 0,0 0 0 0 0,0 0 1 0 0,0 0-1 0 0,0 1 0 0 0,-1 0 1 0 0,0 0-1 0 0,0 0 0 0 0,0 0 1 0 0,0 0-1 0 0,-1 1 0 0 0,4 4-41 0 0,-6-5 19 0 0,0-1 1 0 0,0 0-1 0 0,0 1 0 0 0,-1-1 0 0 0,1 1 1 0 0,-1-1-1 0 0,0 2-19 0 0,0-3-123 0 0,0-2-9 0 0,0 6-120 0 0,0-4-7910 0 0,0-2 241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9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17999 0 0,'0'0'407'0'0,"0"0"60"0"0,0 0 23 0 0,3-7 98 0 0,-1 4-553 0 0,0 0 0 0 0,0 0 0 0 0,0 0 0 0 0,0 0 0 0 0,0 1 0 0 0,1-1 0 0 0,0 1 0 0 0,-1-1 0 0 0,1 1 0 0 0,0 0 0 0 0,2-1-35 0 0,37-17 935 0 0,-31 15-776 0 0,47-19 1070 0 0,0 3-1 0 0,38-8-1228 0 0,-65 23 537 0 0,0 0 0 0 0,1 3-537 0 0,20-5 670 0 0,-27 6-537 0 0,0 0-1 0 0,0 2 1 0 0,1 0-1 0 0,-1 2 1 0 0,0 1 0 0 0,0 1-1 0 0,10 3-132 0 0,-27-5-16 0 0,0 1 0 0 0,0 0-1 0 0,0 0 1 0 0,0 1 0 0 0,0-1-1 0 0,-1 2 1 0 0,2 0 16 0 0,-5-2-33 0 0,-1-1 1 0 0,1 1-1 0 0,-1 0 0 0 0,0-1 1 0 0,1 2-1 0 0,-1-1 0 0 0,-1 0 0 0 0,1 0 1 0 0,0 1-1 0 0,-1 0 0 0 0,0-1 1 0 0,0 1-1 0 0,0 0 0 0 0,1 4 33 0 0,-2-5-6 0 0,-1 0 0 0 0,0 0-1 0 0,0-1 1 0 0,0 1 0 0 0,0 0-1 0 0,0 0 1 0 0,-1 0 0 0 0,1-1-1 0 0,-1 1 1 0 0,0 0 0 0 0,0 0-1 0 0,0-1 1 0 0,-1 2 6 0 0,-19 36-90 0 0,15-30 82 0 0,0 1 8 0 0,-1-1 0 0 0,0 0 0 0 0,0 0 0 0 0,-1 0 0 0 0,-1 0 0 0 0,-1 1 41 0 0,0 0-1 0 0,1 1 0 0 0,0 2-40 0 0,-22 27 130 0 0,22-30-173 0 0,0 0 1 0 0,1 1-1 0 0,0 0 0 0 0,1 1 43 0 0,6-12-160 0 0,1-1 11 0 0,0 0 45 0 0,5 10-59 0 0,-2-7 159 0 0,-1-1 0 0 0,1 0 0 0 0,0 0 0 0 0,-1 0 0 0 0,1 0 0 0 0,0 0 0 0 0,0-1 0 0 0,0 1 0 0 0,1-1 0 0 0,-1 0 0 0 0,0 0 0 0 0,0 0 0 0 0,1 0 0 0 0,0-1 4 0 0,9 4 30 0 0,24 6-27 0 0,0-2 0 0 0,6 0-3 0 0,3 0 58 0 0,5 4-58 0 0,-7 0-38 0 0,0 2 1 0 0,-2 3 0 0 0,0 0-1 0 0,6 7 38 0 0,-44-22 2 0 0,11 5-45 0 0,0 2-1 0 0,0 0 1 0 0,10 10 43 0 0,-5-4-69 0 0,-1 2 0 0 0,5 7 69 0 0,-19-18 9 0 0,0-1 1 0 0,0 1-1 0 0,-1 0 1 0 0,0 1-1 0 0,0-1 0 0 0,-1 1 1 0 0,1-1-1 0 0,-1 1 1 0 0,-1 0-1 0 0,1 1-9 0 0,-3-4 30 0 0,0-1 0 0 0,1 1 0 0 0,-1-1 0 0 0,0 1 0 0 0,-1 0 0 0 0,1-1 0 0 0,-1 1 1 0 0,0-1-1 0 0,0 4-30 0 0,-13 29 589 0 0,10-28-506 0 0,-1 1 0 0 0,-1 0 0 0 0,1-1 0 0 0,-2 0 0 0 0,1-1 0 0 0,-1 1-1 0 0,0-1 1 0 0,0 0 0 0 0,-1-1 0 0 0,-5 4-83 0 0,-14 8 261 0 0,-1-2 1 0 0,-19 9-262 0 0,39-21 48 0 0,-27 12 41 0 0,1-1 0 0 0,-2-3 0 0 0,1 0 0 0 0,-2-2 0 0 0,1-2-1 0 0,-1-2 1 0 0,-1-1 0 0 0,1-1 0 0 0,-15-2-89 0 0,33-2-138 0 0,0-2 0 0 0,-1 0 1 0 0,1 0-1 0 0,0-2 0 0 0,0-1 0 0 0,0 0 0 0 0,1-1 1 0 0,-1-1-1 0 0,2-1 0 0 0,-1 0 0 0 0,1-1 0 0 0,0-1 0 0 0,1-1 1 0 0,0 0-1 0 0,1-1 0 0 0,-1-3 138 0 0,-107-85-7023 0 0,103 85 5059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19063 0 0,'0'0'432'0'0,"0"0"66"0"0,0 0 23 0 0,-1 0-60 0 0,-4 2-187 0 0,3-1 335 0 0,2-1 178 0 0,0 0 39 0 0,0 0-50 0 0,1 0-728 0 0,-1 1 0 0 0,1-1 0 0 0,-1 1 0 0 0,0 0 0 0 0,1-1 0 0 0,-1 1 0 0 0,0 0 0 0 0,0-1 0 0 0,1 1 0 0 0,-1 0 0 0 0,0-1 0 0 0,0 1 0 0 0,0 0 0 0 0,0 0 0 0 0,0-1 0 0 0,0 1 0 0 0,0 0 0 0 0,0-1 0 0 0,0 1 1 0 0,0 0-1 0 0,-1-1 0 0 0,1 1 0 0 0,0 0 0 0 0,0 0-48 0 0,-1 4 247 0 0,2 1-159 0 0,-1 0 1 0 0,2 0-1 0 0,-1 0 0 0 0,1-1 0 0 0,0 1 0 0 0,0 0 0 0 0,2 3-88 0 0,-1-2 27 0 0,0 1 0 0 0,0 0 0 0 0,0 7-27 0 0,0 4 65 0 0,-2-10-21 0 0,0 0 1 0 0,1 0-1 0 0,2 3-44 0 0,28 106 330 0 0,2 8-108 0 0,-4-26-62 0 0,-13-41-75 0 0,-9-28-23 0 0,1-1-1 0 0,2 0-61 0 0,12 30-1485 0 0,1 14 1485 0 0,-20-57-8993 0 0,-3-15 1656 0 0</inkml:trace>
  <inkml:trace contextRef="#ctx0" brushRef="#br0" timeOffset="358.492">17 991 23495 0 0,'-11'9'531'0'0,"9"-7"77"0"0,2-2 35 0 0,-1 1-67 0 0,1-1-573 0 0,0 0 1 0 0,0 0 0 0 0,0 1-1 0 0,-1-1 1 0 0,1 0 0 0 0,0 0-1 0 0,0 0 1 0 0,0 0 0 0 0,0 0-1 0 0,0 0 1 0 0,0 0-1 0 0,0 0 1 0 0,-1 0 0 0 0,1 0-1 0 0,0 1 1 0 0,0-1 0 0 0,0 0-1 0 0,0 0 1 0 0,0 0 0 0 0,0 0-1 0 0,0 0 1 0 0,0 0 0 0 0,0 0-1 0 0,0 1 1 0 0,0-1 0 0 0,0 0-1 0 0,0 0 1 0 0,0 0 0 0 0,0 0-1 0 0,0 0 1 0 0,0 1 0 0 0,0-1-1 0 0,0 0 1 0 0,0 0 0 0 0,0 0-1 0 0,0 0 1 0 0,0 0 0 0 0,0 0-1 0 0,0 1 1 0 0,0-1 0 0 0,0 0-1 0 0,0 0 1 0 0,0 0 0 0 0,0 0-1 0 0,0 0 1 0 0,0 0 0 0 0,0 1-1 0 0,0-1 1 0 0,1 0 0 0 0,-1 0-1 0 0,0 0 1 0 0,0 0 0 0 0,0 0-1 0 0,0 0 1 0 0,0 0 0 0 0,0 0-1 0 0,1 0 1 0 0,-1 0 0 0 0,0 0-1 0 0,0 0 1 0 0,0 0 0 0 0,0 0-1 0 0,0 1 1 0 0,0-1-4 0 0,9 0-30 0 0,-9 0 44 0 0,21-1 206 0 0,0-1 0 0 0,0-1 0 0 0,0-1 0 0 0,0 0 0 0 0,-1-2 0 0 0,0 0 0 0 0,0-2 0 0 0,5-2-220 0 0,80-34 320 0 0,64-14-320 0 0,-165 57-44 0 0,1 0-1 0 0,-1-1 1 0 0,1 1-1 0 0,0 1 1 0 0,-1-1-1 0 0,1 1 1 0 0,0 0-1 0 0,0 0 1 0 0,0 0-1 0 0,-1 1 1 0 0,4 0 44 0 0,-6-1-322 0 0,0 0-1 0 0,1 1 1 0 0,-1-1 0 0 0,0 1 0 0 0,1-1-1 0 0,-1 1 1 0 0,0 0 0 0 0,0 0 0 0 0,0 0 0 0 0,1 0-1 0 0,-1 0 1 0 0,0 0 0 0 0,-1 1 0 0 0,1-1-1 0 0,0 1 1 0 0,0-1 0 0 0,-1 1 0 0 0,1 0-1 0 0,0 0 1 0 0,-1 0 0 0 0,0 0 0 0 0,1 1 322 0 0,2 10-7677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3 139 21167 0 0,'-3'-14'2120'0'0,"4"11"-2102"0"0,-1 1 1 0 0,1-1-1 0 0,0 0 0 0 0,0 1 0 0 0,0-1 0 0 0,0 1 1 0 0,1-1-1 0 0,-1 1 0 0 0,1-1 0 0 0,-1 1 0 0 0,3-2-18 0 0,15-22 289 0 0,-17 22-200 0 0,1 0 0 0 0,0 0 0 0 0,-1 0 1 0 0,1 0-1 0 0,1 1 0 0 0,-1-1 1 0 0,0 1-1 0 0,1 0 0 0 0,0 0 1 0 0,0 0-1 0 0,0 1 0 0 0,2-2-89 0 0,2 0 30 0 0,0 1-1 0 0,1 0 1 0 0,0 0 0 0 0,-1 1-1 0 0,1 0 1 0 0,0 0-1 0 0,0 1 1 0 0,2 0-30 0 0,-6 1 11 0 0,0 0 1 0 0,0 0-1 0 0,0 0 0 0 0,0 1 1 0 0,-1 0-1 0 0,1 0 0 0 0,0 0 1 0 0,-1 1-1 0 0,1 0 1 0 0,-1-1-1 0 0,1 2 0 0 0,-1-1 1 0 0,0 0-1 0 0,0 1 1 0 0,0 0-1 0 0,2 2-11 0 0,-3-3 3 0 0,-1 1 0 0 0,1 0 0 0 0,-1 0 0 0 0,0 0 0 0 0,0 0 0 0 0,0 0 0 0 0,0 0 0 0 0,-1 1 0 0 0,1-1 0 0 0,-1 0 0 0 0,0 1-1 0 0,0-1 1 0 0,0 1 0 0 0,0 0 0 0 0,-1-1 0 0 0,1 1 0 0 0,-1 0 0 0 0,0-1 0 0 0,0 1 0 0 0,-1 0 0 0 0,1 0-3 0 0,-2 11 14 0 0,-1 0-1 0 0,0 0 1 0 0,-2 0-1 0 0,-2 6-13 0 0,5-12 1 0 0,-5 8-1 0 0,-1 1 0 0 0,0-1 0 0 0,-8 12 0 0 0,5-10 0 0 0,-9 14 58 0 0,-5 5-58 0 0,5-9 82 0 0,-8 17-82 0 0,25-36 62 0 0,2-7 3 0 0,1-2-64 0 0,1 0-1 0 0,-1 0 1 0 0,1 0-1 0 0,-1 0 1 0 0,1-1 0 0 0,-1 1-1 0 0,1 0 1 0 0,-1 0-1 0 0,1 0 1 0 0,0-1 0 0 0,-1 1-1 0 0,1 0 1 0 0,0 0 0 0 0,0-1-1 0 0,-1 1 1 0 0,1-1-1 0 0,0 1 1 0 0,0-1 0 0 0,0 1-1 0 0,0-1 1 0 0,0 1 0 0 0,1-1-1 0 0,-1 1-1 0 0,9 3-7 0 0,0 0-1 0 0,0 0 1 0 0,0-1-1 0 0,1-1 0 0 0,-1 1 1 0 0,1-2-1 0 0,4 1 9 0 0,0 1-17 0 0,1 1 0 0 0,-1 0 0 0 0,1 1 0 0 0,-1 1 1 0 0,-1 0-1 0 0,9 6 17 0 0,10 3-43 0 0,-15-7 21 0 0,-1 1-1 0 0,0 1 0 0 0,0 0 1 0 0,-1 1-1 0 0,-1 1 0 0 0,0 0 1 0 0,0 1-1 0 0,-1 1 0 0 0,-1 0 1 0 0,0 1-1 0 0,1 3 23 0 0,-11-13-1 0 0,0 0 0 0 0,-1-1 0 0 0,0 1 1 0 0,1 0-1 0 0,-2 0 0 0 0,1 1 0 0 0,-1-1 0 0 0,1 0 0 0 0,-1 1 0 0 0,-1-1 1 0 0,1 0-1 0 0,-1 1 0 0 0,0-1 0 0 0,0 1 0 0 0,-1-1 0 0 0,1 1 1 0 0,-2 3 0 0 0,0-1 3 0 0,0 0 0 0 0,0-1 0 0 0,-1 1 0 0 0,0-1 0 0 0,-1 0 0 0 0,1 0 0 0 0,-1 0 1 0 0,-1 0-1 0 0,1-1 0 0 0,-1 1 0 0 0,-5 4-3 0 0,-6 6 176 0 0,-1-1 1 0 0,-1-1-1 0 0,0-1 1 0 0,-1 0 0 0 0,-1 0-177 0 0,-16 9 272 0 0,18-12-25 0 0,0 0 0 0 0,-6 3-247 0 0,-10 2 269 0 0,16-6-71 0 0,-1-1 0 0 0,0-1 0 0 0,0-1 0 0 0,-12 2-198 0 0,14-5-54 0 0,8-1-136 0 0,1-1 0 0 0,-1 0-1 0 0,0 0 1 0 0,0-1 0 0 0,0 0 0 0 0,1-1-1 0 0,-1 0 1 0 0,0 0 0 0 0,0-1-1 0 0,-7-1 191 0 0,5-1-2640 0 0,9 3-5927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90 240 10336 0 0,'0'0'233'0'0,"0"0"39"0"0,4-8 255 0 0,70-92 1765 0 0,-63 86-1436 0 0,-1-1 0 0 0,-1 0 1 0 0,3-6-857 0 0,2-5 1098 0 0,11-14 1190 0 0,-26 40-424 0 0,-32 48-912 0 0,-31 69-496 0 0,29-54-239 0 0,12-23-119 0 0,2 1-1 0 0,1 1-97 0 0,8-14 111 0 0,1 0 0 0 0,1 1 0 0 0,2 0 0 0 0,-1 13-111 0 0,8-39 36 0 0,1-1-1 0 0,0 1 1 0 0,0-1-1 0 0,0 1 1 0 0,0 0-1 0 0,0-1 1 0 0,1 1-1 0 0,-1-1 0 0 0,1 1 1 0 0,-1 0-1 0 0,1-1 1 0 0,0 1-1 0 0,0-1 1 0 0,0 0-1 0 0,1 1 1 0 0,-1-1-1 0 0,1 0 1 0 0,-1 0-1 0 0,1 0 1 0 0,-1 0-1 0 0,1 0 1 0 0,0 0-1 0 0,0 0 1 0 0,0-1-1 0 0,0 1 0 0 0,0-1 1 0 0,1 1-1 0 0,-1-1 1 0 0,0 0-1 0 0,3 1-35 0 0,3 2 110 0 0,0-2 0 0 0,1 1 0 0 0,-1-1 0 0 0,1 0 0 0 0,-1 0 0 0 0,1-1 0 0 0,0-1 0 0 0,6 1-110 0 0,61-5 266 0 0,0-4 1 0 0,64-14-267 0 0,-92 14 41 0 0,-35 6-296 0 0,9-2 82 0 0,1 0-1 0 0,5-4 174 0 0,-20 6-1088 0 0,-1-1 0 0 0,1 0 0 0 0,-1-1-1 0 0,1 0 1 0 0,-1 0 1088 0 0,2-2-7506 0 0</inkml:trace>
  <inkml:trace contextRef="#ctx0" brushRef="#br0" timeOffset="367.593">435 187 22095 0 0,'0'0'648'0'0,"0"0"-6"0"0,0 2-413 0 0,-4 23 13 0 0,2-21-91 0 0,1 0 0 0 0,1 0 0 0 0,-1 0 0 0 0,0 0 0 0 0,1 1-1 0 0,0-1 1 0 0,0 0 0 0 0,0 1-151 0 0,17 98 704 0 0,-9-48-704 0 0,-4-29 0 0 0,-1-1 0 0 0,-1 12 0 0 0,0 14 7 0 0,0-30-134 0 0,-2 0 1 0 0,0 10 126 0 0,-2 13-1368 0 0,3 18 1368 0 0,1-14-3339 0 0,-3 7 3339 0 0,-2 59-2689 0 0,1-15-3151 0 0,-2-54 531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0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16479 0 0,'0'0'483'0'0,"0"0"-3"0"0,4-8 292 0 0,12-25 1623 0 0,-12 24-2161 0 0,0-1 0 0 0,1 1 1 0 0,0 1-1 0 0,6-9-234 0 0,-3 7 150 0 0,1 0 0 0 0,-1 0 1 0 0,2 1-1 0 0,-1 0 0 0 0,1 0 0 0 0,8-4-150 0 0,6-3 655 0 0,1 2 0 0 0,12-4-655 0 0,-27 13 109 0 0,-1 2 0 0 0,1-1 0 0 0,0 2 0 0 0,0-1 0 0 0,0 1 1 0 0,0 1-1 0 0,0 0 0 0 0,6 0-109 0 0,-10 1 33 0 0,0 1 1 0 0,1 0-1 0 0,-1 0 1 0 0,0 1-1 0 0,5 2-33 0 0,6 1 10 0 0,-12-4-8 0 0,0 1 1 0 0,0 0-1 0 0,0 0 0 0 0,-1 1 0 0 0,1 0 0 0 0,-1 0 0 0 0,0 0 0 0 0,0 0 0 0 0,0 0 1 0 0,0 1-1 0 0,0 0 0 0 0,-1-1 0 0 0,0 2 0 0 0,1-1 0 0 0,0 3-2 0 0,4 5 8 0 0,-1 1 0 0 0,0 1 0 0 0,-1-1 0 0 0,4 15-8 0 0,-8-20 4 0 0,1 0-1 0 0,-2 0 0 0 0,1 0 0 0 0,-1 1 1 0 0,-1-1-1 0 0,1 1 0 0 0,-1-1 0 0 0,-1 1 1 0 0,0 4-4 0 0,-2 2 9 0 0,0-1 0 0 0,-1 0 0 0 0,0 0 0 0 0,-1 0 0 0 0,-1 2-9 0 0,-14 21 107 0 0,19-35-99 0 0,0 1 0 0 0,0-1 0 0 0,-1 0 1 0 0,1 0-1 0 0,-1 1 0 0 0,0-1 1 0 0,1 0-1 0 0,-1 0 0 0 0,0-1 0 0 0,0 1 1 0 0,0 0-1 0 0,-1-1 0 0 0,1 1-8 0 0,-34 19 120 0 0,21-13-67 0 0,4-3-41 0 0,7-3-5 0 0,0 0 1 0 0,1 0-1 0 0,-1 0 0 0 0,1 1 1 0 0,-1-1-1 0 0,1 1 1 0 0,-1 1-8 0 0,-3 0 10 0 0,3-2-22 0 0,6-2 3 0 0,0 0-1 0 0,1 0 1 0 0,-1 0-1 0 0,0 0 1 0 0,0 0-1 0 0,1 1 1 0 0,-1-1-1 0 0,0 0 1 0 0,0 1-1 0 0,0 0 1 0 0,1 0-1 0 0,-1 0 0 0 0,2 1 10 0 0,1 0-8 0 0,27 10-32 0 0,-1 2-1 0 0,-1 2 1 0 0,0 0-1 0 0,-2 2 1 0 0,18 14 40 0 0,-26-15-40 0 0,-1 0 1 0 0,0 1 0 0 0,11 15 39 0 0,-26-29 27 0 0,-1 1 0 0 0,1-1 0 0 0,-1 1-1 0 0,0-1 1 0 0,-1 1 0 0 0,1 0 0 0 0,-1 0 0 0 0,0 0-1 0 0,0 0 1 0 0,-1 0 0 0 0,1 1 0 0 0,-1-1 0 0 0,0 1-1 0 0,-1-1 1 0 0,1 0 0 0 0,-1 1 0 0 0,0-1 0 0 0,-1 1-1 0 0,1-1 1 0 0,-2 6-27 0 0,0-4 48 0 0,0 1-1 0 0,-1-1 1 0 0,0 1-1 0 0,-1-1 0 0 0,1 0 1 0 0,-1 0-1 0 0,-1-1 1 0 0,1 1-1 0 0,-1-1 0 0 0,0 0 1 0 0,-1 0-1 0 0,1-1 1 0 0,-1 1-1 0 0,-3 0-47 0 0,-12 9 236 0 0,-1-1 0 0 0,-1-1 0 0 0,0-1 1 0 0,-20 7-237 0 0,34-15 47 0 0,-27 10 95 0 0,0-1-1 0 0,-1-2 0 0 0,-34 5-141 0 0,62-14-467 0 0,0-1-1 0 0,0 1 0 0 0,0-1 1 0 0,0-1-1 0 0,0 0 1 0 0,0 0-1 0 0,-4-1 468 0 0,8 0-6048 0 0,4 1-1814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66 18599 0 0,'0'0'422'0'0,"0"0"56"0"0,0 0 33 0 0,0-1-56 0 0,-2-2-184 0 0,0 1 1 0 0,0-2-1 0 0,1 1 1 0 0,-1 0-1 0 0,1 0 1 0 0,0 0-1 0 0,0-1 1 0 0,0 1 0 0 0,0 0-1 0 0,0-1 1 0 0,1 1-1 0 0,0-1 1 0 0,-1 1-1 0 0,1-1 1 0 0,1-1-272 0 0,-1 3 36 0 0,0 2-4 0 0,0 0 0 0 0,0 0-1 0 0,0-1 1 0 0,0 1 0 0 0,0 0 0 0 0,0-1 0 0 0,0 1-1 0 0,0 0 1 0 0,0 0 0 0 0,0-1 0 0 0,0 1 0 0 0,0 0-1 0 0,0-1 1 0 0,0 1 0 0 0,0 0 0 0 0,0 0 0 0 0,0-1 0 0 0,0 1-1 0 0,0 0 1 0 0,0 0 0 0 0,-1-1 0 0 0,1 1 0 0 0,0 0-1 0 0,0 0 1 0 0,0-1 0 0 0,0 1 0 0 0,-1 0 0 0 0,1 0-1 0 0,0 0 1 0 0,0-1 0 0 0,-1 1 0 0 0,1 0 0 0 0,0 0 0 0 0,0 0-1 0 0,-1 0 1 0 0,1 0 0 0 0,0-1 0 0 0,0 1 0 0 0,-1 0-1 0 0,1 0-31 0 0,-11 8 303 0 0,-7 16-269 0 0,10-6 43 0 0,5-10-67 0 0,-1 1 0 0 0,1 0 1 0 0,0-1-1 0 0,1 1 0 0 0,-1 2-10 0 0,-4 35-52 0 0,0-1 142 0 0,1 4-90 0 0,-3 47-28 0 0,1-19-87 0 0,4 24 115 0 0,3-89 72 0 0,1-1 0 0 0,1 1 0 0 0,0 0 1 0 0,0-1-1 0 0,1 1 0 0 0,1-1 0 0 0,0 0 0 0 0,3 9-72 0 0,-3-16 40 0 0,-1 0 0 0 0,1 0 0 0 0,0 0 0 0 0,0-1 0 0 0,1 1 0 0 0,-1-1 0 0 0,1 0 0 0 0,-1 0-1 0 0,1 0 1 0 0,0 0 0 0 0,0-1 0 0 0,1 1 0 0 0,-1-1 0 0 0,0 0 0 0 0,1-1 0 0 0,-1 1 0 0 0,1-1 0 0 0,-1 0 0 0 0,1 0 0 0 0,2 0-40 0 0,10 2 77 0 0,0-1 0 0 0,0-1 0 0 0,0 0 0 0 0,0-2 0 0 0,1 0-77 0 0,6-1 135 0 0,16-5-135 0 0,9-2 57 0 0,1 1 70 0 0,0-2-1 0 0,30-12-126 0 0,-52 13-27 0 0,-1-2-1 0 0,0 0 1 0 0,17-11 27 0 0,-38 19-216 0 0,0 0-1 0 0,0 1 1 0 0,0 0 0 0 0,1 1 0 0 0,-1-1 0 0 0,1 1 0 0 0,-1 0 0 0 0,7 0 216 0 0,-11 1-256 0 0,9 1-262 0 0,-8-1 284 0 0,0 1-1 0 0,1-1 1 0 0,-1 0 0 0 0,0 0-1 0 0,0 0 1 0 0,0 0 0 0 0,0-1-1 0 0,0 1 1 0 0,0-1 0 0 0,0 0-1 0 0,0 0 235 0 0,20-10-4546 0 0,-15 6-2445 0 0</inkml:trace>
  <inkml:trace contextRef="#ctx0" brushRef="#br0" timeOffset="386.838">438 205 22255 0 0,'-1'2'213'0'0,"1"0"-1"0"0,-1 1 0 0 0,1-1 0 0 0,0 1 1 0 0,0-1-1 0 0,0 1 0 0 0,0-1 0 0 0,0 1 1 0 0,1-1-1 0 0,-1 0 0 0 0,1 1 0 0 0,-1-1 1 0 0,2 3-213 0 0,1 10 731 0 0,10 98 1042 0 0,-8-47-1523 0 0,2 26 308 0 0,-4 87-558 0 0,-6-36 491 0 0,11 80-491 0 0,0-174-83 0 0,-5-37-658 0 0,-1-1 0 0 0,-1 1 1 0 0,1 11 740 0 0,-1-7-6507 0 0,3 0-2099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18599 0 0,'0'0'422'0'0,"1"-8"567"0"0,12-3-448 0 0,-12 10-533 0 0,0 0 0 0 0,1 0 0 0 0,-1 0 0 0 0,0 0 0 0 0,1 0 0 0 0,-1-1 0 0 0,0 1 0 0 0,0 0 0 0 0,0-1 0 0 0,0 1 0 0 0,0-2-8 0 0,1 1 44 0 0,-1-1-1 0 0,1 0 1 0 0,-1 1-1 0 0,1-1 1 0 0,0 1-1 0 0,0 0 1 0 0,1-1-1 0 0,-1 1 0 0 0,0 0 1 0 0,1 0-1 0 0,-1 1 1 0 0,1-1-1 0 0,1-1-43 0 0,-1 2 123 0 0,0-1 0 0 0,0-1 0 0 0,0 1 0 0 0,0 0 0 0 0,0-1 0 0 0,-1 1 0 0 0,1-1 0 0 0,-1 0 0 0 0,0 0 0 0 0,1 0-123 0 0,-1-1 61 0 0,1 1 0 0 0,0-1 0 0 0,0 1 0 0 0,1 0 0 0 0,-1 0 0 0 0,1 0 0 0 0,-1 0-1 0 0,1 1 1 0 0,0 0 0 0 0,0-1 0 0 0,3 0-61 0 0,21-14 218 0 0,-16 9-165 0 0,0 0 0 0 0,1 0 0 0 0,0 1 1 0 0,0 1-1 0 0,1 0 0 0 0,-1 1 0 0 0,1 0 0 0 0,5 0-53 0 0,-3 1 41 0 0,139-30 363 0 0,-130 30-358 0 0,1 2-1 0 0,0 0 1 0 0,0 1-1 0 0,-1 2 0 0 0,6 1-45 0 0,-19-1-45 0 0,0 1-1 0 0,-1 0 1 0 0,1 1-1 0 0,-1 0 1 0 0,10 5 45 0 0,-16-6-26 0 0,1 1 1 0 0,-1 0 0 0 0,0 0-1 0 0,0 1 1 0 0,0-1 0 0 0,-1 1-1 0 0,1 0 1 0 0,-1 0-1 0 0,0 1 1 0 0,0-1 0 0 0,0 1-1 0 0,1 3 26 0 0,-2-2-36 0 0,0-1-1 0 0,0 1 0 0 0,-1 1 0 0 0,0-1 1 0 0,0 0-1 0 0,0 1 0 0 0,-1-1 1 0 0,0 1-1 0 0,0-1 0 0 0,0 1 1 0 0,-1-1-1 0 0,0 1 0 0 0,-1-1 0 0 0,1 1 1 0 0,-1 0-1 0 0,0-1 0 0 0,-1 0 1 0 0,0 2 36 0 0,-2 4-153 0 0,0 0 1 0 0,0-1 0 0 0,-1 1-1 0 0,-1-1 1 0 0,0-1-1 0 0,0 1 1 0 0,-1-1 0 0 0,0 0-1 0 0,-4 4 153 0 0,-34 39-656 0 0,25-28 216 0 0,0 0 0 0 0,-22 18 440 0 0,17-22-90 0 0,10-9 42 0 0,1 2 0 0 0,-13 13 48 0 0,-11 11-16 0 0,25-26 24 0 0,1 0 0 0 0,-3 4-8 0 0,-3 15-111 0 0,17-30 97 0 0,0 0-1 0 0,1 0 1 0 0,-1 0-1 0 0,0 0 1 0 0,0 0 0 0 0,1 0-1 0 0,-1 0 1 0 0,1 0-1 0 0,-1 0 1 0 0,1 0 0 0 0,-1 0-1 0 0,1 0 1 0 0,-1 0-1 0 0,1 1 1 0 0,0-1 14 0 0,0 0-77 0 0,0-1 11 0 0,2 3-31 0 0,-2-3 99 0 0,0 1 0 0 0,0-1 0 0 0,0 0 0 0 0,0 0 0 0 0,0 1 0 0 0,0-1 0 0 0,0 0 0 0 0,0 0 0 0 0,0 0 0 0 0,0 1 0 0 0,1-1 0 0 0,-1 0 0 0 0,0 0 0 0 0,0 0 0 0 0,0 1 0 0 0,0-1 0 0 0,0 0 0 0 0,1 0 0 0 0,-1 0 0 0 0,0 1 0 0 0,0-1 0 0 0,0 0 0 0 0,1 0 0 0 0,-1 0 0 0 0,0 0 0 0 0,0 0 1 0 0,0 0-1 0 0,1 0 0 0 0,-1 1 0 0 0,0-1 0 0 0,0 0 0 0 0,1 0 0 0 0,-1 0 0 0 0,0 0 0 0 0,0 0-2 0 0,133 30 386 0 0,15 7-386 0 0,-93-22 198 0 0,-1 2-1 0 0,-1 3 0 0 0,44 24-197 0 0,-83-38 13 0 0,0 2 0 0 0,-1 0 0 0 0,1 0 0 0 0,-2 1 0 0 0,1 1 0 0 0,3 3-13 0 0,-13-10 7 0 0,0 1 0 0 0,0-1 0 0 0,0 1 0 0 0,0 0 0 0 0,0 0 0 0 0,-1 0 0 0 0,0 0 0 0 0,0 0 0 0 0,0 1 0 0 0,1 2-7 0 0,-3-4 17 0 0,1 0 1 0 0,0 0 0 0 0,-1 0-1 0 0,0 0 1 0 0,0 0-1 0 0,0 0 1 0 0,0 0 0 0 0,0 0-1 0 0,-1 0 1 0 0,1 0-1 0 0,-1 0 1 0 0,0-1 0 0 0,0 1-1 0 0,0 0 1 0 0,0 0-1 0 0,0 0 1 0 0,-1 0-18 0 0,-6 10 225 0 0,0 0 1 0 0,-1-1-1 0 0,0 0 1 0 0,-1-1-1 0 0,0 0 1 0 0,-1-1-1 0 0,0 0 1 0 0,-1 0-1 0 0,-9 5-225 0 0,-19 10 921 0 0,-2-1 1 0 0,-16 6-922 0 0,30-16 217 0 0,-8 3 154 0 0,0-2 1 0 0,-1-1-1 0 0,-11 1-371 0 0,-115 25 579 0 0,104-26-393 0 0,45-11-100 0 0,0-1 0 0 0,0 0 1 0 0,0-1-1 0 0,-8 0-86 0 0,14-1-452 0 0,1-1 0 0 0,-1 1-1 0 0,1-2 1 0 0,-3 0 452 0 0,5 1-1041 0 0,1 0-1 0 0,-1-1 1 0 0,1 0-1 0 0,0 0 0 0 0,0 0 1 0 0,0 0-1 0 0,-2-2 1042 0 0,-8-10-7867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38 20631 0 0,'0'0'606'0'0,"0"0"-10"0"0,0 0-283 0 0,9-12 1588 0 0,-2-1-773 0 0,-6 12-738 0 0,-1-3 303 0 0,0-2-556 0 0,0 5-55 0 0,0 1 18 0 0,-2 0 53 0 0,2 0-145 0 0,0 0 0 0 0,-1 0 0 0 0,1-1 0 0 0,0 1 0 0 0,-1 0 0 0 0,1 0 0 0 0,0 0 0 0 0,-1 0 0 0 0,1 0 0 0 0,0 1 0 0 0,-1-1 0 0 0,1 0 0 0 0,0 0 0 0 0,-1 0 0 0 0,1 0 0 0 0,0 0 0 0 0,0 0 0 0 0,-1 0 0 0 0,1 1 0 0 0,0-1 0 0 0,-1 0 0 0 0,1 0 0 0 0,0 1-8 0 0,-7 7 101 0 0,1 0 1 0 0,1 1-1 0 0,0-1 1 0 0,0 1-1 0 0,1 1 1 0 0,0-1-1 0 0,-2 8-101 0 0,-5 18 161 0 0,-1 21-161 0 0,2-13-2 0 0,-31 132 2 0 0,25-111-18 0 0,5-21-36 0 0,-14 40 54 0 0,12-44 110 0 0,1 1 0 0 0,3 0-1 0 0,-1 13-109 0 0,9-41 31 0 0,0 0-1 0 0,1 0 0 0 0,0 2-30 0 0,1 4-84 0 0,-1-15 86 0 0,0 0-1 0 0,1 0 0 0 0,-1-1 1 0 0,1 1-1 0 0,0 0 0 0 0,0 0 1 0 0,0 0-1 0 0,0 0 0 0 0,1-1 1 0 0,-1 1-1 0 0,1 0 0 0 0,-1-1 1 0 0,1 0-1 0 0,0 1 0 0 0,0-1 1 0 0,0 0-1 0 0,0 0 0 0 0,1 0 1 0 0,-1 0-1 0 0,0 0 1 0 0,1-1-1 0 0,0 1 0 0 0,-1-1 1 0 0,1 1-1 0 0,1-1-1 0 0,6 4-11 0 0,1-1-1 0 0,0 0 1 0 0,0-1-1 0 0,0-1 1 0 0,0 1-1 0 0,2-2 12 0 0,17 3-275 0 0,1-2-1 0 0,-1-2 0 0 0,11-1 276 0 0,92-12 41 0 0,49-18 692 0 0,35-16-733 0 0,-10-13 166 0 0,-74 19-256 0 0,-125 39 77 0 0,17-6-207 0 0,1 2 1 0 0,5 0 219 0 0,-30 6-1001 0 0,6-1 2563 0 0,-4 1-5043 0 0,-2 1-4916 0 0,-1-1 1363 0 0</inkml:trace>
  <inkml:trace contextRef="#ctx0" brushRef="#br0" timeOffset="409.187">460 288 24447 0 0,'0'0'562'0'0,"0"2"72"0"0,0 2-469 0 0,0 0 0 0 0,0 0 0 0 0,1-1 0 0 0,-1 1 0 0 0,1 0 0 0 0,0 0-1 0 0,0-1 1 0 0,0 1 0 0 0,2 2-165 0 0,5 12 303 0 0,0 0 0 0 0,2 10-303 0 0,6 14 374 0 0,-10-25-431 0 0,0 1-1 0 0,-1 0 1 0 0,-1 0 0 0 0,1 5 57 0 0,7 75-279 0 0,-4-26 167 0 0,-2-10 13 0 0,-1 41 99 0 0,2 39-45 0 0,1-51 45 0 0,-3-26 0 0 0,2-1 0 0 0,9 77-43 0 0,-2-13 6 0 0,-12-104-878 0 0,0 23 915 0 0,-2-18-5340 0 0,0-21 2425 0 0,0 1-4882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57 16871 0 0,'0'0'382'0'0,"0"0"54"0"0,0 0 22 0 0,0 0-46 0 0,0 0-221 0 0,0 0 64 0 0,0 0 53 0 0,0 0 10 0 0,0 0-6 0 0,0 0-33 0 0,-5-7 250 0 0,-1 3-426 0 0,0 0-1 0 0,1 0 1 0 0,-1 1-1 0 0,-1 0 0 0 0,1 0 1 0 0,0 0-1 0 0,-1 1 0 0 0,1 0 1 0 0,-6-1-103 0 0,-15-3 228 0 0,-23 0-228 0 0,31 3 90 0 0,-24 0 113 0 0,0 2-1 0 0,-1 2 1 0 0,1 2 0 0 0,-2 2-203 0 0,2-1 255 0 0,13 0-113 0 0,-1 1 1 0 0,1 1-1 0 0,0 2 0 0 0,1 1 1 0 0,0 1-1 0 0,-19 11-142 0 0,38-16-1 0 0,0 0-1 0 0,1 2 0 0 0,0-1 1 0 0,-4 4 1 0 0,-17 12 80 0 0,27-20-43 0 0,0-1 0 0 0,0 1 1 0 0,0 0-1 0 0,0 1 1 0 0,0-1-1 0 0,1 0 1 0 0,-1 1-1 0 0,1-1 0 0 0,-1 1 1 0 0,1 0-1 0 0,0 0 1 0 0,0 0-1 0 0,0 0 1 0 0,0 3-38 0 0,-9 24 30 0 0,2 1 1 0 0,1 0 0 0 0,2 0 0 0 0,-2 20-31 0 0,0 1 15 0 0,4-35-18 0 0,-1 6 21 0 0,5-22 51 0 0,0-1 5 0 0,0 0 23 0 0,0 0 34 0 0,0 0 11 0 0,0 0 2 0 0,0 0 0 0 0,0 0 0 0 0,0 0 0 0 0,0 0 0 0 0,1 0-133 0 0,0 0-1 0 0,0 0 1 0 0,0-1-1 0 0,0 1 1 0 0,0 0-1 0 0,0-1 1 0 0,-1 1-1 0 0,1 0 1 0 0,0-1 0 0 0,0 1-1 0 0,0-1 1 0 0,-1 1-1 0 0,1-1 1 0 0,0 0-1 0 0,-1 1 1 0 0,1-1-11 0 0,3-2 29 0 0,13-6-39 0 0,-1 1 0 0 0,1 0 1 0 0,1 1-1 0 0,-1 1 1 0 0,1 1-1 0 0,1 1 1 0 0,-1 0-1 0 0,0 1 1 0 0,1 1-1 0 0,0 1 0 0 0,-1 0 1 0 0,3 2 9 0 0,2 1-25 0 0,0 1 1 0 0,-1 1-1 0 0,1 2 1 0 0,-1 0-1 0 0,0 1 0 0 0,0 1 1 0 0,-1 1-1 0 0,0 1 1 0 0,0 1-1 0 0,10 8 25 0 0,-1 1-69 0 0,-2 1 0 0 0,-1 1-1 0 0,0 2 1 0 0,-2 1 0 0 0,-1 0 0 0 0,13 19 69 0 0,-29-33-13 0 0,0 0-1 0 0,-1 0 1 0 0,0 0 0 0 0,0 1 0 0 0,-2 0 0 0 0,1 1 0 0 0,-2-1 0 0 0,1 1 0 0 0,-2 1 13 0 0,-2-11 16 0 0,0 1 0 0 0,-1 0 0 0 0,0-1 0 0 0,1 1 0 0 0,-2-1-1 0 0,1 1 1 0 0,0 0 0 0 0,-1-1 0 0 0,1 1 0 0 0,-1-1 0 0 0,0 1 0 0 0,0-1-1 0 0,0 0 1 0 0,-1 1 0 0 0,1-1 0 0 0,-1 0 0 0 0,0 0 0 0 0,0 0 0 0 0,0 0-1 0 0,0 0 1 0 0,-1 0 0 0 0,1-1 0 0 0,-1 1 0 0 0,1-1 0 0 0,-4 3-16 0 0,-4 3 94 0 0,-1-1 0 0 0,0 0-1 0 0,-1 0 1 0 0,0-1 0 0 0,0-1 0 0 0,-7 3-94 0 0,-66 21 400 0 0,-1-3-1 0 0,-11-2-399 0 0,-105 23 81 0 0,170-41-13 0 0,-17 0-68 0 0,18-2-1957 0 0,-16 4 1957 0 0,33-5-6137 0 0,2-2-2036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3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122 262 15344 0 0,'-2'0'449'0'0,"-9"0"-242"0"0,-1-1 0 0 0,1 0 0 0 0,-1-1-207 0 0,8 2 233 0 0,0-1 0 0 0,0 0 0 0 0,-1-1 1 0 0,1 1-1 0 0,1-1 0 0 0,-1 1 0 0 0,0-1 1 0 0,0 0-1 0 0,-2-3-233 0 0,2 3 267 0 0,1-1 1 0 0,0 1-1 0 0,0-1 0 0 0,0 0 1 0 0,0 0-1 0 0,1-1 0 0 0,-1 1 1 0 0,1 0-268 0 0,1 0 39 0 0,0 1 1 0 0,0 0 0 0 0,1 0-1 0 0,-1-1 1 0 0,0 1 0 0 0,1 0-1 0 0,0-1 1 0 0,-1 1 0 0 0,1 0-1 0 0,0-1 1 0 0,0 1 0 0 0,1-1-1 0 0,-1-1-39 0 0,2-5 108 0 0,0 0 0 0 0,1 0 0 0 0,0 0-1 0 0,0 1 1 0 0,1-1 0 0 0,0 1-1 0 0,1-1 1 0 0,0 1 0 0 0,0 1 0 0 0,0-1-1 0 0,1 1 1 0 0,0 0 0 0 0,1 0 0 0 0,0 1-1 0 0,0-1-107 0 0,2 1 154 0 0,0 0 0 0 0,0 0 0 0 0,1 1 0 0 0,-1 0 0 0 0,1 1 0 0 0,0 0 0 0 0,0 1 0 0 0,0 0 0 0 0,3 0-154 0 0,3 0 139 0 0,1 1 0 0 0,-1 0 0 0 0,1 1 0 0 0,-1 1 1 0 0,9 1-140 0 0,-10 2-5 0 0,-1-1 1 0 0,0 2 0 0 0,0 0 0 0 0,0 0 0 0 0,-1 2 0 0 0,1-1 0 0 0,-1 2-1 0 0,-1 0 1 0 0,4 2 4 0 0,1 4-44 0 0,0 1-1 0 0,-1 0 0 0 0,0 1 1 0 0,-2 1-1 0 0,0 0 0 0 0,11 17 45 0 0,-21-28-1 0 0,-1 1-1 0 0,1 0 0 0 0,-1 0 1 0 0,0 0-1 0 0,-1 0 0 0 0,1 1 0 0 0,-1-1 1 0 0,-1 1-1 0 0,1 0 0 0 0,-1-1 1 0 0,0 1-1 0 0,0 0 0 0 0,-1 0 1 0 0,0 0-1 0 0,-1-1 0 0 0,1 1 1 0 0,-1 0-1 0 0,0 0 0 0 0,-2 4 2 0 0,-2 5-4 0 0,0 0-1 0 0,-1 0 1 0 0,-1-1-1 0 0,0 0 0 0 0,-1 0 1 0 0,-1 0-1 0 0,-7 9 5 0 0,-4 1-122 0 0,-1-1 0 0 0,-14 12 122 0 0,-15 17-145 0 0,-82 83 127 0 0,88-92 17 0 0,11-14 1 0 0,21-19 0 0 0,-1 1 0 0 0,2 0 0 0 0,-1 0 0 0 0,0 3 0 0 0,9-11 14 0 0,3-4 50 0 0,0 0 8 0 0,0 0 13 0 0,0 0-10 0 0,0 0 15 0 0,12 8 78 0 0,-2-3-113 0 0,-1-1 0 0 0,1 0 0 0 0,0 0 0 0 0,0-1 0 0 0,1 0 0 0 0,-1-1 1 0 0,0 0-1 0 0,1-1 0 0 0,0 0 0 0 0,2-1-55 0 0,28 5 152 0 0,-3-2 19 0 0,0-1 0 0 0,25-3-171 0 0,-14 0 139 0 0,-3 0-8 0 0,31 2 90 0 0,36-1-122 0 0,-57 0-43 0 0,-36-1-65 0 0,-1 1 1 0 0,0 1 0 0 0,15 3 8 0 0,42 7-1942 0 0,-72-11 1680 0 0,1 0-858 0 0,0 1-4942 0 0,1 2-1241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24 279 18447 0 0,'-5'-8'1075'0'0,"3"7"-1044"0"0,1 0-1 0 0,-1 0 1 0 0,1-1 0 0 0,0 1-1 0 0,-1-1 1 0 0,1 1 0 0 0,0-1-1 0 0,0 1 1 0 0,0-1 0 0 0,0 1-1 0 0,1-1 1 0 0,-1 0 0 0 0,0 0-1 0 0,1 1 1 0 0,-1-1 0 0 0,1 0-1 0 0,-1 0 1 0 0,1 0 0 0 0,0 0-1 0 0,0 0 1 0 0,0 1 0 0 0,0-1-1 0 0,0 0 1 0 0,0 0-31 0 0,2-18 1232 0 0,-2 18-1161 0 0,0 0 0 0 0,0 0 0 0 0,0 0 0 0 0,0 0 0 0 0,1 0 1 0 0,-1 0-1 0 0,0 0 0 0 0,1 0 0 0 0,0 0 0 0 0,-1 0 0 0 0,1 0 0 0 0,0 0-71 0 0,3-4 109 0 0,1 0 0 0 0,0 0-1 0 0,-1 0 1 0 0,2 1 0 0 0,-1 0-1 0 0,1 0 1 0 0,0 0 0 0 0,3-2-109 0 0,14-8 373 0 0,17-8-373 0 0,-33 19 37 0 0,23-12 188 0 0,0 2 0 0 0,1 1-1 0 0,1 1 1 0 0,0 2 0 0 0,7-1-225 0 0,-19 7 79 0 0,0 0 0 0 0,1 1 0 0 0,-1 1 0 0 0,1 1 0 0 0,-1 1 0 0 0,1 0 0 0 0,0 2 0 0 0,-1 0 0 0 0,1 2-79 0 0,-15-3-3 0 0,0 0 1 0 0,0 1 0 0 0,0 0-1 0 0,0 1 1 0 0,0-1-1 0 0,-1 1 1 0 0,1 0 0 0 0,-1 0-1 0 0,1 1 1 0 0,-1 0-1 0 0,0 0 1 0 0,-1 0-1 0 0,1 0 1 0 0,-1 1 0 0 0,1 0-1 0 0,-1 0 1 0 0,-1 0-1 0 0,1 0 1 0 0,-1 0 0 0 0,0 1-1 0 0,0 0 1 0 0,-1-1-1 0 0,1 1 1 0 0,-1 0-1 0 0,-1 0 1 0 0,1 1 0 0 0,-1-1-1 0 0,0 0 1 0 0,0 0-1 0 0,-1 1 1 0 0,0-1 0 0 0,0 2 2 0 0,-1 10-67 0 0,0-1 1 0 0,-1 1 0 0 0,-1 0-1 0 0,-1-1 1 0 0,-1 0 0 0 0,-3 10 66 0 0,-13 27-403 0 0,-12 19 403 0 0,31-68-13 0 0,-38 79-205 0 0,-32 71-388 0 0,66-139 533 0 0,0 1 0 0 0,1-1-1 0 0,1 1 1 0 0,-1 11 73 0 0,3-20 61 0 0,1 0 0 0 0,1-1 1 0 0,0 1-1 0 0,0 0 0 0 0,0-1 0 0 0,1 1 0 0 0,0-1 1 0 0,1 1-1 0 0,-1-1 0 0 0,1 1 0 0 0,3 4-61 0 0,-1-3 84 0 0,1 0 0 0 0,1 0 0 0 0,0-1 0 0 0,0 0 0 0 0,0 0 0 0 0,1 0 0 0 0,0-1 0 0 0,1 0 0 0 0,-1 0 0 0 0,1-1 0 0 0,1 0 1 0 0,-1-1-1 0 0,1 1 0 0 0,0-2 0 0 0,0 1 0 0 0,5 1-84 0 0,-1-1 80 0 0,0-1 1 0 0,0-1 0 0 0,1 1 0 0 0,-1-2 0 0 0,1 0 0 0 0,-1 0 0 0 0,1-2-1 0 0,0 0 1 0 0,-1 0 0 0 0,1-1 0 0 0,0-1 0 0 0,2 0-81 0 0,62-16 271 0 0,0-4 1 0 0,36-15-272 0 0,-75 23-177 0 0,10-1 177 0 0,-36 11-388 0 0,-1 1 1 0 0,1 1-1 0 0,0 1 0 0 0,0-1 1 0 0,0 2-1 0 0,3 0 388 0 0,7 3-1743 0 0,-4 4-73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17 19951 0 0,'-12'-4'1516'0'0,"-18"-4"-840"0"0,26 7-561 0 0,1 1-1 0 0,-1-1 0 0 0,0 1 1 0 0,1 0-1 0 0,-1 0 1 0 0,0 1-115 0 0,-11-1 419 0 0,-12-2-327 0 0,1 1 1 0 0,-1 1-1 0 0,0 1 0 0 0,1 2 1 0 0,0 0-1 0 0,-14 5-92 0 0,18-3-55 0 0,0 2-1 0 0,1 0 0 0 0,0 1 1 0 0,0 1-1 0 0,1 1 1 0 0,0 1-1 0 0,-14 11 56 0 0,17-10 80 0 0,1 1 1 0 0,1 1 0 0 0,0 1-1 0 0,1 0 1 0 0,-1 2-81 0 0,9-9 18 0 0,1 0 0 0 0,0 1 0 0 0,0-1 0 0 0,0 1 0 0 0,1 0 0 0 0,1 0 0 0 0,-3 9-18 0 0,4-14 18 0 0,1 0-1 0 0,0 0 1 0 0,1 0-1 0 0,-1 0 1 0 0,1 0-1 0 0,-1 0 1 0 0,1 0-1 0 0,0 0 1 0 0,1 0 0 0 0,-1 0-1 0 0,1 0 1 0 0,0 0-1 0 0,0-1 1 0 0,0 1-1 0 0,0 0 1 0 0,1 0-1 0 0,-1-1 1 0 0,1 1-1 0 0,0-1 1 0 0,1 3-18 0 0,10 8 61 0 0,0-1-1 0 0,1 0 1 0 0,0-1 0 0 0,0 0 0 0 0,12 6-61 0 0,1 1 39 0 0,-12-9-34 0 0,1 0 0 0 0,11 4-5 0 0,16 10 11 0 0,-10-3 12 0 0,-1 1 1 0 0,-1 1-1 0 0,-1 2 1 0 0,-1 1-1 0 0,5 8-23 0 0,-17-14 18 0 0,21 21-86 0 0,7 14 68 0 0,-35-41 34 0 0,0 0 0 0 0,-1 1 0 0 0,0 1 1 0 0,-1-1-1 0 0,-1 1 0 0 0,0 3-34 0 0,0 0 153 0 0,-2-7 22 0 0,-1 0-1 0 0,-1 1 0 0 0,0-1 1 0 0,0 4-175 0 0,-2-12 57 0 0,-1 0 1 0 0,0 1-1 0 0,0-1 0 0 0,0 1 0 0 0,0-1 1 0 0,-1 0-1 0 0,0 1 0 0 0,0-1 1 0 0,0 0-1 0 0,0 0 0 0 0,-1 0 1 0 0,0 0-1 0 0,0 0 0 0 0,-1 2-57 0 0,-2 3 127 0 0,-1-1 1 0 0,-1 1-1 0 0,1-2 0 0 0,-1 1 1 0 0,0-1-1 0 0,-1 0 0 0 0,0 0 0 0 0,0-1 1 0 0,0 0-1 0 0,-1-1 0 0 0,0 0 1 0 0,0 0-1 0 0,0-1 0 0 0,-2 1-127 0 0,-20 6 572 0 0,-1-2 0 0 0,0 0 0 0 0,-24 1-572 0 0,27-4 270 0 0,10-3-111 0 0,0-1-1 0 0,-1-1 1 0 0,1-1 0 0 0,-14-1-159 0 0,-12-3 285 0 0,-19-6-285 0 0,51 8-84 0 0,1-2 1 0 0,-1 0-1 0 0,1 0 0 0 0,0-1 1 0 0,0-1-1 0 0,1 0 0 0 0,-1 0 1 0 0,-3-4 83 0 0,5 2-4070 0 0,0 0 0 0 0,-9-8 4070 0 0,-4-10-9654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1046 16903 0 0,'0'0'382'0'0,"5"-9"924"0"0,-3 7-1277 0 0,0 1-1 0 0,0-1 0 0 0,-1 1 0 0 0,1-1 0 0 0,-1 0 1 0 0,0 0-1 0 0,1 0 0 0 0,-1 0 0 0 0,0 0 1 0 0,0 0-1 0 0,0 0 0 0 0,-1 0 0 0 0,1 0 0 0 0,0 0 1 0 0,-1-1-1 0 0,1 1 0 0 0,-1 0 0 0 0,0 0 0 0 0,0-1-28 0 0,1 0 90 0 0,-1-1 0 0 0,0 1-1 0 0,0 0 1 0 0,0 0 0 0 0,0-1 0 0 0,-1 1-1 0 0,1 0 1 0 0,-1 0 0 0 0,0 0-1 0 0,0 0 1 0 0,0 0 0 0 0,0 0-1 0 0,0 0 1 0 0,-1-1-90 0 0,-1-1 52 0 0,-1-1 1 0 0,0 1-1 0 0,0-1 0 0 0,0 1 1 0 0,0 1-1 0 0,-1-1 0 0 0,0 0-52 0 0,-7-5 148 0 0,0 1 0 0 0,-1 0 1 0 0,1 1-1 0 0,-2 1 0 0 0,-12-6-148 0 0,7 4 126 0 0,0 1 1 0 0,-1 2-1 0 0,0 0 1 0 0,0 0-1 0 0,0 2 0 0 0,-1 1 1 0 0,-20-1-127 0 0,32 3 41 0 0,-1 2-1 0 0,0-1 1 0 0,1 1 0 0 0,-1 1 0 0 0,1 0 0 0 0,-1 0 0 0 0,1 0 0 0 0,0 2 0 0 0,0-1 0 0 0,0 1 0 0 0,1 0 0 0 0,-1 1 0 0 0,1 0 0 0 0,0 0 0 0 0,0 1-1 0 0,1 0 1 0 0,-1 0 0 0 0,1 1-41 0 0,-3 3-23 0 0,1-1 0 0 0,0 1 0 0 0,1 0 0 0 0,0 1-1 0 0,0 0 1 0 0,1 0 0 0 0,1 1 0 0 0,-4 9 23 0 0,8-16-5 0 0,-4 11-12 0 0,0 1-1 0 0,2 0 1 0 0,-2 8 17 0 0,6-19-2 0 0,-1 0 1 0 0,1 0 0 0 0,0 0 0 0 0,0 0 0 0 0,0 0-1 0 0,1 0 1 0 0,0 0 0 0 0,0 0 0 0 0,1 0 0 0 0,-1 0-1 0 0,3 4 2 0 0,0-3-16 0 0,-1 0 0 0 0,1-1 1 0 0,0 0-1 0 0,1 0 0 0 0,-1 0 0 0 0,1-1 0 0 0,0 0 0 0 0,1 1 0 0 0,-1-2 0 0 0,1 1 0 0 0,0-1 0 0 0,0 0 0 0 0,0 0 0 0 0,1 0 1 0 0,-1-1-1 0 0,5 1 16 0 0,5 3-45 0 0,1-2-1 0 0,0 0 1 0 0,0 0 0 0 0,0-2 0 0 0,0 0 0 0 0,10-1 45 0 0,-8-1-1 0 0,0-1-1 0 0,-1-1 1 0 0,1 0 0 0 0,0-2-1 0 0,-1 0 1 0 0,1-1 0 0 0,-1-1-1 0 0,0-1 2 0 0,-11 3-12 0 0,0 0-1 0 0,0 0 0 0 0,0-1 1 0 0,-1 0-1 0 0,0-1 0 0 0,0 1 0 0 0,0-1 1 0 0,0-1-1 0 0,-1 1 0 0 0,0-1 1 0 0,0 0-1 0 0,0 0 0 0 0,-1 0 0 0 0,0 0 1 0 0,0-1-1 0 0,0 0 0 0 0,-1 0 13 0 0,-1 2-212 0 0,-1 1 0 0 0,0-1 0 0 0,0 0-1 0 0,0 1 1 0 0,0-1 0 0 0,-1 0 0 0 0,0 0 0 0 0,0 1-1 0 0,0-1 1 0 0,-1 0 0 0 0,1 0 0 0 0,-1 0-1 0 0,0 1 1 0 0,-1-1 0 0 0,0-3 212 0 0,-3-11-4751 0 0,-1-2-1354 0 0</inkml:trace>
  <inkml:trace contextRef="#ctx0" brushRef="#br0" timeOffset="565.409">1166 620 18287 0 0,'0'-1'31'0'0,"0"1"-1"0"0,0 0 1 0 0,-1-1-1 0 0,1 1 1 0 0,0 0-1 0 0,0 0 1 0 0,0-1-1 0 0,0 1 1 0 0,0 0-1 0 0,0-1 1 0 0,0 1-1 0 0,0 0 1 0 0,0-1-1 0 0,0 1 1 0 0,1 0-1 0 0,-1 0 1 0 0,0-1-1 0 0,0 1 1 0 0,0 0-1 0 0,0-1 1 0 0,0 1-1 0 0,0 0 1 0 0,1 0-1 0 0,-1-1 0 0 0,0 1 1 0 0,0 0-1 0 0,0 0 1 0 0,1-1-1 0 0,-1 1-30 0 0,1-2 71 0 0,1-1 23 0 0,0 0-1 0 0,0 0 0 0 0,0 0 1 0 0,0 0-1 0 0,-1-1 1 0 0,1 1-1 0 0,-1 0 1 0 0,0-1-1 0 0,0 0 1 0 0,0 1-1 0 0,0-3-93 0 0,15-95 211 0 0,-15 89-132 0 0,1 0 0 0 0,-2 0 0 0 0,1 0 0 0 0,-2 0 1 0 0,0 0-1 0 0,0 0 0 0 0,-2-7-79 0 0,-3-8-22 0 0,-1 1-1 0 0,-8-20 23 0 0,5 22-26 0 0,-1 1 1 0 0,-1 0-1 0 0,-11-14 26 0 0,20 32-2 0 0,-6-8 68 0 0,-1 1-1 0 0,0 0 1 0 0,0 1-1 0 0,-2 0 0 0 0,-3-3-65 0 0,-21-21 421 0 0,32 32-334 0 0,0-1 0 0 0,0 1 0 0 0,0 0-1 0 0,-1 0 1 0 0,1 0 0 0 0,-5-1-87 0 0,-11-8 353 0 0,18 11-333 0 0,-1 0 1 0 0,1 0-1 0 0,0 0 1 0 0,-1 0-1 0 0,1 0 1 0 0,0 1-1 0 0,-1-1 1 0 0,1 1-1 0 0,-1-1 1 0 0,1 1 0 0 0,-1 0-1 0 0,1 0 1 0 0,-1 0-1 0 0,-1 1-20 0 0,-2-1 31 0 0,0 2 0 0 0,1-1 0 0 0,-1 1 0 0 0,0 0 0 0 0,1 0 0 0 0,-4 2-31 0 0,-6 4 34 0 0,1 1 1 0 0,0 0-1 0 0,0 2 0 0 0,-1 0-34 0 0,10-5 2 0 0,-1 0 0 0 0,2 0 0 0 0,-1 1 0 0 0,1-1 0 0 0,0 1-1 0 0,0 0 1 0 0,1 0 0 0 0,0 1 0 0 0,0-1 0 0 0,-1 6-2 0 0,-5 11 48 0 0,4-15-17 0 0,2 0 0 0 0,-1 0 1 0 0,2 1-1 0 0,-1-1 0 0 0,1 1 1 0 0,0-1-1 0 0,1 1 0 0 0,0 0 0 0 0,1 9-31 0 0,2 27 806 0 0,-4 33-806 0 0,2-51 303 0 0,1 0 0 0 0,2 0-1 0 0,2 12-302 0 0,0-7 413 0 0,-2 1-1 0 0,-1 7-412 0 0,-2-18 144 0 0,0-8-16 0 0,0-1 0 0 0,0 0 0 0 0,3 13-128 0 0,7 13 204 0 0,2 13 55 0 0,-9-22-160 0 0,-2-16-46 0 0,1-1-1 0 0,0 1 1 0 0,2 3-53 0 0,24 66 175 0 0,-16-54-142 0 0,-3 0 0 0 0,0 0-1 0 0,0 9-32 0 0,-8-32 15 0 0,1 1 0 0 0,1-1 0 0 0,-1-1 0 0 0,1 1 0 0 0,0 0 0 0 0,1-1 0 0 0,3 6-15 0 0,-2-5 47 0 0,-1 1 1 0 0,0 1 0 0 0,0-1 0 0 0,1 6-48 0 0,9 49 202 0 0,-4-13-519 0 0,-9-47 287 0 0,0 0-1 0 0,0 0 0 0 0,0 0 0 0 0,0 1 0 0 0,-1-1 1 0 0,0 0-1 0 0,1 1 0 0 0,-1-1 0 0 0,-1 0 0 0 0,1 1 1 0 0,0-1-1 0 0,-1 0 0 0 0,1 1 0 0 0,-1-1 0 0 0,0 0 1 0 0,0 0-1 0 0,-1 0 0 0 0,1 0 0 0 0,-1 1 31 0 0,1-2-21 0 0,0-1 0 0 0,1 1 0 0 0,-1-1 0 0 0,1 0 1 0 0,-1 1-1 0 0,1-1 0 0 0,-1 1 0 0 0,1-1 0 0 0,0 1 0 0 0,0-1 0 0 0,0 1 0 0 0,0 0 0 0 0,0-1 0 0 0,0 1 0 0 0,0-1 0 0 0,0 1 0 0 0,1-1 1 0 0,-1 1-1 0 0,1-1 0 0 0,0 2 21 0 0,0 2-343 0 0,-1-5 277 0 0,0 0 1 0 0,0 1-1 0 0,0-1 1 0 0,1 0-1 0 0,-1 0 1 0 0,0 0-1 0 0,0 0 1 0 0,0 0-1 0 0,0 0 1 0 0,0 0-1 0 0,0 1 1 0 0,0-1-1 0 0,0 0 0 0 0,0 0 1 0 0,0 0-1 0 0,0 0 1 0 0,0 0-1 0 0,0 1 1 0 0,0-1-1 0 0,0 0 1 0 0,0 0-1 0 0,0 0 1 0 0,0 0-1 0 0,0 0 1 0 0,0 1-1 0 0,0-1 1 0 0,0 0-1 0 0,0 0 1 0 0,0 0-1 0 0,0 0 1 0 0,0 0-1 0 0,0 1 0 0 0,0-1 1 0 0,0 0-1 0 0,0 0 1 0 0,-1 0-1 0 0,1 0 1 0 0,0 0-1 0 0,0 0 1 0 0,0 0-1 0 0,0 1 1 0 0,0-1-1 0 0,0 0 1 0 0,0 0-1 0 0,-1 0 1 0 0,1 0-1 0 0,0 0 1 0 0,0 0-1 0 0,0 0 1 0 0,0 0-1 0 0,0 0 0 0 0,-1 0 1 0 0,1 0-1 0 0,0 0 66 0 0,-8-4-3856 0 0,5 2 3570 0 0,-14-9-6731 0 0</inkml:trace>
  <inkml:trace contextRef="#ctx0" brushRef="#br0" timeOffset="975.162">598 990 21967 0 0,'0'0'498'0'0,"0"0"72"0"0,0 0 36 0 0,9 0 115 0 0,66-9-338 0 0,-40 6 919 0 0,25-7-1302 0 0,-7 1 247 0 0,-20 3 3 0 0,27-10-250 0 0,9-3-5 0 0,-48 14-1775 0 0,19-7 1780 0 0,-28 7-800 0 0,13-2-600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3 413 14600 0 0,'-3'0'456'0'0,"8"0"299"0"0,5-3 1041 0 0,-10-7-1329 0 0,-1 8-385 0 0,1 0 0 0 0,0 0 0 0 0,0 0 1 0 0,0 0-1 0 0,0 0 0 0 0,0 0 0 0 0,0 0 0 0 0,1 0 0 0 0,-1 0 0 0 0,1 0 0 0 0,-1 0 0 0 0,1 1 0 0 0,0-1 0 0 0,0-2-82 0 0,0 3 45 0 0,0 0-1 0 0,-1-1 0 0 0,0 1 0 0 0,1-1 0 0 0,-1 1 0 0 0,0-1 0 0 0,1 1 0 0 0,-1-1 0 0 0,0 1 1 0 0,0-1-1 0 0,0 1 0 0 0,-1-2-44 0 0,1 1 38 0 0,0 0 0 0 0,0 1 0 0 0,0-1 0 0 0,0 0 0 0 0,0 1 0 0 0,0-1 0 0 0,0 1 0 0 0,1-1 0 0 0,-1 0 0 0 0,1 1 0 0 0,-1-1 0 0 0,1 1 0 0 0,0-1-38 0 0,3-5 155 0 0,1 1 0 0 0,0 0 0 0 0,1 0 0 0 0,-1 1 0 0 0,6-5-155 0 0,14-14 288 0 0,-15 13-170 0 0,0 0 0 0 0,1 2 0 0 0,0-1 0 0 0,10-5-118 0 0,-14 9 47 0 0,0 0-1 0 0,-1 0 1 0 0,5-5-47 0 0,18-16 135 0 0,1 7 39 0 0,0 2 1 0 0,2 1 0 0 0,0 1-1 0 0,1 1 1 0 0,0 2 0 0 0,31-8-175 0 0,-33 13 161 0 0,1 1 1 0 0,0 1 0 0 0,0 2 0 0 0,0 1-1 0 0,1 1 1 0 0,17 3-162 0 0,-43-1-52 0 0,0 1 0 0 0,0 0-1 0 0,-1 0 1 0 0,1 1 0 0 0,0 0-1 0 0,0 0 1 0 0,-1 0 0 0 0,1 1-1 0 0,-1 0 1 0 0,0 0 0 0 0,0 1-1 0 0,2 1 53 0 0,-7-3-25 0 0,1-1 0 0 0,-1 1 0 0 0,0 0-1 0 0,0 0 1 0 0,0 0 0 0 0,0 0 0 0 0,0 0 0 0 0,0 0-1 0 0,0 0 1 0 0,-1 0 0 0 0,1 0 0 0 0,-1 1 0 0 0,0-1-1 0 0,1 0 1 0 0,-1 0 0 0 0,0 0 0 0 0,0 2 25 0 0,0 5-57 0 0,-1 1-1 0 0,0 0 1 0 0,-1 3 57 0 0,0-5-76 0 0,0 1 0 0 0,0-1 0 0 0,-1 0-1 0 0,-1 0 1 0 0,1 0 0 0 0,-4 4 76 0 0,-29 45-678 0 0,16-26 357 0 0,-119 174-1287 0 0,39-58 1162 0 0,15-20 499 0 0,-13 18 708 0 0,82-123-497 0 0,0 0 0 0 0,-8 6-264 0 0,16-18 80 0 0,1-1 63 0 0,0 1-1 0 0,0 0 0 0 0,2 0 1 0 0,-1 1-1 0 0,-2 9-142 0 0,-14 22 567 0 0,19-36-486 0 0,-8 15 293 0 0,11-20-356 0 0,-1 0 0 0 0,1 0 0 0 0,0 0 0 0 0,0 0 0 0 0,0-1 0 0 0,0 1 0 0 0,0 0 0 0 0,0 0 0 0 0,0 0 0 0 0,0 0 0 0 0,0 0 0 0 0,0 0 1 0 0,0-1-1 0 0,1 1 0 0 0,-1 0 0 0 0,0 0 0 0 0,0 0 0 0 0,1-1 0 0 0,-1 1 0 0 0,1 0 0 0 0,-1 0 0 0 0,1-1 0 0 0,-1 1 0 0 0,1 0-18 0 0,5 3 129 0 0,0 0 1 0 0,1 0-1 0 0,-1-1 0 0 0,1 1 1 0 0,0-2-1 0 0,0 1 0 0 0,0-1 1 0 0,0 0-1 0 0,5 0-129 0 0,22 4 555 0 0,1-2 0 0 0,0-2 1 0 0,34-2-556 0 0,-45 0 229 0 0,98-3 958 0 0,-1-5 0 0 0,39-10-1187 0 0,-30 4 402 0 0,-35 5-315 0 0,61-5-1753 0 0,-145 13 1049 0 0,1 1 0 0 0,0 1 0 0 0,-1 0 0 0 0,8 2 617 0 0,-3 0-1023 0 0,5 0-501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0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79 19031 0 0,'0'0'432'0'0,"0"0"66"0"0,0 0 23 0 0,0 0-60 0 0,-1 1-302 0 0,-4 2-76 0 0,4-3-31 0 0,1 0 1 0 0,-1 0-1 0 0,0-1 1 0 0,1 1-1 0 0,-1 0 1 0 0,1 0-1 0 0,-1-1 1 0 0,1 1-1 0 0,-1 0 1 0 0,1-1-1 0 0,-1 1 1 0 0,1-1-1 0 0,-1 1 1 0 0,1-1-1 0 0,-1 1 1 0 0,1-1-1 0 0,0 1 1 0 0,-1-1-53 0 0,-4-5 712 0 0,-23-18-203 0 0,12 15-393 0 0,11 5-128 0 0,1 2 1 0 0,-1-1-1 0 0,0 1 0 0 0,0-1 1 0 0,-3 0 11 0 0,-6-2-76 0 0,1 1 0 0 0,0 1 1 0 0,-1 0-1 0 0,0 1 0 0 0,1 0 0 0 0,-1 1 1 0 0,0 1-1 0 0,0 0 0 0 0,-2 1 76 0 0,-28 3-110 0 0,0 2-1 0 0,1 2 0 0 0,-1 2 1 0 0,-28 11 110 0 0,14 0 473 0 0,0-3 0 0 0,-58 10-473 0 0,16-2 600 0 0,76-22-454 0 0,14-1 216 0 0,0-2 0 0 0,0 1 0 0 0,-9-1-362 0 0,28 9 147 0 0,-6-6-140 0 0,-1 0-1 0 0,1 0 1 0 0,-1 1-1 0 0,0-1 1 0 0,-1 0 0 0 0,1 1-1 0 0,-1-1 1 0 0,0 1 0 0 0,0-1-1 0 0,0 1 1 0 0,-1 0 0 0 0,1-1-1 0 0,-1 1 1 0 0,-1 2-7 0 0,4 19-8 0 0,-1-5 8 0 0,-1-1 0 0 0,-1 14 0 0 0,0-26 0 0 0,0 3 0 0 0,0 1 0 0 0,1-1 0 0 0,0 1 0 0 0,1-1 0 0 0,3 9 0 0 0,-4-13 7 0 0,0 1 0 0 0,0-1-1 0 0,0 0 1 0 0,-1 1 0 0 0,0 2-7 0 0,0-2 8 0 0,1 0-1 0 0,-1-1 1 0 0,1 1-1 0 0,1 5-7 0 0,14 65 80 0 0,-12-63-88 0 0,-4-11 2 0 0,1-1 1 0 0,-1 1-1 0 0,1-1 0 0 0,0 0 0 0 0,1 1 0 0 0,-1-1 0 0 0,0 0 0 0 0,1 0 0 0 0,0 0 1 0 0,1 2 5 0 0,10 16-14 0 0,-12-19 21 0 0,1 0 0 0 0,0-1 0 0 0,0 1 0 0 0,0 0 1 0 0,0-1-1 0 0,0 0 0 0 0,2 2-7 0 0,-3-2 14 0 0,1 0 50 0 0,-2-1 0 0 0,1 0-59 0 0,-1 0 0 0 0,1 0 0 0 0,-1 0 0 0 0,1 0 0 0 0,-1 0 0 0 0,1 0 0 0 0,-1 0 0 0 0,1 0 0 0 0,-1 0 0 0 0,1 0 0 0 0,-1 0 0 0 0,0 0 0 0 0,1 0 0 0 0,-1 1 0 0 0,1-1 0 0 0,-1 0 0 0 0,1 0 0 0 0,-1 0 0 0 0,0 1 0 0 0,1-1 0 0 0,-1 0-1 0 0,0 1 1 0 0,1-1-5 0 0,11 5 68 0 0,4-6-28 0 0,0-1 0 0 0,0 0 0 0 0,-1-1 1 0 0,1-1-1 0 0,-1-1 0 0 0,1 0 1 0 0,-1-1-1 0 0,-1 0 0 0 0,2-2-40 0 0,34-13 64 0 0,-37 15-64 0 0,0 1 0 0 0,1 1 0 0 0,-1 0 0 0 0,1 1 0 0 0,6 0 0 0 0,-14 2 0 0 0,29-4-65 0 0,0 1 1 0 0,0 2-1 0 0,0 1 0 0 0,1 2 0 0 0,-1 2 0 0 0,0 1 1 0 0,0 2-1 0 0,0 1 0 0 0,-1 1 0 0 0,16 8 65 0 0,-5-1-145 0 0,-5-2-78 0 0,3 3 223 0 0,-30-10-28 0 0,0 0 1 0 0,-1 1-1 0 0,0 0 0 0 0,0 1 1 0 0,2 2 27 0 0,2 3-16 0 0,-1 0 0 0 0,0 0 0 0 0,-1 1 1 0 0,-1 1-1 0 0,0 0 0 0 0,4 8 16 0 0,-14-18 14 0 0,0-1 0 0 0,0 1 0 0 0,-1 0-1 0 0,0 0 1 0 0,1 0 0 0 0,-2 0 0 0 0,1 0 0 0 0,0 1-1 0 0,-1-1 1 0 0,0 1 0 0 0,0-1 0 0 0,-1 1 0 0 0,0-1-1 0 0,0 1 1 0 0,0-1 0 0 0,0 1 0 0 0,-1-1 0 0 0,0 0-1 0 0,0 1 1 0 0,-1-1 0 0 0,1 0 0 0 0,-1 1 0 0 0,0-1-1 0 0,-1 0 1 0 0,-1 3-14 0 0,-2 1 21 0 0,0 0 0 0 0,0-1-1 0 0,-1 0 1 0 0,-1 0 0 0 0,1 0 0 0 0,-1-1 0 0 0,-9 6-21 0 0,-11 7 78 0 0,-26 13-78 0 0,54-33 0 0 0,-27 15 41 0 0,-1-2 0 0 0,-1 0 0 0 0,-24 6-41 0 0,-91 20 557 0 0,101-30-239 0 0,-1-2-1 0 0,0-2 0 0 0,-10-2-317 0 0,30-3-125 0 0,-1-1 0 0 0,0-1 0 0 0,0-1 0 0 0,0-1 1 0 0,1-1-1 0 0,0-2 0 0 0,0 0 0 0 0,1-1 0 0 0,0-2 0 0 0,-5-3 125 0 0,-9-7-2325 0 0,6-5-6236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20847 0 0,'0'0'472'0'0,"0"0"68"0"0,1-1 34 0 0,7-13 16 0 0,-7 10-559 0 0,1 0 1 0 0,0 0-1 0 0,0 1 0 0 0,1-1 1 0 0,-1 1-1 0 0,0 0 1 0 0,1 0-1 0 0,0 0 1 0 0,0 0-1 0 0,0 0 0 0 0,0 1 1 0 0,1-1-1 0 0,0 0-31 0 0,22-11 333 0 0,-15 8-292 0 0,0 0-1 0 0,0 1 1 0 0,1 0 0 0 0,-1 1-1 0 0,5-1-40 0 0,-6 3 26 0 0,0 1-1 0 0,0-1 1 0 0,0 2 0 0 0,1-1-1 0 0,-1 2 1 0 0,0-1-1 0 0,1 1 1 0 0,-1 1 0 0 0,0 0-1 0 0,0 0 1 0 0,0 1-1 0 0,0 0 1 0 0,0 1 0 0 0,-1 0-1 0 0,4 3-25 0 0,-7-4 5 0 0,-1 0 1 0 0,1 0-1 0 0,-1 1 0 0 0,-1 0 1 0 0,1 0-1 0 0,0 0 0 0 0,-1 0 0 0 0,0 1 1 0 0,0 0-1 0 0,0 0 0 0 0,0 0 1 0 0,-1 0-1 0 0,0 0 0 0 0,0 1 0 0 0,-1 0 1 0 0,1-1-1 0 0,-1 1 0 0 0,0 0 1 0 0,-1 0-1 0 0,1 0 0 0 0,-1 0 0 0 0,-1 0 1 0 0,1 1-1 0 0,-1-1 0 0 0,0 6-5 0 0,-1 0 2 0 0,-1 0-1 0 0,0 0 1 0 0,-1 0-1 0 0,0 0 1 0 0,-1 0-1 0 0,-1-1 1 0 0,0 1-1 0 0,-3 5-1 0 0,-10 14 6 0 0,-2 0-1 0 0,-5 5-5 0 0,17-25 68 0 0,0 1 1 0 0,1 0 0 0 0,1 0-1 0 0,-4 9-68 0 0,9-18 25 0 0,-1 0 0 0 0,1 1 0 0 0,0-1 0 0 0,0 0 0 0 0,1 1 0 0 0,-1-1 0 0 0,1 1 0 0 0,-1-1 0 0 0,1 1 0 0 0,0-1 0 0 0,0 0 0 0 0,1 1 0 0 0,-1-1 0 0 0,1 1 0 0 0,-1-1 0 0 0,1 0 0 0 0,0 1 0 0 0,1-1 0 0 0,-1 0 0 0 0,0 0 0 0 0,1 1-25 0 0,0-3 1 0 0,-1 1 0 0 0,1 0 0 0 0,-1-1 0 0 0,1 1 0 0 0,0-1 0 0 0,0 0 0 0 0,-1 1 0 0 0,1-1 0 0 0,0 0 0 0 0,0 0 0 0 0,0 0 0 0 0,0-1 0 0 0,0 1 0 0 0,1 0 0 0 0,-1-1-1 0 0,1 1 1 0 0,4 0-2 0 0,1 0 1 0 0,0 0-1 0 0,7-1 1 0 0,15-1 4 0 0,21-4-4 0 0,-32 2-30 0 0,0 1-1 0 0,0 1 0 0 0,0 0 1 0 0,1 2-1 0 0,8 1 31 0 0,-19 0-17 0 0,0 1 1 0 0,1-1 0 0 0,-1 1-1 0 0,-1 1 1 0 0,1 0-1 0 0,-1 0 1 0 0,1 1-1 0 0,-1 0 1 0 0,0 0 0 0 0,-1 1-1 0 0,5 3 17 0 0,-6-3-36 0 0,-1-1-1 0 0,0 0 1 0 0,0 1-1 0 0,0 0 1 0 0,0 0 0 0 0,-1 0-1 0 0,0 1 1 0 0,-1-1-1 0 0,1 1 1 0 0,-1 0 0 0 0,-1 0-1 0 0,1 0 1 0 0,-1 1-1 0 0,1 4 37 0 0,-3-8-4 0 0,1 0 0 0 0,-1 1 0 0 0,0-1 1 0 0,0 0-1 0 0,0 1 0 0 0,-1-1 0 0 0,0 0 0 0 0,0 0 0 0 0,0 0 0 0 0,0 1 0 0 0,0-1 0 0 0,-1 0 0 0 0,0 1 4 0 0,-2 1 44 0 0,1-1 0 0 0,-1 1 0 0 0,1-1 0 0 0,-1 0 0 0 0,-1 0 0 0 0,1 0 0 0 0,-1-1 0 0 0,-2 2-44 0 0,-11 7 309 0 0,0-1-1 0 0,-1-1 1 0 0,0 0-1 0 0,-17 5-308 0 0,33-15 35 0 0,-49 21 888 0 0,-2-3 1 0 0,-19 3-924 0 0,-15 5 511 0 0,20-4-488 0 0,65-21-498 0 0,-1-1 0 0 0,0 1 0 0 0,1-1 1 0 0,-1 1-1 0 0,1 0 0 0 0,-1 0 0 0 0,1 0 0 0 0,-2 3 475 0 0,4-5-6166 0 0,1 0-1795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16 18863 0 0,'0'0'430'0'0,"0"0"55"0"0,0 0 28 0 0,0 0-53 0 0,0 0-212 0 0,10-4 2347 0 0,1-2-2195 0 0,-11 6-392 0 0,0 0-1 0 0,0 0 1 0 0,0 0-1 0 0,0 0 0 0 0,0 0 1 0 0,0 0-1 0 0,0 0 1 0 0,0-1-1 0 0,-1 1 1 0 0,1 0-1 0 0,0 0 0 0 0,0 0 1 0 0,0 0-1 0 0,0 0 1 0 0,0 0-1 0 0,0 0 0 0 0,0 0 1 0 0,0 0-1 0 0,0 0 1 0 0,0-1-1 0 0,0 1 1 0 0,0 0-1 0 0,0 0 0 0 0,0 0 1 0 0,0 0-1 0 0,0 0 1 0 0,-1 0-1 0 0,1 0 1 0 0,0 0-1 0 0,0 0 0 0 0,0 0 1 0 0,0 0-1 0 0,0 0 1 0 0,0 0-1 0 0,0 0 0 0 0,0 0 1 0 0,0 0-1 0 0,-1 0 1 0 0,1 0-1 0 0,0 0 1 0 0,0 0-1 0 0,0 0 0 0 0,0 0 1 0 0,0 0-1 0 0,0 0 1 0 0,0 0-1 0 0,0 0 1 0 0,0 0-1 0 0,-1 0 0 0 0,1 0 1 0 0,0 0-8 0 0,-26 0 538 0 0,13 1-455 0 0,-31-4 479 0 0,27 2-220 0 0,1 0-1 0 0,-17 2-341 0 0,-109 6 1120 0 0,96-3-837 0 0,7 0-94 0 0,18-1-103 0 0,0 0 0 0 0,0 2 0 0 0,1 0 0 0 0,-9 4-86 0 0,3-1 45 0 0,-17 3-34 0 0,37-11-18 0 0,5 0 4 0 0,0 0 0 0 0,0 0 0 0 0,0 0 0 0 0,0 0 0 0 0,1 0 0 0 0,-1 0 0 0 0,0 1 0 0 0,0-1 0 0 0,0 0 0 0 0,0 1 0 0 0,1-1 0 0 0,-1 0 0 0 0,0 1 0 0 0,0-1 0 0 0,0 1 0 0 0,1-1 0 0 0,-1 1 0 0 0,0-1 0 0 0,1 1 0 0 0,-1 0-1 0 0,0 0 4 0 0,0 0-54 0 0,-3-1 54 0 0,4 21 53 0 0,0-14-42 0 0,1 0 1 0 0,0 0-1 0 0,0 0 0 0 0,1 0 1 0 0,1 4-12 0 0,-1-5 11 0 0,0 1 0 0 0,0 0 0 0 0,-1 0 0 0 0,0 0 0 0 0,0 3-11 0 0,-1 19-21 0 0,-1 0-1 0 0,-2 0 1 0 0,-1 4 21 0 0,3-23 0 0 0,0 0 0 0 0,1 0 0 0 0,0 0 0 0 0,1 5 0 0 0,0 12 0 0 0,7 13-76 0 0,-8-39-17 0 0,1 0-10 0 0,1 2 70 0 0,12 8-25 0 0,-11-8 77 0 0,4 1 14 0 0,12-3-18 0 0,-12-1-27 0 0,0-1 1 0 0,-1 0-1 0 0,1 0 0 0 0,-1 0 0 0 0,3-2 12 0 0,-2 1-16 0 0,-1 0 0 0 0,0 1 0 0 0,1 0 0 0 0,0 0 0 0 0,2 0 16 0 0,-3 1-6 0 0,8 0-22 0 0,-1 0-1 0 0,1 1 0 0 0,-1 0 1 0 0,1 1-1 0 0,2 1 29 0 0,22 5-18 0 0,-28-6 5 0 0,1 0 0 0 0,-1 0 0 0 0,0 1 0 0 0,0 0 1 0 0,8 5 12 0 0,13 7-31 0 0,-1-1-131 0 0,25 17 162 0 0,-46-25-59 0 0,0 0 0 0 0,0 1 0 0 0,-1 0 0 0 0,0 1 0 0 0,0 0 0 0 0,-1 0 0 0 0,6 8 59 0 0,2 4-121 0 0,-9-13 56 0 0,-1-1 0 0 0,0 1 0 0 0,-1 0 0 0 0,1 1 0 0 0,-1-1 0 0 0,-1 1 0 0 0,1 0 65 0 0,-2-2-17 0 0,2 6-34 0 0,0 1 1 0 0,1 9 50 0 0,-5-18-3 0 0,1 0 0 0 0,-1 0 0 0 0,0 0 0 0 0,0 0 0 0 0,0 1-1 0 0,0-1 1 0 0,-1 0 0 0 0,0 0 0 0 0,0 0 0 0 0,0 0 0 0 0,0 0 3 0 0,-6 15 22 0 0,-1-1-1 0 0,-1 1 0 0 0,-1-1 1 0 0,-1-1-1 0 0,-8 12-21 0 0,-1-3 172 0 0,-1-1 1 0 0,-2-1-1 0 0,0-1 1 0 0,-2 0-1 0 0,0-2 1 0 0,-1-1-1 0 0,-2-2 1 0 0,-12 7-173 0 0,18-14 56 0 0,0 0 0 0 0,0-2 0 0 0,-1-1 1 0 0,0-1-1 0 0,0 0 0 0 0,-10-1-56 0 0,22-4-80 0 0,-1-1 0 0 0,1-1 0 0 0,-1 0 0 0 0,1 0 0 0 0,-1-1 0 0 0,1-1 0 0 0,-1 0 0 0 0,0-1 80 0 0,-16-4-1198 0 0,0-2 0 0 0,-16-7 1198 0 0,22 4-1981 0 0,2-2-3770 0 0,2-1-1696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78 12840 0 0,'5'-3'748'0'0,"58"-34"3403"0"0,-61 36-4006 0 0,7-3 714 0 0,-8 4-384 0 0,-1 0-58 0 0,3-5 158 0 0,-3 3 3669 0 0,-4 1-4196 0 0,1-1 1 0 0,-1 1 0 0 0,0 0-1 0 0,0 0 1 0 0,0 0-1 0 0,0 0 1 0 0,0 1-1 0 0,-1-1-48 0 0,-13-1 8 0 0,-41-5 88 0 0,1 2 0 0 0,0 3-1 0 0,-7 2-95 0 0,33 1 134 0 0,7 0-55 0 0,1 1-1 0 0,0 2 1 0 0,-17 4-79 0 0,33-6 23 0 0,-7 1-39 0 0,-1 2 0 0 0,1-1-1 0 0,0 2 1 0 0,-11 6 16 0 0,17-8-11 0 0,1 0 1 0 0,0 1-1 0 0,0 0 0 0 0,1 1 0 0 0,0 0 1 0 0,0 0-1 0 0,0 1 0 0 0,-5 6 11 0 0,9-8-33 0 0,-11 9-60 0 0,12-12 96 0 0,-1 0 0 0 0,1 1 0 0 0,0-1 0 0 0,0 1 1 0 0,0-1-1 0 0,0 1 0 0 0,0-1 0 0 0,0 1 1 0 0,1 0-1 0 0,-1 2-3 0 0,1-3 1 0 0,0 0 1 0 0,1-1 0 0 0,-1 1-1 0 0,0-1 1 0 0,0 1 0 0 0,0-1 0 0 0,0 0-1 0 0,0 1 1 0 0,0-1 0 0 0,-1 0-1 0 0,1 1-1 0 0,-5 3-5 0 0,1 0 0 0 0,1 0 0 0 0,-1 0 0 0 0,1 1 0 0 0,0 0 0 0 0,-2 5 5 0 0,-19 37-34 0 0,24-45 34 0 0,-10 18-6 0 0,4-6-6 0 0,0-1 1 0 0,1 1-1 0 0,0 0 1 0 0,2 1-1 0 0,-1 0 12 0 0,-2 3 0 0 0,7-12 0 0 0,9-6 0 0 0,-2 0 0 0 0,0-1 0 0 0,0 0 0 0 0,1 0 0 0 0,2-1 0 0 0,-3 0 0 0 0,0 0 0 0 0,0 1 0 0 0,0 0 0 0 0,5 1 0 0 0,4 1 4 0 0,0-1-1 0 0,10-1-3 0 0,-12 0 41 0 0,0 0 1 0 0,0 1-1 0 0,11 2-41 0 0,-11 0 8 0 0,0-2 0 0 0,10 1-8 0 0,-12-2-6 0 0,1 1 0 0 0,-1 1 1 0 0,10 2 5 0 0,20 5-78 0 0,-25-7 32 0 0,-1 2 0 0 0,9 3 46 0 0,10 7-32 0 0,0 1 0 0 0,-2 2 0 0 0,0 2 0 0 0,7 5 32 0 0,-31-18-32 0 0,-1 0 0 0 0,0 1 0 0 0,0 0 0 0 0,-1 0 0 0 0,0 1 0 0 0,1 0 32 0 0,-6-5 0 0 0,-1-1 0 0 0,1 1 0 0 0,0-1 0 0 0,-1 1 0 0 0,1 0 0 0 0,-1 0 0 0 0,0-1 0 0 0,0 1 0 0 0,0 0 0 0 0,0 0 0 0 0,-1 0 0 0 0,1 0 0 0 0,-1 0 0 0 0,1 0 0 0 0,-1 0 0 0 0,0 0 0 0 0,-1 2 0 0 0,1 0 0 0 0,-1 0 0 0 0,-1 0 0 0 0,1 0 0 0 0,-1 0 0 0 0,0 0 0 0 0,0 0 0 0 0,0-1 0 0 0,0 1 0 0 0,-4 4 0 0 0,-5 6 0 0 0,-1 0 0 0 0,-1-1 0 0 0,0-1 0 0 0,-1 0 0 0 0,-3 3 0 0 0,-29 22-36 0 0,-1-2 0 0 0,-28 15 36 0 0,45-32-3 0 0,-1-1-1 0 0,-1-2 0 0 0,0 0 1 0 0,-33 9 3 0 0,48-19-80 0 0,0-1 0 0 0,-1-1 1 0 0,1 0-1 0 0,-1-1 1 0 0,0-1-1 0 0,-8 0 80 0 0,-66-9-4356 0 0,76 7 2572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17935 0 0,'0'0'407'0'0,"0"0"60"0"0,-1 2 23 0 0,-15 18 158 0 0,15-18-422 0 0,1-2 66 0 0,0 0 10 0 0,0 0-26 0 0,0 0-117 0 0,0 0-51 0 0,0 0-11 0 0,0 0-2 0 0,3-1-61 0 0,0 0 0 0 0,0 0-1 0 0,0 0 1 0 0,0 0 0 0 0,0 0 0 0 0,0 0 0 0 0,-1-1-1 0 0,1 1 1 0 0,1-2-34 0 0,14-7 204 0 0,-6 7 27 0 0,1 0 0 0 0,-1 0-1 0 0,1 1 1 0 0,0 1 0 0 0,0 1 0 0 0,7 0-231 0 0,21-2 523 0 0,-16 1-325 0 0,-1 1 1 0 0,1 1-1 0 0,0 1 1 0 0,-1 1-1 0 0,1 1 1 0 0,12 5-199 0 0,-35-9 0 0 0,0 1 0 0 0,1 0 0 0 0,-1 0 1 0 0,0 0-1 0 0,0 0 0 0 0,0 0 1 0 0,0 0-1 0 0,0 1 0 0 0,0-1 0 0 0,0 1 1 0 0,0-1-1 0 0,0 1 0 0 0,-1 0 1 0 0,1 0-1 0 0,-1 0 0 0 0,1 0 0 0 0,-1 0 1 0 0,0 0-1 0 0,0 0 0 0 0,0 0 1 0 0,0 0-1 0 0,0 1 0 0 0,0-1 1 0 0,-1 0-1 0 0,1 1 0 0 0,-1-1 0 0 0,1 0 1 0 0,-1 1-1 0 0,0-1 0 0 0,0 1 1 0 0,0-1-1 0 0,0 0 0 0 0,-1 1 0 0 0,1-1 1 0 0,0 0-1 0 0,-1 1 0 0 0,0-1 0 0 0,-2 6-28 0 0,0 0 1 0 0,-1-1-1 0 0,0 0 0 0 0,0 0 0 0 0,0 0 1 0 0,-6 6 27 0 0,-35 37-317 0 0,28-33 124 0 0,-11 16 193 0 0,15-17-32 0 0,-1 1 0 0 0,0-2-1 0 0,-1 0 1 0 0,-5 4 32 0 0,16-18 13 0 0,2 2 5 0 0,-8 18-37 0 0,10-21 22 0 0,0 1 0 0 0,0-1 0 0 0,0 0 0 0 0,0 1 0 0 0,0-1 0 0 0,0 0 0 0 0,0 1 0 0 0,0-1 0 0 0,1 0-1 0 0,-1 1 1 0 0,0-1 0 0 0,0 0 0 0 0,0 1 0 0 0,0-1 0 0 0,0 0 0 0 0,1 1 0 0 0,-1-1 0 0 0,0 0 0 0 0,0 0 0 0 0,1 1 0 0 0,-1-1 0 0 0,0 0 0 0 0,0 0 0 0 0,1 0 0 0 0,-1 1 0 0 0,0-1 0 0 0,0 0 0 0 0,1 0 0 0 0,-1 0 0 0 0,0 0 0 0 0,1 1 0 0 0,-1-1 0 0 0,0 0-1 0 0,1 0-2 0 0,14 6 71 0 0,-12-5-51 0 0,22 6 183 0 0,24 5-203 0 0,-35-9-9 0 0,9 3-37 0 0,-1 0 0 0 0,-1 1 0 0 0,18 9 46 0 0,-26-10-6 0 0,34 15 2 0 0,-1 1 0 0 0,12 11 4 0 0,-25-11 0 0 0,-2 1 0 0 0,-1 2 0 0 0,-1 1 0 0 0,3 5 0 0 0,-25-23 10 0 0,0-1 0 0 0,0 1 0 0 0,-1 1 0 0 0,-1-1-1 0 0,1 1 1 0 0,-1 0 0 0 0,-1 0 0 0 0,1 1 0 0 0,0 2-10 0 0,-4-7 29 0 0,1 0 0 0 0,-1 0 1 0 0,0 0-1 0 0,0 1 0 0 0,0-1 0 0 0,-1 0 1 0 0,1 0-1 0 0,-1 1 0 0 0,-1-1 1 0 0,1 0-1 0 0,-1 0 0 0 0,0 0 1 0 0,0 1-1 0 0,0-1 0 0 0,-1 0 1 0 0,0 0-1 0 0,0-1 0 0 0,-2 5-29 0 0,-2 1 84 0 0,0-1 1 0 0,-1 0-1 0 0,0 0 0 0 0,0 0 0 0 0,-1-1 0 0 0,0 0 0 0 0,-1-1 0 0 0,0 1 0 0 0,0-2 1 0 0,-2 2-85 0 0,-2-1 74 0 0,0 0 0 0 0,-1 0 0 0 0,0-2 0 0 0,0 0 0 0 0,0 0 0 0 0,-1-1 0 0 0,-6 0-74 0 0,-49 9 364 0 0,-1-3 0 0 0,-12-3-364 0 0,45-5 185 0 0,0-2-1 0 0,0-2 0 0 0,0-1 0 0 0,-36-8-184 0 0,49 4-746 0 0,0 0-1 0 0,1-2 1 0 0,0 0-1 0 0,-20-13 747 0 0,22 7-6180 0 0,0-3-1926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1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18 17191 0 0,'-15'0'652'0'0,"11"0"377"0"0,8 0-428 0 0,-3 0-160 0 0,-1 0 20 0 0,2 0-15 0 0,10 0 259 0 0,-12 0-376 0 0,0 0-29 0 0,0 0-118 0 0,0 0-57 0 0,-2 0-12 0 0,-46-5 1415 0 0,-56-5-1152 0 0,68 8-549 0 0,-1 2 0 0 0,1 1 0 0 0,-20 4 173 0 0,-53 1-281 0 0,97-5 356 0 0,1 0 0 0 0,0 1 0 0 0,0 0 0 0 0,0 1 0 0 0,0 0 0 0 0,-8 4-75 0 0,-18 5 153 0 0,8 1-124 0 0,27-12 46 0 0,3 0-6 0 0,0 0-66 0 0,-1-1 0 0 0,1 1 0 0 0,-1-1 0 0 0,1 1 0 0 0,-1-1-1 0 0,1 1 1 0 0,-1-1 0 0 0,1 0 0 0 0,0 1 0 0 0,-1-1 0 0 0,1 0 0 0 0,-1 1-1 0 0,1-1 1 0 0,0 0 0 0 0,0 0 0 0 0,-1 1 0 0 0,1-1 0 0 0,0 0 0 0 0,-1 0-1 0 0,1 0 1 0 0,0 0-3 0 0,3 0 4 0 0,27 3 99 0 0,-29-3-7 0 0,9 5 47 0 0,-4-4-124 0 0,-6-1-15 0 0,-1 0 1 0 0,1 0-1 0 0,-1 0 0 0 0,1 0 0 0 0,-1 0 1 0 0,1 0-1 0 0,-1 0 0 0 0,1 0 1 0 0,-1 0-1 0 0,1 0 0 0 0,-1 1 1 0 0,1-1-1 0 0,-1 0 0 0 0,1 0 1 0 0,-1 1-1 0 0,0-1 0 0 0,1 0 1 0 0,-1 1-1 0 0,1-1 0 0 0,-1 0 1 0 0,0 1-1 0 0,1-1 0 0 0,-1 0 1 0 0,0 1-1 0 0,0-1 0 0 0,1 1 1 0 0,-1-1-1 0 0,0 1 0 0 0,0-1 1 0 0,1 1-1 0 0,-1-1 0 0 0,0 1 1 0 0,0-1-1 0 0,0 1 0 0 0,0-1-4 0 0,4 8 0 0 0,-4-7 0 0 0,1 0 0 0 0,0 1 0 0 0,-1-1 0 0 0,1 0 0 0 0,-1 0 0 0 0,1 1 0 0 0,-1-1 0 0 0,1 0 0 0 0,-1 1 0 0 0,0-1 0 0 0,0 1 0 0 0,-2 23-42 0 0,2-18 3 0 0,-1 1 0 0 0,1-1 1 0 0,0 1-1 0 0,0-1 0 0 0,1 5 39 0 0,2-2-10 0 0,-2-7 1 0 0,-1 0 0 0 0,1 0 0 0 0,-1-1 0 0 0,1 1 0 0 0,-1 0 0 0 0,0 0-1 0 0,0 0 1 0 0,0 0 0 0 0,0 2 9 0 0,-1-4 0 0 0,0 6-14 0 0,0 0 0 0 0,0 1 0 0 0,0-1 0 0 0,1 0 0 0 0,0 0 0 0 0,1 1 0 0 0,-1-1 0 0 0,1 1 14 0 0,0-1 0 0 0,0 0 0 0 0,-1 0 0 0 0,-1 1 0 0 0,1-1 0 0 0,-1 0 0 0 0,0 0 0 0 0,-2 4 0 0 0,1-2 0 0 0,1-1 0 0 0,0 0 0 0 0,0 0 0 0 0,1 1 0 0 0,0 3 0 0 0,0-10 0 0 0,0 1 0 0 0,0-1 0 0 0,-1 1 0 0 0,1-1 0 0 0,0 0 0 0 0,-1 1 0 0 0,0-1 0 0 0,1 0 0 0 0,-2 2 0 0 0,1-2 0 0 0,0-1 0 0 0,1 1 0 0 0,-1-1 0 0 0,1 1 0 0 0,-1-1 0 0 0,1 1 0 0 0,0-1 0 0 0,-1 1 0 0 0,1 0 0 0 0,0-1 0 0 0,0 1 0 0 0,0 0 0 0 0,0-1 0 0 0,1 1 0 0 0,-1-1 0 0 0,0 1 0 0 0,1 0 0 0 0,-1-1 0 0 0,1 1 0 0 0,2 5 13 0 0,1 0-1 0 0,-1-1 1 0 0,1 0-1 0 0,0 0 0 0 0,1 0 1 0 0,0-1-13 0 0,-4-3 55 0 0,0-2 3 0 0,5 2-32 0 0,-2 2 69 0 0,-3-4-93 0 0,0 1 0 0 0,-1-1-1 0 0,1 1 1 0 0,-1-1 0 0 0,1 0 0 0 0,0 1 0 0 0,-1-1 0 0 0,1 0 0 0 0,0 0-1 0 0,0 1 1 0 0,-1-1 0 0 0,1 0 0 0 0,0 0 0 0 0,0 0 0 0 0,-1 0 0 0 0,1 0-1 0 0,0 0 1 0 0,0 0 0 0 0,0 0-2 0 0,207 42-64 0 0,-147-29 32 0 0,6 0-8 0 0,17-5 21 0 0,-15-1-323 0 0,0 2-1 0 0,3 5 343 0 0,-65-13-63 0 0,0 1 1 0 0,0 1-1 0 0,0-1 0 0 0,0 1 0 0 0,-1 0 0 0 0,1 1 1 0 0,-1 0-1 0 0,0 0 0 0 0,0 0 0 0 0,0 1 0 0 0,0 0 1 0 0,-1 0-1 0 0,0 0 0 0 0,0 0 0 0 0,0 1 0 0 0,-1 0 0 0 0,0 0 1 0 0,3 6 62 0 0,-5-8-10 0 0,-2-1 1 0 0,1 1-1 0 0,0-1 0 0 0,-1 1 1 0 0,1 0-1 0 0,-1-1 1 0 0,0 1-1 0 0,-1-1 1 0 0,1 1-1 0 0,0 0 0 0 0,-1-1 1 0 0,0 1-1 0 0,0-1 1 0 0,0 1-1 0 0,0-1 1 0 0,-2 4 9 0 0,-2 3-35 0 0,1 0-1 0 0,-2 0 1 0 0,1-1 0 0 0,-7 8 35 0 0,0-3-7 0 0,-1-1-1 0 0,0 0 1 0 0,0-1-1 0 0,-1-1 1 0 0,-1 0-1 0 0,-1 0 8 0 0,-30 24 223 0 0,11-10 229 0 0,0-1 1 0 0,-24 11-453 0 0,2 0 525 0 0,28-19-27 0 0,0 0-1 0 0,-1-2 0 0 0,0-2 1 0 0,-28 8-498 0 0,41-15 270 0 0,0-1 0 0 0,-15 1-270 0 0,3 0 182 0 0,14-3-234 0 0,-1-2 0 0 0,0 0 1 0 0,1 0-1 0 0,-1-1 0 0 0,1-1 0 0 0,-1-1 0 0 0,-1 0 52 0 0,-20-4-1059 0 0,14 2-189 0 0,8-5-58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51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11 186 14184 0 0,'-10'-2'2229'0'0,"12"-3"-238"0"0,1 1-2093 0 0,6-15 826 0 0,-7 15-629 0 0,-1 0 0 0 0,1 0 0 0 0,0 1 0 0 0,0-1-1 0 0,1 1 1 0 0,-1-1 0 0 0,1 1-95 0 0,9-11 335 0 0,-4 5-67 0 0,1-1 0 0 0,0 2-1 0 0,0-1 1 0 0,0 1 0 0 0,1 1-1 0 0,9-5-267 0 0,-8 5 262 0 0,1 1 0 0 0,0 0-1 0 0,0 1 1 0 0,0 0 0 0 0,1 1-1 0 0,0 0 1 0 0,-1 1 0 0 0,5 0-262 0 0,6 0 280 0 0,0 1 0 0 0,1 1 1 0 0,-1 1-1 0 0,21 3-280 0 0,104 19 521 0 0,-117-14-465 0 0,-1 1 0 0 0,0 1 0 0 0,22 11-56 0 0,-23-8-10 0 0,-1 2-1 0 0,16 10 11 0 0,-41-22-36 0 0,1 0 1 0 0,0 0 0 0 0,-1 0-1 0 0,0 0 1 0 0,0 0-1 0 0,0 1 1 0 0,1 0 35 0 0,-3-3-2 0 0,-1 0-1 0 0,1 0 1 0 0,0 0 0 0 0,0 0 0 0 0,-1 0-1 0 0,1 0 1 0 0,-1 1 0 0 0,1-1 0 0 0,-1 0-1 0 0,1 0 1 0 0,-1 0 0 0 0,0 1 0 0 0,1-1-1 0 0,-1 0 1 0 0,0 0 0 0 0,0 1 0 0 0,0-1-1 0 0,0 0 1 0 0,0 0 0 0 0,0 1 0 0 0,0-1-1 0 0,-1 0 1 0 0,1 0 0 0 0,0 1 0 0 0,-1-1-1 0 0,1 0 3 0 0,-8 9-71 0 0,1 0 0 0 0,-1-1-1 0 0,-1-1 1 0 0,1 1 0 0 0,-1-1-1 0 0,-1-1 1 0 0,0 0 0 0 0,-2 1 71 0 0,-22 13-381 0 0,-31 13 381 0 0,47-25-14 0 0,-90 47-787 0 0,84-46 738 0 0,19-8 58 0 0,-1 0 0 0 0,1 1 0 0 0,-1-1 0 0 0,1 1 0 0 0,0 1 0 0 0,0-1 0 0 0,-1 2 5 0 0,4-3 0 0 0,1-1-1 0 0,0 0 0 0 0,1-1 1 0 0,-1 1-1 0 0,0-1 0 0 0,0 1 1 0 0,0 0-1 0 0,1-1 0 0 0,-1 1 1 0 0,0-1-1 0 0,0 0 0 0 0,0 1 1 0 0,0-1-1 0 0,0 0 0 0 0,0 1 1 0 0,0-1 0 0 0,17 12-39 0 0,-3-7 149 0 0,-1 0 1 0 0,1-1-1 0 0,-1 0 0 0 0,8 0-110 0 0,-6-1 80 0 0,0 1 0 0 0,0 0 0 0 0,8 4-80 0 0,142 67 256 0 0,-138-62-224 0 0,-1 2 0 0 0,0 0 0 0 0,0 2 0 0 0,5 6-32 0 0,-1 2 0 0 0,22 16 0 0 0,-36-29 36 0 0,0-1 0 0 0,0 2 0 0 0,-2 0 0 0 0,1 1 0 0 0,-2 0 0 0 0,1 1 0 0 0,-2 0 0 0 0,3 6-36 0 0,-11-16 0 0 0,0 0 0 0 0,-1 0 0 0 0,0 0 0 0 0,1 0 0 0 0,-2 0 0 0 0,1 0 0 0 0,-1 1 0 0 0,0-1 0 0 0,0 1 0 0 0,0-1 0 0 0,-1 1 0 0 0,1-1 0 0 0,-1 1 0 0 0,-1-1 0 0 0,1 1 0 0 0,-1-1 0 0 0,0 1 0 0 0,0-1 0 0 0,-1 1 0 0 0,0-1 0 0 0,0 0 0 0 0,0 0 0 0 0,0 0 0 0 0,-1 0 0 0 0,-1 2 0 0 0,-2 1 7 0 0,1-1 0 0 0,-2 0-1 0 0,1 0 1 0 0,-1-1 0 0 0,0 0-1 0 0,0 0 1 0 0,-1 0 0 0 0,0-1-1 0 0,-2 1-6 0 0,-16 8 62 0 0,-1-1 0 0 0,-10 3-62 0 0,15-8 212 0 0,0-1 0 0 0,-1-2-1 0 0,-15 2-211 0 0,-15 4 357 0 0,-20 5 271 0 0,0-3 0 0 0,-68 3-628 0 0,16-9 6 0 0,87-5-1077 0 0,-26-2 1071 0 0,17-1-2283 0 0,31 0 575 0 0,3-2-68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23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95 391 13160 0 0,'0'0'297'0'0,"0"0"39"0"0,-5-3 347 0 0,4 2-667 0 0,0 0 0 0 0,0 0 0 0 0,0 0 0 0 0,0 0 1 0 0,0 0-1 0 0,-1 1 0 0 0,1-1 0 0 0,0 0 0 0 0,0 1 1 0 0,-1-1-1 0 0,1 1 0 0 0,-1 0 0 0 0,1-1 0 0 0,0 1 0 0 0,-1 0 1 0 0,1 0-1 0 0,-2 0-16 0 0,-3-1 374 0 0,5 0 207 0 0,-8 1 602 0 0,3-2-783 0 0,0 1-1 0 0,0 0 1 0 0,-1 1 0 0 0,1-1-1 0 0,0 1-399 0 0,3 0 203 0 0,3 0 42 0 0,0 0 13 0 0,0 0 4 0 0,0 0 32 0 0,0 0 122 0 0,0 0 52 0 0,-1-1-266 0 0,0 0 1 0 0,0 0 0 0 0,0-1-1 0 0,-1 1 1 0 0,1-1 0 0 0,1 1-1 0 0,-1-1 1 0 0,-1 0-203 0 0,3 0 47 0 0,-1 1-1 0 0,0-1 1 0 0,1 0-1 0 0,-1 1 1 0 0,1-1-1 0 0,-1 1 1 0 0,1-1-1 0 0,0 1 1 0 0,0-1 0 0 0,0 1-1 0 0,-1-1 1 0 0,1 1-1 0 0,1 0 1 0 0,-1 0-1 0 0,0-1 1 0 0,0 1 0 0 0,1 0-47 0 0,28-22 366 0 0,-7 6-189 0 0,-20 14-155 0 0,1 1 1 0 0,-1-1 0 0 0,0 1 0 0 0,1 0 0 0 0,-1 0 0 0 0,1 0 0 0 0,0 1 0 0 0,0-1-23 0 0,8-3 59 0 0,-9 4-44 0 0,0 0 0 0 0,0 0 0 0 0,0 0-1 0 0,0 0 1 0 0,0 0 0 0 0,0 0 0 0 0,0 1-1 0 0,1 0 1 0 0,-1 0 0 0 0,0 0 0 0 0,0 0-1 0 0,0 0 1 0 0,0 0 0 0 0,1 1 0 0 0,-1 0-15 0 0,-1-1 7 0 0,-1 0 1 0 0,0 0-1 0 0,1 0 0 0 0,-1 0 1 0 0,0 1-1 0 0,1-1 1 0 0,-1 0-1 0 0,0 1 1 0 0,1-1-1 0 0,-1 1 1 0 0,0-1-1 0 0,0 1 1 0 0,0 0-1 0 0,1-1 1 0 0,-1 1-1 0 0,0 0 1 0 0,0 0-8 0 0,3 3 19 0 0,1-1-10 0 0,0 1-1 0 0,-1-1 1 0 0,0 1-1 0 0,1 1 1 0 0,-1-1-1 0 0,-1 1 1 0 0,1-1-1 0 0,-1 1 1 0 0,0 0-1 0 0,0 0 0 0 0,0 1 1 0 0,-1-1-1 0 0,1 1 1 0 0,0 4-9 0 0,2 7 14 0 0,-1 1 1 0 0,0 0-1 0 0,-1 1 0 0 0,-2 0-14 0 0,0-1 22 0 0,-1 0-1 0 0,-1 0 1 0 0,-1 0-1 0 0,-1 0 1 0 0,0-1 0 0 0,-3 6-22 0 0,-5 38-2 0 0,4-14 2 0 0,0 45 0 0 0,7-84 10 0 0,-1 0 0 0 0,0 0 0 0 0,-2 8-10 0 0,2-9 14 0 0,-1 1 0 0 0,1-1 0 0 0,0 8-14 0 0,2-3 0 0 0,3-6 11 0 0,-4-4 48 0 0,11-10 95 0 0,-8 5-134 0 0,-1 0-1 0 0,1 0 1 0 0,-1 0 0 0 0,0-1-1 0 0,0 1 1 0 0,0 0-1 0 0,0-3-19 0 0,10-13 79 0 0,-4 6-47 0 0,-1 0 0 0 0,0-1 0 0 0,0 0-1 0 0,-1 0 1 0 0,-1 0 0 0 0,-1-1-32 0 0,6-13 49 0 0,-2 10-9 0 0,0 0 1 0 0,7-10-41 0 0,-5 11 55 0 0,-1 0 1 0 0,3-12-56 0 0,-6 13 32 0 0,1 1 0 0 0,1 0 0 0 0,0 0 0 0 0,0 1 0 0 0,2 0 0 0 0,7-9-32 0 0,-5 6 44 0 0,-1-1 1 0 0,-1 0-1 0 0,0-1 0 0 0,6-18-44 0 0,-3 7 50 0 0,-2 11-7 0 0,-9 17-36 0 0,-1 0 1 0 0,1 0 0 0 0,-1 0-1 0 0,0 0 1 0 0,0-1 0 0 0,0 1 0 0 0,0-1-1 0 0,0 1 1 0 0,0 0 0 0 0,0-2-8 0 0,-1 3 1 0 0,0 0 0 0 0,0 0 1 0 0,1 0-1 0 0,-1 1 0 0 0,1-1 0 0 0,-1 0 1 0 0,1 0-1 0 0,-1 0 0 0 0,1 1 0 0 0,-1-1 1 0 0,1 0-1 0 0,0 0 0 0 0,-1 1 0 0 0,1-1 0 0 0,0 1 1 0 0,-1-1-1 0 0,1 1 0 0 0,0-1-1 0 0,0 1 2 0 0,0-1 51 0 0,-1 1 11 0 0,0 1 6 0 0,-4 25 26 0 0,3-22-96 0 0,0 0-1 0 0,0 0 0 0 0,0 1 0 0 0,0-1 1 0 0,1 0-1 0 0,0 1 0 0 0,0-1 0 0 0,0 2 1 0 0,3 11 0 0 0,0 1 0 0 0,1-1 0 0 0,1 0 0 0 0,2 2 0 0 0,-2 1 0 0 0,-5-16 0 0 0,1 0 0 0 0,0 0 0 0 0,1 0 0 0 0,-1-1 0 0 0,2 5 0 0 0,-1-5 0 0 0,-1 0 0 0 0,1 1 0 0 0,-1-1 0 0 0,0 1 0 0 0,-1 0 0 0 0,1-1 0 0 0,0 1 0 0 0,-1 0 0 0 0,0 0 0 0 0,0 0 0 0 0,0 1 0 0 0,1 0 0 0 0,-1 0 0 0 0,1-1 0 0 0,0 1 0 0 0,1 3 0 0 0,1 4 0 0 0,-1-1 0 0 0,0 0 0 0 0,-1 1 0 0 0,-1-1 0 0 0,0 1 0 0 0,0-1 0 0 0,-1 5 0 0 0,-1 20 0 0 0,2-30 1 0 0,0-4-8 0 0,0 1 0 0 0,0-1 0 0 0,0 1 0 0 0,0 0 0 0 0,0-1 0 0 0,0 1 0 0 0,1-1 0 0 0,-1 1 0 0 0,1 0 0 0 0,0-1 0 0 0,0 0 0 0 0,0 1 0 0 0,0-1 0 0 0,0 1 0 0 0,1 0 7 0 0,-2-3-6 0 0,1 0 0 0 0,-1 1-1 0 0,0-1 1 0 0,1 0 0 0 0,-1 0 0 0 0,1 1 0 0 0,-1-1-1 0 0,0 0 1 0 0,1 0 0 0 0,-1 0 0 0 0,1 1-1 0 0,-1-1 1 0 0,1 0 0 0 0,-1 0 0 0 0,1 0-1 0 0,-1 0 1 0 0,1 0 0 0 0,-1 0 0 0 0,1 0 0 0 0,-1 0-1 0 0,1 0 1 0 0,-1 0 0 0 0,1 0 0 0 0,-1-1-1 0 0,1 1 1 0 0,-1 0 0 0 0,1 0 0 0 0,-1 0-1 0 0,1 0 1 0 0,-1-1 0 0 0,0 1 0 0 0,1 0-1 0 0,-1-1 7 0 0,16-13-206 0 0,-10 9-3 0 0,52-40-5047 0 0,-32 26-2434 0 0</inkml:trace>
  <inkml:trace contextRef="#ctx0" brushRef="#br0" timeOffset="384.019">823 456 19031 0 0,'0'0'432'0'0,"0"0"66"0"0,0 0 23 0 0,0 0-60 0 0,0 0-250 0 0,0 0 73 0 0,0 0 61 0 0,0 0 9 0 0,0 0-41 0 0,2 1-194 0 0,3-1-116 0 0,0 0 1 0 0,0 0 0 0 0,0 0 0 0 0,0 0-1 0 0,0-1 1 0 0,4-1-4 0 0,13-1 52 0 0,-3 0 2 0 0,0-1-1 0 0,0 0 1 0 0,3-3-54 0 0,32-6 182 0 0,-6 6 131 0 0,24 0-313 0 0,31-3-33 0 0,54-18-2619 0 0,-81 8-659 0 0,-49 11-2131 0 0,-18 2 317 0 0</inkml:trace>
  <inkml:trace contextRef="#ctx0" brushRef="#br0" timeOffset="748.981">1278 164 15232 0 0,'-2'0'446'0'0,"2"0"-341"0"0,-4 1 37 0 0,-7-9 341 0 0,10 6 243 0 0,1 2 217 0 0,1 1-632 0 0,0-1-1 0 0,0 0 1 0 0,0 0 0 0 0,0 1 0 0 0,0-1-1 0 0,0 0 1 0 0,0 1 0 0 0,0-1 0 0 0,0 1-1 0 0,-1-1 1 0 0,1 1 0 0 0,0 0 0 0 0,0 0-311 0 0,1 1 12 0 0,-1 0 1 0 0,0 1-1 0 0,0-1 1 0 0,1 1 0 0 0,-2 0-1 0 0,1-1 1 0 0,0 1-1 0 0,0 0 1 0 0,-1 0 0 0 0,0 0-1 0 0,1-1 1 0 0,-1 1-1 0 0,0 2-12 0 0,2 18 98 0 0,0-14-54 0 0,-1 1-1 0 0,0-1 1 0 0,0 1 0 0 0,-2 0-1 0 0,1-1 1 0 0,-1 1 0 0 0,0 0-1 0 0,-2 6-43 0 0,-3 31 168 0 0,5-29-111 0 0,1-5-29 0 0,-1-1 0 0 0,-1 1 1 0 0,0 0-29 0 0,-1 12-16 0 0,0 0 1 0 0,2 0-1 0 0,1 19 16 0 0,-1 32-857 0 0,1-61 446 0 0,1 0 1 0 0,0 0 0 0 0,1 0-1 0 0,3 8 411 0 0,2 20-3450 0 0,-7-30 1769 0 0</inkml:trace>
  <inkml:trace contextRef="#ctx0" brushRef="#br0" timeOffset="1294.421">1629 8 19151 0 0,'0'0'432'0'0,"0"0"66"0"0,0 0 24 0 0,0 0-55 0 0,0-2-307 0 0,0-3-113 0 0,2 14 314 0 0,0 4-192 0 0,-17 36 23 0 0,7-16-167 0 0,6-26-14 0 0,1 0 0 0 0,-1 0-1 0 0,1 0 1 0 0,0 0 0 0 0,0 6-11 0 0,1 9 82 0 0,1 1 1 0 0,1-1-1 0 0,4 17-82 0 0,-4-30 22 0 0,0 0 0 0 0,1 0-1 0 0,0 0 1 0 0,1 0 0 0 0,0 0-1 0 0,0-1 1 0 0,0 0 0 0 0,1 0-1 0 0,1 0 1 0 0,1 2-22 0 0,-5-8 10 0 0,15 18 257 0 0,0 0 0 0 0,14 10-267 0 0,-30-29 72 0 0,2-1-4 0 0,-3 1-64 0 0,0-1 1 0 0,1 0-1 0 0,-1 0 0 0 0,1 0 1 0 0,-1 0-1 0 0,0 0 0 0 0,1 0 1 0 0,-1 0-1 0 0,1 0 0 0 0,-1 0 1 0 0,1 0-1 0 0,-1 0 0 0 0,0 0 1 0 0,1 0-1 0 0,-1 0 0 0 0,1 0 1 0 0,-1-1-1 0 0,1 1 0 0 0,-1 0 1 0 0,0 0-1 0 0,1 0 0 0 0,-1-1 1 0 0,0 1-1 0 0,1 0 0 0 0,-1-1 1 0 0,0 1-1 0 0,1 0 0 0 0,-1 0 1 0 0,0-1-5 0 0,6-13 158 0 0,-4 6-170 0 0,-1 2 27 0 0,1 0 1 0 0,-1 1-1 0 0,0-2 1 0 0,-1 1 0 0 0,0-4-16 0 0,0 4 5 0 0,1 0 1 0 0,-1-1-1 0 0,1 1 1 0 0,0 0-1 0 0,1-3-5 0 0,0 5 11 0 0,2-10 40 0 0,0 0-1 0 0,-1-1 1 0 0,1-9-51 0 0,0 6 37 0 0,0 1 0 0 0,1-1-1 0 0,1 1 1 0 0,0 1 0 0 0,4-8-37 0 0,-3 16 101 0 0,-3 12 276 0 0,0 17 13 0 0,-4-19-497 0 0,1 2 107 0 0,0 0 0 0 0,1 0 0 0 0,-1 0 0 0 0,1 0 0 0 0,-1 0 0 0 0,1-1 0 0 0,0 1 0 0 0,1-1 0 0 0,-1 1 0 0 0,2 0 0 0 0,9 17 0 0 0,-5-3 0 0 0,-1 0 0 0 0,-1 0 0 0 0,-1 0 0 0 0,0 1 0 0 0,-2 0 0 0 0,3 8 0 0 0,9 24 0 0 0,-8-32-22 0 0,-1 0 0 0 0,-1 1 0 0 0,-1-1 0 0 0,2 17 22 0 0,5 61 50 0 0,-2-26 91 0 0,-2-1-1 0 0,-4 58-140 0 0,-5-112 43 0 0,-1 0 0 0 0,0 0 0 0 0,-1 0 0 0 0,0-1 0 0 0,-2 1 0 0 0,0-1 0 0 0,-1 3-43 0 0,2-10 52 0 0,1 0 0 0 0,-1-1 0 0 0,0 1 0 0 0,-1-1 0 0 0,0 0-1 0 0,0 0 1 0 0,0-1 0 0 0,-1 0 0 0 0,0 0 0 0 0,0 0 0 0 0,-1-1 0 0 0,1 0 0 0 0,-1-1-1 0 0,0 1 1 0 0,-1-2 0 0 0,1 1 0 0 0,-1-1 0 0 0,1 0 0 0 0,-1-1 0 0 0,0 0 0 0 0,-2 0-52 0 0,-6-1 175 0 0,0 0 0 0 0,0-1 0 0 0,0-1 1 0 0,-13-2-176 0 0,-66-16 201 0 0,75 14-241 0 0,-16-4-1858 0 0,-20-10 1898 0 0,25 8-2463 0 0,1 2-5903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25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0 228 14864 0 0,'0'0'433'0'0,"0"0"0"0"0,4-8 217 0 0,-2 5-367 0 0,-1 0 1 0 0,1 0-1 0 0,1 0 1 0 0,-1 0 0 0 0,0 1-1 0 0,1-1 1 0 0,0 0-284 0 0,-1 2 17 0 0,0-1 0 0 0,0 0 0 0 0,0 0-1 0 0,-1-1 1 0 0,1 1 0 0 0,0 0 0 0 0,-1 0 0 0 0,0-1 0 0 0,1 1 0 0 0,-1-2-17 0 0,0 1 24 0 0,-1 3-18 0 0,0-1 1 0 0,1 0-1 0 0,-1 1 1 0 0,0-1-1 0 0,0 0 0 0 0,1 1 1 0 0,-1-1-1 0 0,0 1 0 0 0,1-1 1 0 0,-1 0-1 0 0,1 1 1 0 0,-1-1-1 0 0,1 1 0 0 0,-1-1 1 0 0,1 1-1 0 0,-1-1 1 0 0,1 1-1 0 0,0-1-6 0 0,12-10 22 0 0,-12 11 2 0 0,-1-1-1 0 0,0 1 0 0 0,1-1 1 0 0,-1 1-1 0 0,0 0 0 0 0,1-1 1 0 0,-1 1-1 0 0,1 0 0 0 0,-1-1 0 0 0,0 1 1 0 0,1 0-1 0 0,-1-1 0 0 0,1 1 1 0 0,-1 0-1 0 0,1 0 0 0 0,0-1 1 0 0,-1 1-1 0 0,1 0 0 0 0,-1 0 1 0 0,1 0-1 0 0,-1 0 0 0 0,1 0 0 0 0,-1 0 1 0 0,1 0-1 0 0,0 0 0 0 0,-1 0 1 0 0,1 0-1 0 0,-1 0 0 0 0,1 0 1 0 0,-1 0-1 0 0,1 0 0 0 0,-1 1 0 0 0,1-1 1 0 0,-1 0-1 0 0,1 0 0 0 0,-1 1 1 0 0,1-1-1 0 0,-1 0 0 0 0,1 1 1 0 0,-1-1-1 0 0,1 0 0 0 0,-1 1 1 0 0,0-1-1 0 0,1 1 0 0 0,-1-1 0 0 0,0 1-23 0 0,6 3 152 0 0,3 4 99 0 0,-1 0-1 0 0,1 0 0 0 0,-2 1 0 0 0,1 0 0 0 0,3 7-250 0 0,0-1 173 0 0,-9-12-140 0 0,6 7 40 0 0,0 0 1 0 0,-1 1-1 0 0,0 0 0 0 0,-1 0 0 0 0,0 0 0 0 0,-1 2-73 0 0,5 10 166 0 0,2 0 0 0 0,6 9-166 0 0,-17-29 59 0 0,0-1-1 0 0,0 0 1 0 0,0 0-1 0 0,0 1 0 0 0,-1-1 1 0 0,1 0-1 0 0,0 2-58 0 0,-1-2 28 0 0,0-1 0 0 0,0 0-1 0 0,0 0 1 0 0,1 0-1 0 0,-1 0 1 0 0,1 0-1 0 0,-1 1 1 0 0,1-1 0 0 0,-1 0-1 0 0,1 0 1 0 0,-1 0-1 0 0,1 0-27 0 0,0 1 48 0 0,0-1-1 0 0,-1 1 0 0 0,0-1 1 0 0,1 1-1 0 0,-1-1 0 0 0,0 1 1 0 0,0 0-1 0 0,0-1 0 0 0,0 1 1 0 0,0-1-1 0 0,0 1 0 0 0,0 0 1 0 0,0-1-1 0 0,-1 1 0 0 0,0 0-47 0 0,1-1 34 0 0,-4 12 181 0 0,3-11-179 0 0,0 1-1 0 0,1-1 1 0 0,-1 1-1 0 0,0-1 1 0 0,1 1 0 0 0,-1 0-1 0 0,1 2-35 0 0,0-3-2 0 0,0 0-1 0 0,-1 0 1 0 0,1 0-1 0 0,-1 1 0 0 0,1-1 1 0 0,-1 0-1 0 0,0 0 1 0 0,0 0-1 0 0,0 0 1 0 0,-1 1 2 0 0,1 0-7 0 0,-1 0 0 0 0,1 0 0 0 0,0 1 0 0 0,-1-1 0 0 0,1 0 1 0 0,0 2 6 0 0,-2 12 27 0 0,0-1 1 0 0,-1 0-1 0 0,-1-1 0 0 0,-1 1 1 0 0,0-1-28 0 0,-15 35 72 0 0,11-24 9 0 0,-8 14-81 0 0,-22 51 0 0 0,39-87 0 0 0,0 0 0 0 0,-8 8 0 0 0,1-3 0 0 0,5-2 12 0 0,2-5 47 0 0,1-10-41 0 0,0 0 1 0 0,0 0-1 0 0,1 0 0 0 0,0 1 1 0 0,1-1-1 0 0,0 0 1 0 0,0 1-1 0 0,1-1 0 0 0,-1 1 1 0 0,5-7-19 0 0,9-31 9 0 0,-4-4-9 0 0,11-34 0 0 0,-14 55 0 0 0,-3 7 0 0 0,1 0 0 0 0,1 1 0 0 0,1 0 0 0 0,6-10 0 0 0,12-10 0 0 0,12-13 0 0 0,2-2 0 0 0,55-85 267 0 0,-87 131-223 0 0,8-4-24 0 0,-15 10 23 0 0,0-3-22 0 0,-4 33 22 0 0,-3 77-97 0 0,4-76 54 0 0,-3 19 0 0 0,0-20 0 0 0,1 1 0 0 0,1 0 0 0 0,2 14 0 0 0,0-36 0 0 0,-1 0 0 0 0,1 0 0 0 0,-2 0 0 0 0,0 3 0 0 0,1-3 0 0 0,0 0 0 0 0,0 1 0 0 0,0-1 0 0 0,0 3 0 0 0,2 6 18 0 0,0-1 1 0 0,4 15-19 0 0,1 14 39 0 0,-5-37-33 0 0,1 0-1 0 0,-1 0 1 0 0,1 0 0 0 0,0-1-1 0 0,1 1 1 0 0,-1 0 0 0 0,1-1-1 0 0,0 0 1 0 0,1 1-1 0 0,0 0-5 0 0,6 10-6 0 0,-5-10-67 0 0,-1-1 1 0 0,1 0-1 0 0,0 0 1 0 0,1 0-1 0 0,-1 0 1 0 0,1-1 0 0 0,0 0-1 0 0,0 0 1 0 0,3 1 72 0 0,15 11-451 0 0,-16-10-262 0 0,0-1-1 0 0,1 0 1 0 0,-1 0-1 0 0,1-1 1 0 0,3 1 713 0 0,14 4-5533 0 0,-7-3-909 0 0</inkml:trace>
  <inkml:trace contextRef="#ctx0" brushRef="#br0" timeOffset="352.929">701 412 18831 0 0,'0'0'430'0'0,"5"-6"1028"0"0,-3 3-1441 0 0,0 1 0 0 0,0-1 0 0 0,1 1 0 0 0,-1-1 0 0 0,1 1 0 0 0,-1 0 0 0 0,1 0 0 0 0,0 0 0 0 0,3-1-17 0 0,15-12 474 0 0,10-4 993 0 0,-26 15-1418 0 0,0 1 0 0 0,-1-1 0 0 0,1 2 0 0 0,0-1 0 0 0,1 0 0 0 0,-1 1 0 0 0,0 0 0 0 0,1 0 0 0 0,-1 1 0 0 0,2-1-49 0 0,3 0 0 0 0,14-1 0 0 0,-2 4 0 0 0,-7-2-188 0 0,0 0-1 0 0,1-1 0 0 0,4-2 189 0 0,-5 1-276 0 0,1 0 0 0 0,0 2 0 0 0,5-1 276 0 0,1 2-1364 0 0,1 0-3733 0 0,3 0-1559 0 0</inkml:trace>
  <inkml:trace contextRef="#ctx0" brushRef="#br0" timeOffset="1028.717">1398 0 15976 0 0,'0'0'465'0'0,"0"0"-4"0"0,0 0-157 0 0,0 0 424 0 0,0 0 215 0 0,0 0 45 0 0,0 0-82 0 0,0 0-386 0 0,0 2-174 0 0,-1 7-162 0 0,0-1 1 0 0,-1 0-1 0 0,0 1 1 0 0,0-1 0 0 0,0 0-1 0 0,-4 6-184 0 0,2-3 139 0 0,0 0-1 0 0,1 1 0 0 0,-1 8-138 0 0,2-2 247 0 0,0-1 0 0 0,1 0-1 0 0,2 1 1 0 0,0 10-247 0 0,1-18 132 0 0,-1 1 1 0 0,1-1-1 0 0,1 0 0 0 0,0 0 1 0 0,0-1-1 0 0,1 1 0 0 0,1-1 1 0 0,2 5-133 0 0,12 22 96 0 0,-11-21-56 0 0,0 1 1 0 0,2-1 0 0 0,-1 0-1 0 0,13 12-40 0 0,-9-11 0 0 0,-11-14 0 0 0,1-1 0 0 0,10 1 0 0 0,-10-3-7 0 0,0 1 0 0 0,-1 0 0 0 0,1-1 0 0 0,0 0 0 0 0,0 1 1 0 0,0-1-1 0 0,-1 0 0 0 0,1-1 0 0 0,0 1 0 0 0,-1 0 0 0 0,1-1 0 0 0,-1 1 0 0 0,1-1 0 0 0,-1 0 0 0 0,0 0 0 0 0,1-1 7 0 0,5-5-59 0 0,0-1-1 0 0,0-1 0 0 0,2-4 60 0 0,2-1-36 0 0,-4 3 12 0 0,0 1 0 0 0,0-1 1 0 0,-1 0-1 0 0,0-1 0 0 0,-1 0 1 0 0,-1 0-1 0 0,0 0 0 0 0,0-3 24 0 0,-1 3 20 0 0,0-1 0 0 0,-1 0-1 0 0,-1 0 1 0 0,0 1 0 0 0,0-2-1 0 0,-2 1 1 0 0,0 0 0 0 0,0-7-20 0 0,-1 18 31 0 0,0-1 1 0 0,1 0 0 0 0,0 0 0 0 0,0 0 0 0 0,0 0-1 0 0,1 0 1 0 0,0 0-32 0 0,-1 3 22 0 0,-1-1-1 0 0,1 1 0 0 0,0 0 1 0 0,0 0-1 0 0,0-1 1 0 0,-1 1-1 0 0,1 0 0 0 0,0 0 1 0 0,-1 0-1 0 0,1-1 0 0 0,-1 1 1 0 0,0 0-1 0 0,1 0 1 0 0,-1 0-1 0 0,0 0 0 0 0,0 0 1 0 0,0 0-22 0 0,-3-1 264 0 0,7 13-236 0 0,-2-9-39 0 0,0 1 1 0 0,0-1-1 0 0,-1 1 0 0 0,1 0 0 0 0,-1-1 0 0 0,1 1 1 0 0,-1 0-1 0 0,0 0 11 0 0,0 0-9 0 0,0 1-1 0 0,1-1 1 0 0,-1 0 0 0 0,1 0 0 0 0,0 0 0 0 0,-1 0-1 0 0,2 0 1 0 0,-1 1 9 0 0,12 28 156 0 0,4 21-156 0 0,-6-19-2 0 0,10 21 2 0 0,24 51-442 0 0,1 19 442 0 0,24 63-49 0 0,-39-105 34 0 0,33 98-49 0 0,-48-128 20 0 0,-2-1 0 0 0,-2 2 0 0 0,-3 0 0 0 0,2 37 44 0 0,-10-73-2 0 0,0 0 0 0 0,-1 1 0 0 0,-1-1 0 0 0,-2 15 2 0 0,1-23 13 0 0,0 0 0 0 0,0 0 0 0 0,-1 0 0 0 0,-1-1 0 0 0,1 1 0 0 0,-2-1 0 0 0,1 0 1 0 0,-1 0-1 0 0,-2 2-13 0 0,-1 0 68 0 0,-1 0 1 0 0,1-1-1 0 0,-2 0 1 0 0,1-1 0 0 0,-2 0-1 0 0,1-1 1 0 0,-1 0 0 0 0,0 0-1 0 0,-1-1 1 0 0,1-1 0 0 0,-2 0-1 0 0,0 0-68 0 0,-6 1 122 0 0,0 0-1 0 0,-1-1 1 0 0,0-2-1 0 0,0 0 1 0 0,-1-1 0 0 0,1-1-1 0 0,-13 0-121 0 0,-43-3 157 0 0,-1-3-1 0 0,1-3 0 0 0,-12-5-156 0 0,12-3-1305 0 0,-68-25 1305 0 0,85 23-1417 0 0,-7-3-4708 0 0,7 0-1904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13T17:47:0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20735 0 0,'0'0'472'0'0,"0"0"68"0"0,0 0 32 0 0,0 0-73 0 0,-4 16 170 0 0,3-10-521 0 0,1 0-1 0 0,-1 1 1 0 0,-1-2-1 0 0,0 6-147 0 0,0-6 7 0 0,1 0-1 0 0,0 0 1 0 0,0 0 0 0 0,0 1-1 0 0,1-1 1 0 0,0 0-1 0 0,0 5-6 0 0,6 67 18 0 0,-3 52-18 0 0,-1-26 74 0 0,-1-34 60 0 0,-2-37 3 0 0,2 0 0 0 0,3 19-137 0 0,-1-22 47 0 0,-1-1-1 0 0,-2 3-46 0 0,3 32-19 0 0,-2-53-44 0 0,0 6-937 0 0,0-1 0 0 0,5 15 1000 0 0,-6-29-296 0 0,0 0-1 0 0,0 0 1 0 0,1 1-1 0 0,-1-1 1 0 0,0 0-1 0 0,1 1 1 0 0,-1-1-1 0 0,1 0 1 0 0,-1 0-1 0 0,1 0 1 0 0,0 0 0 0 0,-1 0-1 0 0,1 0 1 0 0,0 0-1 0 0,0 0 1 0 0,0 0-1 0 0,0 0 1 0 0,0 0-1 0 0,0 0 1 0 0,0 0-1 0 0,0-1 1 0 0,0 1 0 0 0,0 0-1 0 0,1-1 1 0 0,-1 1-1 0 0,0-1 297 0 0,9 4-1934 0 0</inkml:trace>
  <inkml:trace contextRef="#ctx0" brushRef="#br0" timeOffset="1095.985">893 367 20215 0 0,'0'0'463'0'0,"-2"0"61"0"0,-85 4 1075 0 0,-75 2-359 0 0,139-4-1299 0 0,12-1 8 0 0,-1 0-1 0 0,1 1 1 0 0,-1 1 0 0 0,1 0 0 0 0,0 1-1 0 0,0 0 1 0 0,1 0 0 0 0,-3 2 51 0 0,7-3-10 0 0,0 0 1 0 0,0 1 0 0 0,0 0 0 0 0,0 0-1 0 0,1 0 1 0 0,0 1 0 0 0,0 0 0 0 0,0 0-1 0 0,0 0 1 0 0,1 1 0 0 0,0-1-1 0 0,0 1 1 0 0,0 0 0 0 0,0 1 9 0 0,0 4-33 0 0,0-1 0 0 0,1 1-1 0 0,0 0 1 0 0,1 0 0 0 0,0 0 0 0 0,0 0 0 0 0,1 0-1 0 0,1 0 1 0 0,0 0 0 0 0,1 11 33 0 0,0-12-11 0 0,-1-1 0 0 0,1 1 0 0 0,1-1 0 0 0,0 0 0 0 0,0 1 0 0 0,1-1 0 0 0,0 0 0 0 0,0 0 0 0 0,1 0 0 0 0,0-1 0 0 0,1 0 0 0 0,0 1 0 0 0,0-1 0 0 0,1-1 0 0 0,0 1 0 0 0,0-1 0 0 0,7 6 11 0 0,-7-8-10 0 0,1-1 0 0 0,-1 1 0 0 0,1-1 0 0 0,-1 0 0 0 0,1 0 0 0 0,1-1 0 0 0,-1 0 0 0 0,0 0 0 0 0,1-1 0 0 0,-1 0 0 0 0,1 0 0 0 0,0-1 0 0 0,6 1 10 0 0,-7-2 1 0 0,-1 0-1 0 0,1 0 0 0 0,-1 0 1 0 0,1-1-1 0 0,-1 0 0 0 0,1-1 1 0 0,-1 1-1 0 0,0-1 0 0 0,0-1 1 0 0,0 1-1 0 0,0-1 1 0 0,0 0-1 0 0,0 0 0 0 0,-1-1 1 0 0,1 1-1 0 0,-1-1 0 0 0,0-1 0 0 0,4-4 23 0 0,0 0-1 0 0,0-1 1 0 0,-1-1-1 0 0,0 1 0 0 0,-1-1 1 0 0,0-1-1 0 0,-1 1 1 0 0,0-1-1 0 0,-1 0 0 0 0,0-1 1 0 0,-1 1-1 0 0,0-1 1 0 0,-1 0-1 0 0,0 1 0 0 0,-1-2 1 0 0,-1 1-1 0 0,0 0 1 0 0,-1 0-1 0 0,0 0 0 0 0,-1-2-22 0 0,-7-51 711 0 0,-13-56-711 0 0,0 2 408 0 0,19 103-396 0 0,0 7-11 0 0,1 1 0 0 0,0-1 0 0 0,0 0-1 0 0,1 1 1 0 0,0-1 0 0 0,1 0-1 0 0,1-5 0 0 0,1-2-4 0 0,7-32-170 0 0,-9 45 138 0 0,0 0-1 0 0,1-1 0 0 0,-1 1 0 0 0,1 0 1 0 0,0 0-1 0 0,0 0 0 0 0,1 0 0 0 0,2-3 37 0 0,-4 6 11 0 0,-1 0 0 0 0,1 0 0 0 0,0 0 0 0 0,0 0 0 0 0,0 0 0 0 0,0 1 1 0 0,-1-1-1 0 0,1 0 0 0 0,0 0 0 0 0,0 1 0 0 0,0-1 0 0 0,1 1 0 0 0,-1-1 0 0 0,0 1 0 0 0,0 0 0 0 0,0-1 0 0 0,0 1 0 0 0,0 0 0 0 0,0 0 0 0 0,1-1 0 0 0,-1 1 0 0 0,0 0 0 0 0,0 0 0 0 0,1 1-11 0 0,0-1 4 0 0,0 1-1 0 0,-1 0 0 0 0,1-1 1 0 0,-1 1-1 0 0,0 0 1 0 0,1 0-1 0 0,-1 0 1 0 0,0 0-1 0 0,1 1 1 0 0,-1-1-1 0 0,0 0 1 0 0,0 0-1 0 0,0 1 0 0 0,0-1 1 0 0,0 1-4 0 0,4 7-34 0 0,0 0 0 0 0,-1 0 0 0 0,0 0 0 0 0,-1 0 0 0 0,1 4 34 0 0,13 60 106 0 0,-3 2 0 0 0,-3 0-1 0 0,-2 7-105 0 0,-5-44 88 0 0,-1 16 47 0 0,3 16 25 0 0,1-17-50 0 0,7 35 135 0 0,-3-7 87 0 0,-9-54-249 0 0,2-1 1 0 0,1 0-1 0 0,2 6-83 0 0,-6-25 11 0 0,7-33 197 0 0,-3-83-67 0 0,-4 79-97 0 0,3-1 0 0 0,0 1 0 0 0,4-9-44 0 0,-5 24 4 0 0,2-5 4 0 0,0-1 1 0 0,2 1-1 0 0,0 1 0 0 0,2-1 1 0 0,0 1-1 0 0,1 1 0 0 0,1 0 0 0 0,0 0 1 0 0,1 1-1 0 0,4-2-8 0 0,14-16 115 0 0,23-20-115 0 0,-52 54 2 0 0,8-7-13 0 0,1 0 0 0 0,0 0 0 0 0,5-2 11 0 0,27-21-172 0 0,-40 30-19 0 0,-4 2 148 0 0,1-1-1 0 0,-1 1 1 0 0,1 0-1 0 0,0 0 1 0 0,-1 0 0 0 0,1 0-1 0 0,0 0 1 0 0,0 1-1 0 0,0-1 1 0 0,0 0-1 0 0,0 1 1 0 0,0-1-1 0 0,0 0 1 0 0,0 1 0 0 0,0-1-1 0 0,1 1 1 0 0,-1 1 43 0 0,-1-1-18 0 0,-8 15 18 0 0,7-12 0 0 0,0 0 0 0 0,0 0 0 0 0,0 0 0 0 0,1 1 0 0 0,-2 4 0 0 0,2-6 0 0 0,1 0 0 0 0,-1-1 0 0 0,0 1 0 0 0,0-1 0 0 0,0 1 0 0 0,0-1 0 0 0,-2 2 0 0 0,-18 30 0 0 0,22-34 0 0 0,-1 5 0 0 0,11 4 0 0 0,-8-9-4 0 0,1 1-1 0 0,-1-1 1 0 0,1 0-1 0 0,-1 0 1 0 0,1 0-1 0 0,-1 0 1 0 0,1 0-1 0 0,1 0 5 0 0,18 8-46 0 0,0 3 26 0 0,0 0 0 0 0,1-2 0 0 0,6 1 20 0 0,31 14-68 0 0,-17-9 13 0 0,3 2 56 0 0,-20-5 3 0 0,9 5 31 0 0,11 7-35 0 0,-36-19 4 0 0,0 1 0 0 0,0 1 1 0 0,0-1-1 0 0,-1 2 0 0 0,0-1 0 0 0,2 4-4 0 0,-6-6 14 0 0,-1-1-1 0 0,1 1 0 0 0,-1 0 1 0 0,0 1-1 0 0,-1-1 0 0 0,1 3-13 0 0,-3-7 6 0 0,0 1 0 0 0,0 0 1 0 0,0 0-1 0 0,-1 0 0 0 0,1 0 0 0 0,-1-1 0 0 0,0 1 0 0 0,0 0 0 0 0,0 0 0 0 0,0 0 1 0 0,0 0-1 0 0,-1 0 0 0 0,1 0 0 0 0,-1 0 0 0 0,0 0 0 0 0,0-1 0 0 0,0 2-6 0 0,-2 1 29 0 0,0 1 1 0 0,0-1-1 0 0,0 0 0 0 0,0 0 0 0 0,-3 2-29 0 0,-11 16 181 0 0,12-15-114 0 0,0-1-1 0 0,-1 0 1 0 0,0 0-1 0 0,0 0 1 0 0,-1-1 0 0 0,0 0-1 0 0,0 0 1 0 0,0-1 0 0 0,-7 4-67 0 0,0-1 136 0 0,-1 0 0 0 0,0 0 1 0 0,-1-2-1 0 0,-13 4-136 0 0,23-8-80 0 0,0 0 0 0 0,-1-1 0 0 0,1 1 0 0 0,0-2-1 0 0,0 1 1 0 0,-1-1 0 0 0,1 0 0 0 0,0 0 0 0 0,-1 0 0 0 0,1-1-1 0 0,0 0 1 0 0,-1-1 0 0 0,1 1 0 0 0,0-1 0 0 0,0 0 0 0 0,0-1 80 0 0,1 1-45 0 0,4 2-89 0 0,1 0 0 0 0,-1 0 1 0 0,0-1-1 0 0,0 1 0 0 0,1 0 1 0 0,-1-1-1 0 0,0 1 1 0 0,1 0-1 0 0,-1-1 0 0 0,0 1 1 0 0,1-1-1 0 0,-1 1 0 0 0,0-1 1 0 0,1 1-1 0 0,-1-1 1 0 0,1 1-1 0 0,-1-1 0 0 0,1 1 1 0 0,0-1-1 0 0,-1 0 0 0 0,1 1 1 0 0,-1-1-1 0 0,1 0 1 0 0,0 0-1 0 0,0 1 0 0 0,-1-1 1 0 0,1 0-1 0 0,0 0 1 0 0,0 1-1 0 0,0-1 0 0 0,0 0 1 0 0,0 0-1 0 0,0 0 134 0 0,0-8-1943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29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1387 92 14896 0 0,'0'0'433'0'0,"0"0"0"0"0,-1-1-277 0 0,0 0-52 0 0,-1 1 0 0 0,1-1 0 0 0,0 0 0 0 0,0 0 0 0 0,1 1 0 0 0,-1-1 0 0 0,0 0 0 0 0,0 0 0 0 0,0 0 0 0 0,0 0 0 0 0,1 0 0 0 0,-1 0 0 0 0,1 0 0 0 0,-1-1-1 0 0,0 1 1 0 0,1 0 0 0 0,0 0 0 0 0,-1 0 0 0 0,1-1 0 0 0,0 1 0 0 0,0 0 0 0 0,-1-1-104 0 0,-1-8 1706 0 0,1 8-1439 0 0,1-1 0 0 0,-1 1 0 0 0,1-1-1 0 0,-1 0 1 0 0,1 1 0 0 0,0-1 0 0 0,0 1-1 0 0,0-1 1 0 0,0 0-267 0 0,0-3 43 0 0,0 5 35 0 0,-6-9 450 0 0,0 4-282 0 0,5 5 18 0 0,-11-3 1152 0 0,9 3-1339 0 0,0 1 0 0 0,1-1 0 0 0,-1 1 0 0 0,0 0 0 0 0,0-1 0 0 0,0 1 0 0 0,0 1 0 0 0,1-1 0 0 0,-1 0 0 0 0,0 1 0 0 0,0-1 0 0 0,1 1 0 0 0,-1 0 0 0 0,0 0 0 0 0,1 0 0 0 0,-1 0 0 0 0,1 1 0 0 0,-1-1 0 0 0,1 1 0 0 0,-1-1 0 0 0,1 1 0 0 0,0 0 0 0 0,0 0 0 0 0,-2 2-77 0 0,-4 4 66 0 0,1 0 1 0 0,-1 1-1 0 0,1 0 1 0 0,1 1-1 0 0,-5 6-66 0 0,-27 47 12 0 0,21-38-12 0 0,1 1 0 0 0,2 1 0 0 0,0 0 0 0 0,-8 25 0 0 0,-12 40 233 0 0,-22 37-233 0 0,25-59 120 0 0,6-20 109 0 0,-1-2 0 0 0,-34 45-229 0 0,20-32 333 0 0,-7 20-333 0 0,33-55 49 0 0,-71 127 262 0 0,47-87-174 0 0,21-35-62 0 0,-2-1 1 0 0,-3 3-76 0 0,-11 11 69 0 0,-7 9 84 0 0,2 1 1 0 0,-17 35-154 0 0,-66 153 403 0 0,94-190-198 0 0,19-39-129 0 0,0 1 1 0 0,2 0 0 0 0,-1 1-1 0 0,2 0 1 0 0,-2 6-77 0 0,6-19-18 0 0,1 0 1 0 0,-1 0-1 0 0,1 0 1 0 0,-1 0-1 0 0,0 0 1 0 0,0 0-1 0 0,0 0 1 0 0,0 0 0 0 0,0-1-1 0 0,-1 1 1 0 0,1 0-1 0 0,0-1 1 0 0,-2 1 17 0 0,-16 25-228 0 0,18-27 209 0 0,1 0-1 0 0,-1 1 1 0 0,1-1-1 0 0,-1 1 1 0 0,1-1-1 0 0,-1 0 1 0 0,0 1-1 0 0,1-1 1 0 0,-1 0-1 0 0,1 1 1 0 0,-1-1-1 0 0,0 0 1 0 0,1 0-1 0 0,-1 0 1 0 0,0 0-1 0 0,1 0 1 0 0,-1 0-1 0 0,0 0 1 0 0,1 0-1 0 0,-1 0 1 0 0,0 0 19 0 0,1 0-39 0 0,-1 0-145 0 0,1 0-35 0 0,0 0-146 0 0,0 0-68 0 0,5-13-6427 0 0,-1 3-1070 0 0</inkml:trace>
  <inkml:trace contextRef="#ctx0" brushRef="#br0" timeOffset="641.695">6 288 20071 0 0,'1'0'41'0'0,"-1"-1"-1"0"0,0 1 1 0 0,0 0-1 0 0,1 0 1 0 0,-1-1-1 0 0,0 1 0 0 0,0 0 1 0 0,0-1-1 0 0,1 1 1 0 0,-1 0-1 0 0,0-1 1 0 0,0 1-1 0 0,0 0 1 0 0,0-1-1 0 0,0 1 0 0 0,0 0 1 0 0,0-1-1 0 0,0 1 1 0 0,0 0-1 0 0,0-1 1 0 0,0 1-1 0 0,0-1 1 0 0,0 1-1 0 0,0 0-40 0 0,-5-11 590 0 0,5 11-568 0 0,0-1 0 0 0,-1 0 0 0 0,1 1 0 0 0,-1-1 0 0 0,1 0 1 0 0,0 0-1 0 0,-1 1 0 0 0,1-1 0 0 0,0 0 0 0 0,0 1 1 0 0,0-1-1 0 0,0 0 0 0 0,-1 0 0 0 0,1 0 0 0 0,0 1 0 0 0,0-1 1 0 0,0 0-1 0 0,1 0 0 0 0,-1 1 0 0 0,0-1 0 0 0,0 0 1 0 0,0 0-1 0 0,1 1 0 0 0,-1-1 0 0 0,0 0 0 0 0,0 0 0 0 0,1 1 1 0 0,0-1-23 0 0,0-1 6 0 0,0-1-1 0 0,1 1 1 0 0,-1 0 0 0 0,0-1 0 0 0,0 1 0 0 0,-1-1 0 0 0,1 1-1 0 0,0-1 1 0 0,-1 1 0 0 0,1-1 0 0 0,-1 1 0 0 0,0-1 0 0 0,0 1 0 0 0,0-1-1 0 0,0 0 1 0 0,-1 1 0 0 0,1-1 0 0 0,-1-1-6 0 0,1 3 13 0 0,0 0-9 0 0,-1 1-1 0 0,1-1 1 0 0,0 1 0 0 0,0-1-1 0 0,0 1 1 0 0,0-1 0 0 0,0 0-1 0 0,0 1 1 0 0,0-1 0 0 0,0 1-1 0 0,0-1 1 0 0,0 1 0 0 0,0-1-1 0 0,1 1 1 0 0,-1-1-1 0 0,0 1 1 0 0,0-1 0 0 0,0 1-1 0 0,1-1 1 0 0,-1 1 0 0 0,0-1-1 0 0,1 1 1 0 0,-1 0 0 0 0,0-1-1 0 0,1 1 1 0 0,-1-1 0 0 0,0 1-1 0 0,1 0 1 0 0,-1-1 0 0 0,1 1-1 0 0,-1 0 1 0 0,1 0 0 0 0,-1-1-1 0 0,1 1-3 0 0,8-9 102 0 0,-5 1-34 0 0,-4 8-66 0 0,0 0-1 0 0,0 0 1 0 0,0-1 0 0 0,0 1-1 0 0,0 0 1 0 0,0 0-1 0 0,0-1 1 0 0,0 1 0 0 0,0 0-1 0 0,0 0 1 0 0,0-1-1 0 0,0 1 1 0 0,0 0 0 0 0,1 0-1 0 0,-1-1 1 0 0,0 1 0 0 0,0 0-1 0 0,0 0 1 0 0,1 0-1 0 0,-1-1 1 0 0,0 1 0 0 0,0 0-1 0 0,0 0 1 0 0,1 0-1 0 0,-1 0 1 0 0,0 0 0 0 0,0-1-1 0 0,1 1 1 0 0,-1 0-1 0 0,0 0 1 0 0,0 0 0 0 0,1 0-2 0 0,17-7 21 0 0,-17 7 82 0 0,-1 0 217 0 0,0 0 89 0 0,0 0 20 0 0,0 0 11 0 0,0 0 35 0 0,13 2 514 0 0,-4 0-521 0 0,-1 0 0 0 0,1 1 0 0 0,0 0 0 0 0,-1 0 0 0 0,2 2-468 0 0,0-1 30 0 0,0 0 0 0 0,-1-1-1 0 0,4 1-29 0 0,-5-2 73 0 0,-1 1 0 0 0,1 0 0 0 0,-1 0 0 0 0,0 1 0 0 0,2 1-73 0 0,14 7 126 0 0,-18-9-105 0 0,0 0 0 0 0,-1 0 0 0 0,1 0 0 0 0,-1 1-1 0 0,0-1 1 0 0,0 1 0 0 0,0 0 0 0 0,0 1 0 0 0,2 3-21 0 0,7 9 50 0 0,-2 1 0 0 0,0 1-50 0 0,12 19 69 0 0,21 20 28 0 0,2-2-1 0 0,3-2 0 0 0,10 4-96 0 0,35 40 117 0 0,-39-40-64 0 0,39 44 132 0 0,-25-14 39 0 0,26 30-65 0 0,-60-76-117 0 0,-1 2-42 0 0,-4-4 37 0 0,12 11-37 0 0,26 23 308 0 0,52 76-308 0 0,-59-71 230 0 0,16 13-230 0 0,-35-43 100 0 0,26 37 332 0 0,-67-84-425 0 0,0-1-1 0 0,0 0 0 0 0,0 0 1 0 0,0 0-1 0 0,0-1 0 0 0,0 1 1 0 0,0 0-1 0 0,0 0 0 0 0,0 0 1 0 0,0-1-1 0 0,1 1 0 0 0,-1-1 1 0 0,0 1-1 0 0,1-1 0 0 0,-1 1 1 0 0,1-1-7 0 0,0 1 70 0 0,-2 0 33 0 0,1 3-124 0 0,-9 2 461 0 0,-5-8-487 0 0,6 1-46 0 0,6 1 55 0 0,-1-1 1 0 0,1 1 0 0 0,-1-1-1 0 0,1 1 1 0 0,-1-1 0 0 0,1 0-1 0 0,0 1 1 0 0,-1-1 0 0 0,1 0-1 0 0,0 0 1 0 0,0 0 0 0 0,-1 0-1 0 0,1 0 1 0 0,0 0 0 0 0,0 0-1 0 0,0 0 1 0 0,0 0 0 0 0,0-1 0 0 0,1 1-1 0 0,-1 0 1 0 0,0-1 0 0 0,1 1-1 0 0,-1-1 38 0 0,-1-3-762 0 0,-1 0 0 0 0,2 1 0 0 0,-1-1-1 0 0,0-1 1 0 0,1 1 0 0 0,0-1 762 0 0,0-3-9703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35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52 15464 0 0,'0'0'348'0'0,"0"0"49"0"0,0 0 23 0 0,-1-1-38 0 0,-2-4-248 0 0,-1-2-56 0 0,-8-10 1154 0 0,10 16-794 0 0,2 1-113 0 0,0-1-261 0 0,0 1-1 0 0,0 0 0 0 0,1-1 1 0 0,-1 1-1 0 0,0-1 1 0 0,0 1-1 0 0,0-1 1 0 0,0 1-1 0 0,-1-1 1 0 0,1 1-1 0 0,0-1 1 0 0,0 1-1 0 0,0-1 1 0 0,0 1-1 0 0,0 0 1 0 0,0-1-1 0 0,-1 1 0 0 0,1-1 1 0 0,0 1-1 0 0,-1-1-63 0 0,-18-8 272 0 0,17 8-144 0 0,2 1 0 0 0,-1 1 22 0 0,-10 5 162 0 0,6-4-155 0 0,1 1 0 0 0,0-1 0 0 0,0 1 0 0 0,0 0 0 0 0,0 0-1 0 0,1 0 1 0 0,-3 4-157 0 0,-5 4 183 0 0,1 1 1 0 0,0 1-1 0 0,1-1 0 0 0,0 2 0 0 0,1-1 0 0 0,0 1 1 0 0,1 0-1 0 0,1 1 0 0 0,1 0 0 0 0,0 0-183 0 0,-4 14 56 0 0,-18 65-8 0 0,-9 66-48 0 0,23-72 0 0 0,9-71 13 0 0,1 1 0 0 0,0 0 0 0 0,1-1 0 0 0,1 1-1 0 0,1 0 1 0 0,1 0 0 0 0,0 0 0 0 0,1-1 0 0 0,1 1 0 0 0,0-1 0 0 0,3 6-13 0 0,10 40 89 0 0,1 4 57 0 0,-14-59-131 0 0,0 0 1 0 0,0 1 0 0 0,1-1 0 0 0,0-1 0 0 0,1 1 0 0 0,3 4-16 0 0,15 22 83 0 0,-19-26-67 0 0,0-1 0 0 0,1 0 1 0 0,0 0-1 0 0,0 0 0 0 0,0-1 1 0 0,1 0-1 0 0,0 0 0 0 0,0 0 1 0 0,6 3-17 0 0,3 0 7 0 0,0-1 1 0 0,0 0-1 0 0,1-1 0 0 0,0-1 1 0 0,0-1-1 0 0,0 0 1 0 0,1-1-1 0 0,0-1 1 0 0,-1 0-1 0 0,14 0-7 0 0,-9-2 26 0 0,1-1-1 0 0,-1-1 0 0 0,3-1-25 0 0,-14 0 15 0 0,1 0-1 0 0,-1 0 0 0 0,0-1 0 0 0,0 0 1 0 0,0-1-1 0 0,-1 0 0 0 0,4-3-14 0 0,7-3 43 0 0,-1-1-1 0 0,10-9-42 0 0,-22 15-1 0 0,0-1 1 0 0,-1 0-1 0 0,1 0 1 0 0,-1-1-1 0 0,0 0 0 0 0,-1 0 1 0 0,0 0-1 0 0,1-2 1 0 0,10-17 28 0 0,-2-1 1 0 0,0 0-1 0 0,-2-1 0 0 0,-1 0 1 0 0,7-25-29 0 0,-16 43 52 0 0,1-1 1 0 0,-1 1 0 0 0,-1 0 0 0 0,0-1-1 0 0,0 0 1 0 0,-1 1 0 0 0,0-1-1 0 0,-1 1 1 0 0,0-1-53 0 0,0 3 81 0 0,-1 0 0 0 0,1 0 0 0 0,-1 1-1 0 0,0-1 1 0 0,-1 1 0 0 0,0-1 0 0 0,0 1 0 0 0,0 0-1 0 0,-1 0 1 0 0,-5-6-81 0 0,4 7 48 0 0,0 0-1 0 0,-1-1 1 0 0,0 2-1 0 0,0-1 1 0 0,-1 1-1 0 0,0 0 1 0 0,0 0-1 0 0,0 1 1 0 0,0 0-1 0 0,-1 0 1 0 0,1 1 0 0 0,-1 0-1 0 0,0 0 1 0 0,0 1-1 0 0,0 0 1 0 0,-1 0-1 0 0,1 1 1 0 0,0 0-1 0 0,-1 1 1 0 0,0 0-48 0 0,-4 0 21 0 0,1 1 0 0 0,-1 1 1 0 0,0 0-1 0 0,0 1 0 0 0,1 0 0 0 0,-3 2-21 0 0,-23 9 90 0 0,-11 7-90 0 0,49-21 0 0 0,-14 6-8 0 0,1 2 0 0 0,0 0 0 0 0,0 0-1 0 0,-10 10 9 0 0,-9 9-52 0 0,-3 6 52 0 0,26-23-15 0 0,0 0 1 0 0,0 1-1 0 0,1 0 0 0 0,0 0 1 0 0,1 1-1 0 0,0 0 0 0 0,-4 11 15 0 0,-4 15-129 0 0,-9 38 129 0 0,13-40-131 0 0,8-18-512 0 0,2-11-6584 0 0,1-6-1294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38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19 385 15104 0 0,'0'0'441'0'0,"-2"-1"-1"0"0,1 1-422 0 0,0-1 0 0 0,0 0 0 0 0,-1 0 0 0 0,1 0 0 0 0,0 0 0 0 0,0 0 0 0 0,0-1 0 0 0,0 1 0 0 0,0 0 0 0 0,0 0 0 0 0,1-1 0 0 0,-1 1 0 0 0,0-1 0 0 0,1 1 1 0 0,-1 0-1 0 0,1-1 0 0 0,-1 1 0 0 0,1-1 0 0 0,0 1 0 0 0,0-1 0 0 0,-1 0 0 0 0,1 1 0 0 0,0-1 0 0 0,0 1 0 0 0,0-1 0 0 0,1 1 0 0 0,-1-1 0 0 0,1-1-18 0 0,-1-3 219 0 0,0-5 42 0 0,0 1 1 0 0,1 0-1 0 0,1-1 1 0 0,-1 1-1 0 0,1 0 0 0 0,1 0 1 0 0,0 0-1 0 0,0 1 1 0 0,1-1-1 0 0,1 1 0 0 0,-1-1 1 0 0,1 1-1 0 0,1 1 1 0 0,0-2-262 0 0,8-9 462 0 0,0-1 0 0 0,1 2 0 0 0,1 0 0 0 0,1 1 0 0 0,5-5-462 0 0,-12 14 183 0 0,0 1 0 0 0,0-1 0 0 0,1 1 0 0 0,0 1 0 0 0,0 0 0 0 0,0 1-1 0 0,1 0 1 0 0,0 0 0 0 0,0 1 0 0 0,0 1 0 0 0,1 0-183 0 0,1 0 104 0 0,-7 1-36 0 0,1 1 0 0 0,-1-1 0 0 0,0 1 0 0 0,0 1 0 0 0,0-1 0 0 0,1 1 0 0 0,-1 0 0 0 0,0 1 0 0 0,0 0 0 0 0,6 1-68 0 0,11 7 135 0 0,-12-6-92 0 0,-1 1 0 0 0,0 1 1 0 0,0 0-1 0 0,2 2-43 0 0,-8-5-5 0 0,-1 1-1 0 0,-1 0 1 0 0,1 0 0 0 0,0 0-1 0 0,-1 1 1 0 0,0-1 0 0 0,1 1 0 0 0,-2 0-1 0 0,1 0 1 0 0,0 0 0 0 0,-1 0-1 0 0,2 3 6 0 0,0 4-5 0 0,0 0 0 0 0,-1 0 0 0 0,0 1 1 0 0,-1-1-1 0 0,0 1 0 0 0,-1-1 0 0 0,0 1 0 0 0,-1 0 0 0 0,0-1 0 0 0,-1 1 0 0 0,0-1 0 0 0,-1 1 0 0 0,-2 7 5 0 0,-3 3 102 0 0,-2 1 0 0 0,-1-2 0 0 0,-2 4-102 0 0,6-13 38 0 0,2-5 3 0 0,0 0-1 0 0,-1 0 0 0 0,1 0 1 0 0,-4 2-41 0 0,4-5 17 0 0,1 0 1 0 0,0 0 0 0 0,0 0 0 0 0,0 0 0 0 0,0 1 0 0 0,1-1 0 0 0,0 1 0 0 0,0-1 0 0 0,0 1-1 0 0,0 0 1 0 0,1 0 0 0 0,-1 2-18 0 0,-2 14 0 0 0,3-15 0 0 0,-1 6 0 0 0,2-11 3 0 0,0-1 0 0 0,-1 0 1 0 0,1 1-1 0 0,0-1 0 0 0,0 0 0 0 0,-1 1 0 0 0,1-1 0 0 0,0 0 0 0 0,0 1 0 0 0,-1-1 0 0 0,1 0 1 0 0,0 1-1 0 0,0-1 0 0 0,0 1 0 0 0,0-1 0 0 0,0 0 0 0 0,0 1 0 0 0,0-1 0 0 0,0 1 0 0 0,0-1 1 0 0,0 0-1 0 0,0 1 0 0 0,0-1 0 0 0,0 1 0 0 0,0-1 0 0 0,0 0 0 0 0,0 1 0 0 0,0-1 0 0 0,0 1 1 0 0,1-1-1 0 0,-1 0 0 0 0,0 1 0 0 0,0-1 0 0 0,0 0 0 0 0,1 1 0 0 0,-1-1 0 0 0,0 0 0 0 0,0 1 1 0 0,1-1-1 0 0,-1 0 0 0 0,0 1 0 0 0,1-1 0 0 0,-1 0 0 0 0,0 0 0 0 0,1 0 0 0 0,-1 1 0 0 0,1-1 1 0 0,-1 0-4 0 0,1 1 0 0 0,0-1 1 0 0,-1 1-1 0 0,1-1 0 0 0,-1 1 1 0 0,1-1-1 0 0,0 0 1 0 0,0 1-1 0 0,-1-1 1 0 0,1 0-1 0 0,0 1 1 0 0,0-1-1 0 0,-1 0 1 0 0,1 0-1 0 0,0 0 1 0 0,0 0-1 0 0,0 0 1 0 0,0 0-1 0 0,-1 0 1 0 0,1 0-1 0 0,0 0 1 0 0,0 0-1 0 0,3 0 0 0 0,7 0 28 0 0,0 0 0 0 0,0 0 0 0 0,0-1 0 0 0,1-1 0 0 0,-1 0 0 0 0,8-2-28 0 0,-11 2 1 0 0,-1 0 0 0 0,1 1-1 0 0,0 0 1 0 0,0 0 0 0 0,0 1-1 0 0,0 0 1 0 0,0 1 0 0 0,0-1-1 0 0,0 2 1 0 0,0-1 0 0 0,-1 1 0 0 0,1 0-1 0 0,0 1 1 0 0,-1-1 0 0 0,1 1-1 0 0,-1 1 1 0 0,0 0 0 0 0,0 0-1 0 0,-1 0 1 0 0,1 1 0 0 0,-1 0-1 0 0,0 0 1 0 0,3 4-1 0 0,-3-5-9 0 0,-1 1 0 0 0,0 1 0 0 0,0-1 0 0 0,-1 1-1 0 0,0 0 1 0 0,0 0 0 0 0,3 6 9 0 0,2 6-8 0 0,-6-14 3 0 0,-1 0 0 0 0,1 1 0 0 0,-1 0-1 0 0,0 0 1 0 0,-1-1 0 0 0,1 1 0 0 0,-1 0 0 0 0,0 0 0 0 0,0 0 0 0 0,-1 1 0 0 0,0-1 5 0 0,1 0 0 0 0,-1-1 0 0 0,0 1 0 0 0,-1 0 0 0 0,1-1 0 0 0,-1 1 0 0 0,0-1 0 0 0,0 1 0 0 0,0-1 0 0 0,-1 0 0 0 0,1 1 0 0 0,-1-1 0 0 0,0 0 0 0 0,-1 0 0 0 0,-1 3 0 0 0,-4 4 12 0 0,7-8-3 0 0,-1 0 0 0 0,0 0 0 0 0,0-1 1 0 0,0 1-1 0 0,0-1 0 0 0,0 1 0 0 0,-1-1 1 0 0,0 0-10 0 0,-12 9 180 0 0,0-1 0 0 0,-1-1 1 0 0,-9 4-181 0 0,17-9 98 0 0,0-1 0 0 0,-1-1 0 0 0,1 1 0 0 0,0-1 1 0 0,-1-1-1 0 0,1 0 0 0 0,-1 0 0 0 0,-6 0-98 0 0,-33-4 679 0 0,0-1 1 0 0,-41-11-680 0 0,63 11 61 0 0,-11-4 76 0 0,-17-7-137 0 0,-21-4-217 0 0,47 9 19 0 0,23 8-303 0 0,1 1 0 0 0,0-1 0 0 0,-1 1 0 0 0,1 0 0 0 0,-1 0 0 0 0,1 0 0 0 0,-5 0 501 0 0,5 1-1719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38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1 545 18287 0 0,'0'-9'884'0'0,"1"-7"-656"0"0,1 0 0 0 0,1 0 0 0 0,1 1 0 0 0,0-1 0 0 0,1 1 0 0 0,1 0 0 0 0,5-11-228 0 0,15-42 1048 0 0,-20 46-667 0 0,1 0-1 0 0,10-18-380 0 0,-14 33 15 0 0,1 0 1 0 0,1-1 0 0 0,-1 1-1 0 0,1 1 1 0 0,0-1 0 0 0,1 1-1 0 0,0 0 1 0 0,0 0 0 0 0,2-2-16 0 0,23-16 94 0 0,1 2 1 0 0,0 1 0 0 0,10-4-95 0 0,-2 5 578 0 0,0 1 0 0 0,1 1 0 0 0,10 0-578 0 0,-39 14 114 0 0,1 1 0 0 0,0 1-1 0 0,-1 0 1 0 0,1 0 0 0 0,0 2 0 0 0,0-1-1 0 0,0 2 1 0 0,0 0 0 0 0,0 0 0 0 0,-1 1-1 0 0,1 1 1 0 0,0 0 0 0 0,0 1-114 0 0,-7-2 8 0 0,0 1 0 0 0,0 1-1 0 0,0-1 1 0 0,0 1 0 0 0,-1 0 0 0 0,1 0 0 0 0,-1 1 0 0 0,0 0 0 0 0,-1-1 0 0 0,1 2 0 0 0,-1-1-1 0 0,0 0 1 0 0,0 1 0 0 0,-1 0 0 0 0,1 0 0 0 0,-1 0 0 0 0,-1 0 0 0 0,1 1 0 0 0,-1-1-1 0 0,1 4-7 0 0,3 16-34 0 0,-1 0 0 0 0,-1 0-1 0 0,-1 0 1 0 0,0 16 34 0 0,-3-6-17 0 0,-2 1 1 0 0,-2 0-1 0 0,-1-1 1 0 0,-1 0-1 0 0,-4 7 17 0 0,4-22 23 0 0,-1-1-1 0 0,-1 0 0 0 0,0 0 1 0 0,-2 0-1 0 0,0-1 0 0 0,-1 0 1 0 0,-2-1-1 0 0,0 0-22 0 0,-1 2 1 0 0,-2 3 27 0 0,-1-1 0 0 0,-1 0 0 0 0,-7 4-28 0 0,11-11 0 0 0,1 0 0 0 0,1 1 0 0 0,0 0 0 0 0,-5 11 0 0 0,5-8 0 0 0,0-1 0 0 0,-1 0 0 0 0,-10 8 0 0 0,-1 3 0 0 0,18-21 0 0 0,1-1 0 0 0,-2-1 0 0 0,1 1 0 0 0,0-1 0 0 0,-1 0 0 0 0,-3 2 0 0 0,-15 7 0 0 0,9-5 6 0 0,1-1-1 0 0,-7 8-5 0 0,-7 5 397 0 0,-28 16-397 0 0,55-37 3 0 0,-1 0 1 0 0,1 0-1 0 0,0 0 0 0 0,-1-1 0 0 0,1 1 1 0 0,-1 0-1 0 0,1-1 0 0 0,-1 0 0 0 0,0 1-3 0 0,0-1 6 0 0,1 0 0 0 0,0 0-1 0 0,-1 1 1 0 0,1-1 0 0 0,0 1-1 0 0,-1 0 1 0 0,1-1 0 0 0,0 1-1 0 0,-1 1-5 0 0,0 0 58 0 0,-1 1 0 0 0,0-1 0 0 0,0 0 0 0 0,0-1-1 0 0,0 1 1 0 0,0 0 0 0 0,0-1 0 0 0,0 0-58 0 0,3-1 70 0 0,1 0 16 0 0,0 0-5 0 0,0 0 46 0 0,0 0 22 0 0,0 0 3 0 0,2 0-25 0 0,44-4-96 0 0,-32 2-33 0 0,1 1 0 0 0,-1 0 0 0 0,12 2 2 0 0,-9 0 0 0 0,1 0 0 0 0,0-2 0 0 0,10 0 0 0 0,-15 0 19 0 0,0 1 0 0 0,0 1 0 0 0,4 0-19 0 0,21 2 55 0 0,51-4 53 0 0,4 0 405 0 0,84 10-513 0 0,-45 11 691 0 0,-107-15-446 0 0,1 1-1 0 0,-1 1-244 0 0,8 2 287 0 0,-22-2 127 0 0,-11-7-472 0 0,0 0 1 0 0,0 1-1 0 0,0-1 0 0 0,1 0 1 0 0,-1 0-1 0 0,0 1 0 0 0,0-1 0 0 0,1 0 1 0 0,-1 0-1 0 0,0 0 0 0 0,0 0 1 0 0,1 1-1 0 0,-1-1 0 0 0,0 0 1 0 0,0 0-1 0 0,1 0 0 0 0,-1 0 1 0 0,0 0-1 0 0,1 0 0 0 0,-1 0 1 0 0,0 0-1 0 0,1 0 0 0 0,-1 0 0 0 0,0 0 58 0 0,-14 6-1902 0 0,-7-1-4951 0 0,-9 3-2044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22:36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58 100 17015 0 0,'0'0'388'0'0,"0"0"52"0"0,-1-4 444 0 0,-6-4-740 0 0,5 0-17 0 0,2 6 42 0 0,-1 0-1 0 0,1 0 0 0 0,0 1 1 0 0,0-1-1 0 0,0 0 1 0 0,1 0-1 0 0,-1 0 0 0 0,0 1 1 0 0,1-1-1 0 0,-1 0 1 0 0,1 0-1 0 0,-1 1 1 0 0,1-1-1 0 0,0 0 0 0 0,1-1-168 0 0,17-22 2793 0 0,-3 5-1179 0 0,-15 19-1211 0 0,-1 1-10 0 0,0-1-353 0 0,0 1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0,-1 0 0 0 0,1 0 0 0 0,0 0 0 0 0,0 0 0 0 0,0 0 0 0 0,0 0 1 0 0,0 0-1 0 0,0 0 0 0 0,0 0 0 0 0,0 0 0 0 0,0 0 0 0 0,0 0 0 0 0,0 0 0 0 0,-1 0 0 0 0,1 0 0 0 0,0-1 0 0 0,0 1 0 0 0,0 0 0 0 0,0 1 0 0 0,0-1 0 0 0,0 0 0 0 0,0 0 0 0 0,0 0 0 0 0,0 0 0 0 0,-1 0 0 0 0,1 0 0 0 0,0 0 0 0 0,0 0 0 0 0,0 0 0 0 0,0 0 0 0 0,0 0 0 0 0,0 0-40 0 0,-7 7 390 0 0,5-4-429 0 0,0 1 1 0 0,0-1-1 0 0,0 0 1 0 0,0 1 0 0 0,0 0-1 0 0,1 0 39 0 0,-10 35-48 0 0,2 1 0 0 0,1 1 0 0 0,0 22 48 0 0,0-8 3 0 0,4-32-17 0 0,-1 19 14 0 0,4-25-2 0 0,-12 352-49 0 0,13-366 51 0 0,0 0 0 0 0,0 0 0 0 0,0-1 0 0 0,1 1 0 0 0,-1 0 0 0 0,1 0 0 0 0,0-1 0 0 0,-1 1 0 0 0,1 0 0 0 0,1-1 0 0 0,-1 1 0 0 0,0-1 0 0 0,0 1 0 0 0,1-1 0 0 0,0 0 0 0 0,-1 0 0 0 0,1 1 0 0 0,0-1 0 0 0,0 0 0 0 0,0-1 0 0 0,0 1 0 0 0,1 1 0 0 0,7 1-4 0 0,-1-1-1 0 0,1 1 1 0 0,0-1-1 0 0,0-1 1 0 0,0 0 0 0 0,1 0-1 0 0,2-1 5 0 0,24 1-39 0 0,16-1 39 0 0,-35-1-2 0 0,299-4 2 0 0,-258 6 0 0 0,-22-1 0 0 0,0-1 0 0 0,17-3 0 0 0,-46 2-10 0 0,2 0-27 0 0,0-1-1 0 0,0 0 0 0 0,10-3 38 0 0,-18 4-215 0 0,0 0 0 0 0,-1-1 0 0 0,1 1 0 0 0,0 0 0 0 0,0-1 0 0 0,-1 0 0 0 0,1 1 0 0 0,-1-1 0 0 0,1 0 0 0 0,-1 0 0 0 0,0 0 0 0 0,0 0 0 0 0,1-1 215 0 0,-1 0-275 0 0,0 1-670 0 0,-1 2-177 0 0,-4-6-6408 0 0,3 4 489 0 0</inkml:trace>
  <inkml:trace contextRef="#ctx0" brushRef="#br0" timeOffset="459.215">435 123 21167 0 0,'0'0'480'0'0,"0"0"67"0"0,0 0 30 0 0,0 0-61 0 0,0 0-282 0 0,0 0 58 0 0,0 0 57 0 0,3 0 16 0 0,0 0-315 0 0,-1 1-1 0 0,1-1 0 0 0,0 1 1 0 0,0 0-1 0 0,-1 0 0 0 0,1 0 1 0 0,0 0-1 0 0,-1 0 0 0 0,1 0 1 0 0,-1 1-1 0 0,1-1 1 0 0,-1 1-1 0 0,0 0 0 0 0,0 0 1 0 0,0-1-1 0 0,1 2 0 0 0,-2-1 1 0 0,1 0-1 0 0,0 0 0 0 0,0 0 1 0 0,-1 1-1 0 0,2 2-49 0 0,4 8 197 0 0,0 1 0 0 0,-2 0-1 0 0,6 14-196 0 0,-8-17 147 0 0,7 21 36 0 0,-1 0-1 0 0,-2 0 1 0 0,3 25-183 0 0,4 100 398 0 0,-9-84-171 0 0,3 16 168 0 0,1 2 149 0 0,-4 24-544 0 0,-4-91 256 0 0,3 19-256 0 0,1 17 329 0 0,-6-56-257 0 0,-3 5-12 0 0,4-2-37 0 0,-1-6-29 0 0,1-1 0 0 0,-1 0 0 0 0,1 1 0 0 0,-1-1 1 0 0,1 0-1 0 0,-1 0 0 0 0,1 0 0 0 0,-1 0 0 0 0,1 1 0 0 0,-1-1 0 0 0,1 0 1 0 0,-1 0-1 0 0,1 0 0 0 0,-1 0 0 0 0,1 0 0 0 0,-1 0 0 0 0,1 0 1 0 0,-1 0-1 0 0,1-1 0 0 0,-1 1 0 0 0,1 0 0 0 0,-1 0 0 0 0,1 0 1 0 0,-1 0 5 0 0,-12-4-380 0 0,6 2 38 0 0,6 1 151 0 0,0 1 1 0 0,0 0 0 0 0,-1 0 0 0 0,1-1 0 0 0,0 1 0 0 0,0-1 0 0 0,0 1 0 0 0,0-1 0 0 0,0 1 0 0 0,0-1-1 0 0,0 0 1 0 0,1 0 0 0 0,-1 1 0 0 0,0-1 0 0 0,0 0 0 0 0,0-1 190 0 0,1 2-1299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4:13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382 39 17647 0 0,'0'0'399'0'0,"-1"-8"542"0"0,1 5-763 0 0,-1 1-127 0 0,0 0 1 0 0,1 0-1 0 0,-1 1 1 0 0,0-1-1 0 0,0 0 1 0 0,0 0-1 0 0,0 1 1 0 0,0-1-1 0 0,-1 1 0 0 0,1-1-51 0 0,0 1 129 0 0,1 1-1 0 0,-1-1 1 0 0,1 0-1 0 0,-1 1 0 0 0,0-1 1 0 0,1 0-1 0 0,-1 1 1 0 0,0-1-1 0 0,0 1 0 0 0,1 0 1 0 0,-1-1-1 0 0,0 1 1 0 0,0-1-1 0 0,0 1 0 0 0,1 0 1 0 0,-1 0-1 0 0,0-1 1 0 0,0 1-1 0 0,0 0 0 0 0,0 0 1 0 0,0 0-1 0 0,1 0 1 0 0,-2 0-129 0 0,0 1 51 0 0,0-1 0 0 0,0 0 0 0 0,0 1 1 0 0,0 0-1 0 0,0 0 0 0 0,0-1 1 0 0,0 1-1 0 0,0 0 0 0 0,1 1 1 0 0,-2-1-52 0 0,-4 4 2 0 0,1 1 0 0 0,-1 0 1 0 0,1 0-1 0 0,-4 6-2 0 0,-2 2 139 0 0,5-8-58 0 0,2 1 1 0 0,-1 0-1 0 0,1 0 1 0 0,0 0-1 0 0,0 1 1 0 0,1 0 0 0 0,-2 5-82 0 0,-13 23 280 0 0,15-30-235 0 0,1 0 1 0 0,-1 0 0 0 0,1 0 0 0 0,0 1 0 0 0,1-1 0 0 0,0 1 0 0 0,-1 3-46 0 0,-8 73 117 0 0,5-47-48 0 0,2 0 1 0 0,2 0-1 0 0,1 0 0 0 0,1 4-69 0 0,0-15 43 0 0,-4 26 53 0 0,3-42-63 0 0,0 1 0 0 0,0-1 0 0 0,0 0 0 0 0,2 0 0 0 0,-1 1 0 0 0,1-1-1 0 0,0 0 1 0 0,1 0 0 0 0,2 8-33 0 0,6 7 181 0 0,8 17-181 0 0,7 14 75 0 0,-21-48-60 0 0,-1 0-1 0 0,1-1 0 0 0,0 1 1 0 0,1-1-1 0 0,-1 0 1 0 0,3 2-15 0 0,15 21 47 0 0,1 6 158 0 0,3-1 0 0 0,23 24-205 0 0,-47-56 2 0 0,0 1 0 0 0,0-1 0 0 0,0 0 0 0 0,0 0 0 0 0,1 0 0 0 0,-1 0 0 0 0,1 0 0 0 0,-1-1 0 0 0,1 1-1 0 0,0-1 1 0 0,0 1 0 0 0,0-1 0 0 0,-1 0 0 0 0,1 0 0 0 0,0-1 0 0 0,0 1 0 0 0,0 0 0 0 0,0-1 0 0 0,1 0 0 0 0,-1 0 0 0 0,0 0 0 0 0,0 0-1 0 0,0 0 1 0 0,0-1 0 0 0,0 1 0 0 0,0-1 0 0 0,0 0 0 0 0,0 0 0 0 0,0 0 0 0 0,0 0 0 0 0,-1 0 0 0 0,1-1 0 0 0,0 1 0 0 0,-1-1 0 0 0,1 0 0 0 0,-1 0-2 0 0,16-10 59 0 0,0-1 0 0 0,-2 0 1 0 0,1-2-1 0 0,-2 0 1 0 0,0 0-1 0 0,-1-2 1 0 0,-1 0-1 0 0,0 0 1 0 0,-1-1-1 0 0,3-8-59 0 0,-11 19 31 0 0,7-14 108 0 0,-1 0 0 0 0,3-12-139 0 0,-11 27 25 0 0,0 0 0 0 0,-1 0 0 0 0,1 0 0 0 0,-1 0 0 0 0,0 0 0 0 0,-1 0 0 0 0,0-1 0 0 0,0 1 0 0 0,0 0 0 0 0,-1 0 0 0 0,0-5-25 0 0,-1 1 38 0 0,0 1 15 0 0,0 1 1 0 0,-1-1-1 0 0,0 1 1 0 0,-3-7-54 0 0,5 12 8 0 0,0 1 0 0 0,-1 0 0 0 0,1 0 1 0 0,-1-1-1 0 0,1 1 0 0 0,-1 0 0 0 0,0 0 1 0 0,0 1-1 0 0,0-1 0 0 0,0 0 1 0 0,-1 1-1 0 0,1-1 0 0 0,0 1 0 0 0,-1-1 1 0 0,1 1-1 0 0,0 0 0 0 0,-3 0-8 0 0,-3-1 30 0 0,0 0 0 0 0,0 0 1 0 0,-1 1-1 0 0,1 0 0 0 0,-1 1 0 0 0,1 0 0 0 0,0 0 0 0 0,-1 1 1 0 0,1 0-1 0 0,-1 1 0 0 0,1-1 0 0 0,0 2 0 0 0,-4 1-30 0 0,3-1 22 0 0,0 1 0 0 0,1 0-1 0 0,-1 1 1 0 0,1 0 0 0 0,0 1-1 0 0,-5 4-21 0 0,1-1 17 0 0,5-5-79 0 0,1 1 0 0 0,0 0 1 0 0,0 0-1 0 0,0 0 0 0 0,1 1 1 0 0,0-1-1 0 0,0 1 0 0 0,0 1 1 0 0,1-1-1 0 0,0 1 0 0 0,0-1 1 0 0,1 1-1 0 0,0 0 0 0 0,0 1 1 0 0,0-1-1 0 0,1 1 62 0 0,2-6-66 0 0,0 0-1 0 0,0 0 1 0 0,0 0 0 0 0,0 0-1 0 0,0 0 1 0 0,1-1-1 0 0,-1 1 1 0 0,1 0 0 0 0,-1 0-1 0 0,1 0 1 0 0,0-1-1 0 0,0 2 67 0 0,4 12-652 0 0,-4-9 161 0 0,0 0 1 0 0,1 0 0 0 0,0 1-1 0 0,0-1 1 0 0,2 4 490 0 0,-3-6-526 0 0,1 0 1 0 0,-1 1-1 0 0,0-1 1 0 0,0 1-1 0 0,-1-1 1 0 0,1 3 525 0 0,0 0-596 0 0,-1-1 0 0 0,2 1 1 0 0,-1-1-1 0 0,2 3 596 0 0,1 14-1579 0 0,1 8-1386 0 0,2-13-460 0 0,-5 2-856 0 0</inkml:trace>
  <inkml:trace contextRef="#ctx0" brushRef="#br0" timeOffset="347.919">5 1290 18143 0 0,'0'0'414'0'0,"-1"2"56"0"0,1-1-427 0 0,0-1 0 0 0,-1 1-1 0 0,1-1 1 0 0,0 0-1 0 0,-1 1 1 0 0,1-1-1 0 0,0 1 1 0 0,0-1-1 0 0,-1 1 1 0 0,1-1-1 0 0,0 1 1 0 0,0-1-1 0 0,0 1 1 0 0,0-1 0 0 0,0 1-1 0 0,0-1 1 0 0,0 1-1 0 0,0 0 1 0 0,0-1-1 0 0,0 1 1 0 0,0-1-1 0 0,0 1-42 0 0,0 0 8 0 0,1 1 0 0 0,-1-1 0 0 0,1 1 0 0 0,-1-1-1 0 0,1 0 1 0 0,0 0 0 0 0,-1 1 0 0 0,1-1-1 0 0,0 0 1 0 0,0 0 0 0 0,0 0 0 0 0,0 0 0 0 0,0 0-1 0 0,0 0 1 0 0,0 0 0 0 0,0 0 0 0 0,1 0 0 0 0,-1 0-1 0 0,0-1 1 0 0,0 1 0 0 0,1 0 0 0 0,-1-1-8 0 0,5 2 62 0 0,-2 1 58 0 0,1-2 0 0 0,0 1 0 0 0,0 0 1 0 0,0-1-1 0 0,0 0 0 0 0,0 0 0 0 0,1 0 1 0 0,-1-1-1 0 0,0 0 0 0 0,0 0 0 0 0,1 0 0 0 0,4-1-120 0 0,9-3 409 0 0,0 0-1 0 0,17-6-408 0 0,-3 1 158 0 0,163-46 1028 0 0,58-13 1029 0 0,-209 57-1834 0 0,-14 3-66 0 0,18-2-315 0 0,60-10 66 0 0,-95 13-439 0 0,1 1-1091 0 0,-15 6 1381 0 0,1 0 1 0 0,-1 0-1 0 0,1 0 1 0 0,-1 0 0 0 0,1 0-1 0 0,-1 0 1 0 0,0 0 0 0 0,1 1-1 0 0,-1-1 1 0 0,1 0 0 0 0,-1 0-1 0 0,0 0 1 0 0,1 0 0 0 0,-1 1-1 0 0,0-1 1 0 0,1 0 0 0 0,-1 0-1 0 0,0 0 1 0 0,1 1 0 0 0,-1-1-1 0 0,0 0 1 0 0,1 1-1 0 0,-1-1 1 0 0,0 0 0 0 0,0 1-1 0 0,1-1 1 0 0,-1 0 0 0 0,0 1-1 0 0,0-1 1 0 0,0 1 0 0 0,0-1-1 0 0,1 0 1 0 0,-1 1 82 0 0,0-1-29 0 0,0 0 0 0 0,0 0 0 0 0,0 1 0 0 0,0-1 0 0 0,0 0 1 0 0,0 0-1 0 0,0 0 0 0 0,0 0 0 0 0,0 0 0 0 0,0 1 0 0 0,1-1 0 0 0,-1 0 0 0 0,0 0 0 0 0,0 0 1 0 0,0 0-1 0 0,0 1 0 0 0,0-1 0 0 0,0 0 0 0 0,0 0 0 0 0,0 0 0 0 0,-1 0 0 0 0,1 1 0 0 0,0-1 0 0 0,0 0 1 0 0,0 0-1 0 0,0 0 0 0 0,0 0 0 0 0,0 0 0 0 0,0 1 0 0 0,0-1 0 0 0,0 0 0 0 0,0 0 0 0 0,0 0 1 0 0,-1 0-1 0 0,1 0 0 0 0,0 0 0 0 0,0 1 0 0 0,0-1 0 0 0,0 0 0 0 0,0 0 0 0 0,-1 0 0 0 0,1 0 0 0 0,0 0 1 0 0,0 0-1 0 0,0 0 0 0 0,0 0 0 0 0,0 0 0 0 0,-1 0 0 0 0,1 0 0 0 0,0 0 0 0 0,0 0 0 0 0,0 0 29 0 0,-1 0-71 0 0,1 0-1 0 0,0 0 1 0 0,0 0-1 0 0,0 0 1 0 0,0 0-1 0 0,-1 0 0 0 0,1 1 1 0 0,0-1-1 0 0,0 0 1 0 0,0 0-1 0 0,-1 0 0 0 0,1 0 1 0 0,0 0-1 0 0,0 0 1 0 0,0 0-1 0 0,0 0 1 0 0,0 1-1 0 0,-1-1 0 0 0,1 0 1 0 0,0 0-1 0 0,0 0 1 0 0,0 0-1 0 0,0 1 1 0 0,0-1-1 0 0,0 0 0 0 0,0 0 1 0 0,-1 0-1 0 0,1 0 1 0 0,0 1-1 0 0,0-1 0 0 0,0 0 1 0 0,0 0-1 0 0,0 0 1 0 0,0 1-1 0 0,0-1 72 0 0,0 10-1399 0 0</inkml:trace>
  <inkml:trace contextRef="#ctx0" brushRef="#br0" timeOffset="707.873">440 1570 16727 0 0,'0'0'382'0'0,"-7"9"918"0"0,-2-4-1169 0 0,7-4-123 0 0,-1 0 0 0 0,1 1 0 0 0,-1-1 0 0 0,1 1 1 0 0,-1-1-1 0 0,1 1 0 0 0,0 0 0 0 0,-1 0 0 0 0,1 0 0 0 0,0 0 1 0 0,0 0-1 0 0,1 0 0 0 0,-2 3-8 0 0,0 1 118 0 0,1 0 92 0 0,0-1 1 0 0,0 0-1 0 0,-1 0 1 0 0,0 0-1 0 0,0 0 1 0 0,0 0-1 0 0,-1 0 1 0 0,1-1-1 0 0,-4 3-210 0 0,5-5 37 0 0,1 0 0 0 0,-1 0 0 0 0,1 0 0 0 0,0 0 0 0 0,0 0 0 0 0,0 0 0 0 0,-1 0 0 0 0,2 0 0 0 0,-1 0 0 0 0,0 0 0 0 0,0 1 0 0 0,1-1 0 0 0,-1 0 0 0 0,1 1 0 0 0,0-1 0 0 0,0 3-37 0 0,0 1 24 0 0,0 0 0 0 0,0 1 0 0 0,1-1 0 0 0,0 1 0 0 0,2 3-24 0 0,-3-9 11 0 0,1 1 0 0 0,0 0 0 0 0,0-1 0 0 0,0 1 0 0 0,0 0 0 0 0,1-1-1 0 0,-1 0 1 0 0,0 1 0 0 0,1-1 0 0 0,-1 0 0 0 0,0 1 0 0 0,1-1 0 0 0,1 1-11 0 0,27 15 336 0 0,-21-12-169 0 0,19 9 208 0 0,8 4 36 0 0,30 23 349 0 0,-24-17-205 0 0,4 7-555 0 0,-34-23 20 0 0,-1 1 0 0 0,0 1-1 0 0,0 0 1 0 0,-1 0 0 0 0,9 12-20 0 0,-2-1 40 0 0,-13-17-5 0 0,0 0 0 0 0,-1 0 0 0 0,1 0 0 0 0,-1 0 0 0 0,0 0 0 0 0,-1 1 1 0 0,1 0-1 0 0,-1-1 0 0 0,0 1 0 0 0,0 0 0 0 0,0 0 0 0 0,0 0 0 0 0,-1 3-35 0 0,0-4 53 0 0,-1 1 0 0 0,0 0 0 0 0,0 0 0 0 0,0 0 0 0 0,-1 0 0 0 0,0 0 1 0 0,1-1-1 0 0,-2 1 0 0 0,1 0 0 0 0,-1 0 0 0 0,1-1 0 0 0,-1 1 0 0 0,-1-1 0 0 0,1 0 0 0 0,0 0 0 0 0,-1 0 0 0 0,0 0 0 0 0,0 0 0 0 0,0 0 0 0 0,-1-1 0 0 0,1 1 0 0 0,-1-1 0 0 0,0 0 0 0 0,0 0 0 0 0,0 0 0 0 0,0-1 0 0 0,-4 3-53 0 0,-3 0 56 0 0,0 1 0 0 0,-1-2 0 0 0,1 1 0 0 0,-1-1 0 0 0,-7 1-56 0 0,3-2 28 0 0,-13 3 29 0 0,-1 0 1 0 0,1-2 0 0 0,-1-1 0 0 0,0-2-1 0 0,-16-1-57 0 0,25-2-126 0 0,0-1 0 0 0,1 0-1 0 0,0-2 1 0 0,0 0 0 0 0,-8-4 126 0 0,14 4-865 0 0,0-2 0 0 0,0 1 0 0 0,1-2 1 0 0,-11-7 864 0 0,-2-4-1530 0 0</inkml:trace>
  <inkml:trace contextRef="#ctx0" brushRef="#br0" timeOffset="1041.758">445 1606 25111 0 0,'0'0'738'0'0,"2"0"-14"0"0,15 0-510 0 0,-9 1-44 0 0,0-1 0 0 0,0 0 0 0 0,0 0 0 0 0,0-1 1 0 0,0 0-1 0 0,0-1 0 0 0,2 0-170 0 0,21-9 915 0 0,25-9-568 0 0,-4-8-669 0 0,-24 13-2222 0 0,19-6 2544 0 0,-4 2-2249 0 0,1-3-4030 0 0,-8 2-1439 0 0</inkml:trace>
  <inkml:trace contextRef="#ctx0" brushRef="#br0" timeOffset="1599.232">1537 599 19647 0 0,'0'0'104'0'0,"7"-5"7"0"0,-7 5-89 0 0,0 0-1 0 0,0 0 1 0 0,0 0 0 0 0,0 0 0 0 0,0 0 0 0 0,0 0 0 0 0,0 0-1 0 0,-1 0 1 0 0,1 0 0 0 0,0 0 0 0 0,0 0 0 0 0,0 0-1 0 0,0 0 1 0 0,0 0 0 0 0,0 0 0 0 0,0 0 0 0 0,0 0-1 0 0,0 0 1 0 0,0 0 0 0 0,0 0 0 0 0,0 0 0 0 0,0 0-1 0 0,0-1 1 0 0,0 1 0 0 0,0 0 0 0 0,-1 0 0 0 0,1 0 0 0 0,0 0-1 0 0,0 0 1 0 0,0 0 0 0 0,0 0 0 0 0,0 0 0 0 0,0 0-1 0 0,0 0 1 0 0,0 0 0 0 0,0-1 0 0 0,0 1 0 0 0,0 0-1 0 0,0 0 1 0 0,0 0 0 0 0,0 0 0 0 0,0 0 0 0 0,0 0 0 0 0,0 0-1 0 0,1 0 1 0 0,-1 0 0 0 0,0 0 0 0 0,0 0 0 0 0,0 0-1 0 0,0-1 1 0 0,0 1 0 0 0,0 0 0 0 0,0 0 0 0 0,0 0-1 0 0,0 0 1 0 0,0 0 0 0 0,0 0 0 0 0,0 0 0 0 0,0 0-22 0 0,-1 0 829 0 0,-2 0 2379 0 0,5 0-3108 0 0,4 0 382 0 0,-10 3-108 0 0,4-3-362 0 0,-1 0-1 0 0,1 1 1 0 0,-1-1-1 0 0,1 1 1 0 0,0-1 0 0 0,-1 0-1 0 0,1 1 1 0 0,0-1 0 0 0,-1 1-1 0 0,1-1 1 0 0,0 1 0 0 0,-1-1-1 0 0,1 1 1 0 0,0-1 0 0 0,0 1-1 0 0,0-1 1 0 0,-1 1-12 0 0,0 3 3 0 0,-14 13-3 0 0,12-13 0 0 0,-1-1 0 0 0,1 1 0 0 0,0 0 0 0 0,1 0 0 0 0,-1 0 0 0 0,0 0 0 0 0,1 1 0 0 0,0-1 0 0 0,-1 4 0 0 0,-5 21 5 0 0,-4 23-5 0 0,10-41-8 0 0,1-1-1 0 0,0 1 1 0 0,1-1 0 0 0,0 1-1 0 0,0-1 1 0 0,1 1 0 0 0,1 0 8 0 0,0-5-2 0 0,-1 1 1 0 0,2-1-1 0 0,-1 0 0 0 0,1 0 1 0 0,0-1-1 0 0,0 1 0 0 0,1 0 1 0 0,1 1 1 0 0,33 40 2 0 0,-11-14 13 0 0,-22-26-6 0 0,1 1 0 0 0,0-1 0 0 0,0 0 0 0 0,1 0 0 0 0,-1-1 0 0 0,2 1 0 0 0,-1-2 0 0 0,1 1 0 0 0,2 1-9 0 0,-1-2 23 0 0,-4-3-5 0 0,0 1 1 0 0,0-1-1 0 0,0 1 0 0 0,0-1 1 0 0,2 0-19 0 0,-5-2 3 0 0,0 0-1 0 0,0 1 1 0 0,-1-1 0 0 0,1 0-1 0 0,0 0 1 0 0,0 0 0 0 0,0 0 0 0 0,0 0-1 0 0,0-1 1 0 0,-1 1 0 0 0,1-1 0 0 0,0 1-1 0 0,0-1 1 0 0,0 1 0 0 0,-1-1 0 0 0,1 0-1 0 0,0 0 1 0 0,-1 0-3 0 0,3-2 17 0 0,-1-1-1 0 0,1 1 1 0 0,-1-1-1 0 0,0 0 1 0 0,0 0 0 0 0,-1 0-1 0 0,1 0 1 0 0,-1 0-1 0 0,0-1 1 0 0,0 1-1 0 0,0-1 1 0 0,0-2-17 0 0,5-11 61 0 0,11-30 120 0 0,-5 11-26 0 0,-7 21-83 0 0,-1-1 1 0 0,-1 0-1 0 0,-1 0 0 0 0,1-6-72 0 0,6-30 95 0 0,-7 44-97 0 0,-2 4 7 0 0,0 0 0 0 0,0-1 1 0 0,0 1-1 0 0,0 0 0 0 0,-1 0 1 0 0,0 0-1 0 0,0-4-5 0 0,-2-27 255 0 0,1 14 467 0 0,-4-21-722 0 0,6 25 261 0 0,12 42-432 0 0,0 1-1 0 0,-2 1 0 0 0,-1 0 0 0 0,6 24 172 0 0,-4-16-73 0 0,6 29-8 0 0,-3 1-1 0 0,-3 0 0 0 0,-2 3 82 0 0,3 11-44 0 0,12 95 74 0 0,-8 2 0 0 0,-5 146-30 0 0,-12-301 20 0 0,-1-1 0 0 0,-1 0 0 0 0,-1 1 0 0 0,-1-1 0 0 0,0 0 1 0 0,-2-1-1 0 0,0 1 0 0 0,-1-1 0 0 0,0 0 0 0 0,-11 15-20 0 0,11-21 29 0 0,0 0 1 0 0,-2 0-1 0 0,1-1 1 0 0,-1-1 0 0 0,-1 1-1 0 0,0-1 1 0 0,0-1-1 0 0,-1 0 1 0 0,0-1-1 0 0,-1 0 1 0 0,0 0-1 0 0,0-1 1 0 0,-1-1 0 0 0,1 0-1 0 0,-7 1-29 0 0,-1-1 67 0 0,0-1-1 0 0,0 0 0 0 0,0-2 1 0 0,0-1-1 0 0,-1 0 1 0 0,1-1-1 0 0,-1-2 1 0 0,1 0-1 0 0,-20-4-66 0 0,-6-3-1189 0 0,0-2-1 0 0,1-3 1 0 0,-38-15 1189 0 0,26 8-9229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4:12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9 276 19175 0 0,'0'0'432'0'0,"0"0"66"0"0,-1-1 24 0 0,-3-6-104 0 0,4 6-400 0 0,-1 1 0 0 0,1-1 0 0 0,-1 0 0 0 0,1 0 0 0 0,0 0 0 0 0,-1 0 0 0 0,1 0 0 0 0,0 0 0 0 0,0 0 0 0 0,-1 0 0 0 0,1 0 0 0 0,0 0 0 0 0,0 0-18 0 0,2-3 75 0 0,-1 1 0 0 0,1-1-1 0 0,0 1 1 0 0,0 0 0 0 0,0 0-1 0 0,1-1 1 0 0,-1 1 0 0 0,1 1-1 0 0,0-1 1 0 0,0 0 0 0 0,0 1-1 0 0,0-1 1 0 0,0 1-1 0 0,0 0 1 0 0,4-2-75 0 0,9-4 230 0 0,0 0 0 0 0,16-4-230 0 0,-26 9-36 0 0,32-11 289 0 0,0 2-1 0 0,1 1 0 0 0,0 2 1 0 0,39-4-253 0 0,-59 11 177 0 0,-3-1 53 0 0,1 2 0 0 0,-1 0 0 0 0,1 0-1 0 0,0 2 1 0 0,16 2-230 0 0,-21-1 205 0 0,0 1-1 0 0,0 0 1 0 0,11 5-205 0 0,-18-6 53 0 0,0 0 0 0 0,0 1 1 0 0,0 0-1 0 0,-1 0 0 0 0,1 0 1 0 0,-1 1-1 0 0,0-1 0 0 0,0 1 1 0 0,0 0-1 0 0,1 2-53 0 0,0-1 21 0 0,-1 1-1 0 0,1 0 1 0 0,-1 1 0 0 0,0-1 0 0 0,-1 1 0 0 0,0-1-1 0 0,0 1 1 0 0,0 0 0 0 0,-1 0 0 0 0,1 3-21 0 0,0 5 24 0 0,0-5-6 0 0,-1 0 0 0 0,0 1-1 0 0,-1-1 1 0 0,0 1 0 0 0,0-1 0 0 0,-2 9-18 0 0,-1 9 50 0 0,-3 32 33 0 0,3-19-10 0 0,-2 0 1 0 0,-6 27-74 0 0,-2 14 79 0 0,8-54-46 0 0,-2-1 0 0 0,-1 3-33 0 0,0-4 4 0 0,2 1 1 0 0,0 7-5 0 0,-5 25 11 0 0,9-28 53 0 0,1-30-11 0 0,0-1 22 0 0,0 0 38 0 0,2-1-5 0 0,-1 0-92 0 0,0 0-1 0 0,0 0 1 0 0,0 0 0 0 0,0-1-1 0 0,0 1 1 0 0,0 0-1 0 0,0-1 1 0 0,0 1 0 0 0,0-1-1 0 0,-1 1 1 0 0,1-1 0 0 0,-1 1-1 0 0,1-1 1 0 0,-1 1-1 0 0,1-1 1 0 0,-1 1 0 0 0,0-1-1 0 0,0 0-15 0 0,0-36 236 0 0,0 21-146 0 0,1-2-41 0 0,1-1 1 0 0,2-8-50 0 0,3-25 118 0 0,-5 34-56 0 0,0 0-1 0 0,6-17-61 0 0,-3 14-11 0 0,12-35-131 0 0,-3 15 64 0 0,42-130 65 0 0,-40 125 14 0 0,-4 16-1 0 0,0 1 0 0 0,12-18 0 0 0,-15 28 11 0 0,0-1 0 0 0,1-9-11 0 0,8-17 42 0 0,-3 4 98 0 0,-7 17-88 0 0,-6 21-52 0 0,-1 11 0 0 0,-3 12 0 0 0,2-17 0 0 0,-1 8 0 0 0,1 1 0 0 0,0-1 0 0 0,0 5 0 0 0,1-6 0 0 0,-1 0 0 0 0,0 1 0 0 0,0-1 0 0 0,-1 4 0 0 0,-9 62 0 0 0,3 0 0 0 0,3 11 0 0 0,4-78 0 0 0,0 21 11 0 0,3 0 0 0 0,0 0 0 0 0,1 0 0 0 0,3 3-11 0 0,-3-10 9 0 0,3 8 37 0 0,1 0-1 0 0,1-1 0 0 0,1 0 1 0 0,2 0-1 0 0,4 5-45 0 0,-5-9 49 0 0,-5-11-22 0 0,0 0-1 0 0,1-1 0 0 0,3 5-26 0 0,-1-4 16 0 0,0-1-1 0 0,0 0 0 0 0,2 0 1 0 0,-1-1-1 0 0,6 3-15 0 0,-13-11-201 0 0,1 0 0 0 0,-1-1 0 0 0,1 0 0 0 0,-1 1 0 0 0,1-1 0 0 0,0 0 0 0 0,0-1 0 0 0,0 1 0 0 0,0-1 0 0 0,0 0 0 0 0,1 0-1 0 0,-1 0 1 0 0,0 0 0 0 0,0-1 0 0 0,1 0 0 0 0,-1 0 0 0 0,0 0 0 0 0,1 0 0 0 0,-1-1 0 0 0,0 1 0 0 0,3-2 201 0 0,20-6-1975 0 0</inkml:trace>
  <inkml:trace contextRef="#ctx0" brushRef="#br0" timeOffset="344.909">1461 293 23639 0 0,'0'0'539'0'0,"2"1"77"0"0,0 1-569 0 0,-1-1 0 0 0,1 0 0 0 0,0 0 0 0 0,0 0 0 0 0,0 0 0 0 0,1 0 0 0 0,-1 0 1 0 0,0 0-1 0 0,0-1 0 0 0,0 1 0 0 0,1-1 0 0 0,-1 1 0 0 0,0-1 0 0 0,0 0 0 0 0,2 0-47 0 0,40-3 639 0 0,-26 2-547 0 0,35-5 173 0 0,0-2 0 0 0,-1-2 0 0 0,26-9-265 0 0,30-14 554 0 0,9-9-554 0 0,-84 27-693 0 0,-26 12 481 0 0,-1 0 0 0 0,1 0 0 0 0,-1 0 1 0 0,1 1-1 0 0,0 0 0 0 0,0 0 1 0 0,5 0 211 0 0,-1 2-676 0 0,0 0 0 0 0,0 1 0 0 0,0 0 0 0 0,0 1 0 0 0,0 0 0 0 0,0 0 0 0 0,-1 2 0 0 0,4 0 676 0 0,0 5-5028 0 0,-8 2-1429 0 0</inkml:trace>
  <inkml:trace contextRef="#ctx0" brushRef="#br0" timeOffset="675.786">1799 672 21111 0 0,'0'0'622'0'0,"0"0"-13"0"0,2 0-392 0 0,6 2 171 0 0,1 0-1 0 0,0 0 0 0 0,0-2 1 0 0,-1 1-1 0 0,1-1 0 0 0,0 0 0 0 0,0-1 1 0 0,-1 1-1 0 0,6-3-387 0 0,35 0 741 0 0,-42 3-726 0 0,-1 0-1 0 0,1-1 1 0 0,0 1 0 0 0,0-1 0 0 0,-1-1-1 0 0,1 1 1 0 0,-1-1 0 0 0,1 0 0 0 0,-1-1-1 0 0,0 1 1 0 0,1-1 0 0 0,-1 0 0 0 0,-1-1-1 0 0,1 0 1 0 0,0 0-15 0 0,11-9-924 0 0,0 1-1 0 0,0 0 1 0 0,1 1-1 0 0,1 1 1 0 0,2 0 924 0 0,23-7-1784 0 0,-15 7-3627 0 0,-3 5-1139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5:25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730 591 20239 0 0,'-2'1'463'0'0,"-8"4"791"0"0,14-7 549 0 0,0 0-1676 0 0,-1 1 0 0 0,1 0-1 0 0,-1 0 1 0 0,1 0 0 0 0,0 0 0 0 0,0 1 0 0 0,0 0-127 0 0,14-1-13 0 0,0-1-1 0 0,13-2 14 0 0,-18 2-5 0 0,31-10 5 0 0,-35 9 0 0 0,-7 2-17 0 0,1 0 0 0 0,-1 0 0 0 0,0 0 0 0 0,1 0 0 0 0,-1 0-1 0 0,0-1 1 0 0,0 1 0 0 0,0-1 0 0 0,0 0 0 0 0,0 0 0 0 0,0 0 0 0 0,0 0 0 0 0,1-2 17 0 0,-2 4-19 0 0,-1-1 0 0 0,1 0 0 0 0,0 1 0 0 0,-1-1 0 0 0,1 0 0 0 0,0 1 0 0 0,0-1 0 0 0,-1 1 1 0 0,1-1-1 0 0,0 1 0 0 0,0-1 0 0 0,0 1 0 0 0,0 0 0 0 0,0-1 0 0 0,-1 1 0 0 0,1 0 0 0 0,1 0 20 0 0,2-1-99 0 0,-2-1 6 0 0,0 1 1 0 0,0 0-1 0 0,0-1 1 0 0,0 1-1 0 0,0-1 0 0 0,0 0 1 0 0,-1 1-1 0 0,1-1 1 0 0,0 0-1 0 0,-1 0 0 0 0,0 0 1 0 0,1 0-1 0 0,-1-1 92 0 0,13-30-2368 0 0,-5 11-842 0 0,0 10-3259 0 0</inkml:trace>
  <inkml:trace contextRef="#ctx0" brushRef="#br0" timeOffset="375.994">954 176 16439 0 0,'0'0'374'0'0,"0"0"54"0"0,0 0 21 0 0,0 0-49 0 0,-1 1-149 0 0,-5 5 330 0 0,5-5 174 0 0,1-1 39 0 0,0 0-42 0 0,-3 12 389 0 0,3-10-1065 0 0,-1 0 0 0 0,1 0 0 0 0,0 0-1 0 0,-1-1 1 0 0,1 1 0 0 0,0 0 0 0 0,0 0-1 0 0,0 0 1 0 0,0-1 0 0 0,1 1-76 0 0,-1 31 712 0 0,0-2-224 0 0,0-20-356 0 0,0 1 1 0 0,-1-1-1 0 0,0 0 1 0 0,0 0-1 0 0,-2 3-132 0 0,-2 35 211 0 0,8-6-86 0 0,-1-33-131 0 0,-2 1 0 0 0,1-1 1 0 0,-1 1-1 0 0,0 1 6 0 0,-1-9-29 0 0,1 0 0 0 0,1 0 0 0 0,-1 0 0 0 0,0 0 0 0 0,1 0 0 0 0,0 0 0 0 0,-1 0 1 0 0,1 0-1 0 0,2 3 29 0 0,2 15-375 0 0,-4-16-185 0 0,-1 0 1 0 0,1 0-1 0 0,0 0 0 0 0,1 0 1 0 0,-1 0-1 0 0,1 0 0 0 0,0 0 1 0 0,0 0-1 0 0,0-1 0 0 0,1 1 0 0 0,0-1 1 0 0,0 1-1 0 0,1 1 560 0 0,-3-6-204 0 0,-1 1 0 0 0,1 0 0 0 0,0 0 0 0 0,-1 0 0 0 0,0-1 0 0 0,1 1 0 0 0,-1 0 0 0 0,1 0 0 0 0,-1 0 0 0 0,0 0 0 0 0,0 0 0 0 0,0 0 0 0 0,1 0 0 0 0,-1 0 0 0 0,0 0 0 0 0,0 0 0 0 0,0 0 0 0 0,0-1 0 0 0,-1 1 0 0 0,1 0 0 0 0,0 1 204 0 0,-3 7-2166 0 0</inkml:trace>
  <inkml:trace contextRef="#ctx0" brushRef="#br0" timeOffset="1368.62">1004 116 18399 0 0,'0'0'422'0'0,"0"0"56"0"0,0 0 30 0 0,1 0-65 0 0,0 0-431 0 0,-1 0 0 0 0,1 0 0 0 0,-1 0 1 0 0,0 0-1 0 0,1 0 0 0 0,-1 0 0 0 0,1 0 0 0 0,-1 0 0 0 0,1 0 0 0 0,-1 0 1 0 0,1 0-1 0 0,-1-1 0 0 0,1 1 0 0 0,-1 0 0 0 0,0 0 0 0 0,1 0 0 0 0,-1-1 1 0 0,1 1-1 0 0,-1 0 0 0 0,0 0 0 0 0,1-1 0 0 0,-1 1 0 0 0,0 0 0 0 0,1-1 1 0 0,-1 1-1 0 0,0 0 0 0 0,0-1 0 0 0,1 1 0 0 0,-1-1 0 0 0,0 1 0 0 0,0-1-12 0 0,2-1 83 0 0,4-3 14 0 0,0 0 0 0 0,0 0 0 0 0,1 0 0 0 0,0 1 0 0 0,0 0 1 0 0,0 0-1 0 0,1 1 0 0 0,-1 0 0 0 0,1 1 0 0 0,1-1-97 0 0,39-17-9 0 0,-33 12 14 0 0,1 1-1 0 0,0 0 1 0 0,1 1-1 0 0,0 1 1 0 0,6-1-5 0 0,-15 4 36 0 0,-1 1 0 0 0,1 0 1 0 0,-1 1-1 0 0,1-1 0 0 0,-1 1 0 0 0,1 1 0 0 0,-1 0 1 0 0,1 0-1 0 0,-1 0 0 0 0,1 1 0 0 0,-1 0 0 0 0,0 0 1 0 0,6 4-37 0 0,-9-4 37 0 0,0 0 1 0 0,0 0 0 0 0,0 0-1 0 0,0 1 1 0 0,0 0 0 0 0,-1 0-1 0 0,1 0 1 0 0,0 1-38 0 0,-2-2 34 0 0,-1 0 0 0 0,0 0 0 0 0,1-1 0 0 0,-1 1 0 0 0,0 0 0 0 0,0 0-1 0 0,0 0 1 0 0,-1 0 0 0 0,1 0 0 0 0,0 1 0 0 0,-1-1 0 0 0,1 0 0 0 0,-1 0 0 0 0,0 0 0 0 0,0 1 0 0 0,0-1 0 0 0,0 0 0 0 0,0 2-34 0 0,-2 3 43 0 0,1-1 0 0 0,-1 1 1 0 0,-1-1-1 0 0,1 0 0 0 0,-1 1 1 0 0,0-1-1 0 0,-1 0-43 0 0,-7 14 75 0 0,5-8-25 0 0,-1 0-1 0 0,-1-1 0 0 0,0 0 1 0 0,0 0-1 0 0,-1-1 0 0 0,-1-1 1 0 0,-6 7-50 0 0,-20 20 292 0 0,25-24-205 0 0,-12 16 140 0 0,19-19-140 0 0,8-1-70 0 0,-2-5-26 0 0,1 0 1 0 0,0 0-1 0 0,0-1 0 0 0,1 1 0 0 0,-1-1 0 0 0,0 1 0 0 0,1-1 1 0 0,0 0-1 0 0,-1 0 0 0 0,1-1 0 0 0,3 2 9 0 0,-4-2-11 0 0,-1 0 0 0 0,1 0 0 0 0,0 0 0 0 0,-1 1-1 0 0,1-1 1 0 0,-1 1 0 0 0,1-1 0 0 0,-1 1 0 0 0,2 1 11 0 0,42 47 10 0 0,-17-18 33 0 0,14 10-43 0 0,-33-32 7 0 0,1 0 0 0 0,-1 1-1 0 0,-1 1 1 0 0,0 0 0 0 0,-1 0-1 0 0,0 0 1 0 0,-1 1 0 0 0,1 1-7 0 0,-6-9 21 0 0,-1 0 0 0 0,1 0 0 0 0,-1 0 1 0 0,0 0-1 0 0,0 0 0 0 0,0 0 1 0 0,-1 0-1 0 0,0 0 0 0 0,0 0 0 0 0,0 0 1 0 0,-1 0-1 0 0,1 0 0 0 0,-1 0 0 0 0,0 0 1 0 0,-1 0-1 0 0,1 0 0 0 0,-1 0 1 0 0,0-1-1 0 0,0 1 0 0 0,-1-1 0 0 0,1 1 1 0 0,-1-1-1 0 0,0 0 0 0 0,-1 2-21 0 0,-12 9 270 0 0,-1 0 1 0 0,-1-1-1 0 0,0-1 0 0 0,-1 0 0 0 0,-5 1-270 0 0,1 0 220 0 0,13-8-125 0 0,0-2 0 0 0,1 1 0 0 0,-8 1-95 0 0,-3 1 60 0 0,10-3-106 0 0,1-1 1 0 0,-1 0-1 0 0,0-1 0 0 0,1 0 0 0 0,-1-1 1 0 0,-3 0 45 0 0,11-1-206 0 0,2 0-116 0 0,0 0-481 0 0,0 0-205 0 0,0 0-44 0 0,0 0-93 0 0,0 0-349 0 0,0 0-148 0 0,0 0-29 0 0,0 0-7 0 0</inkml:trace>
  <inkml:trace contextRef="#ctx0" brushRef="#br0" timeOffset="1918.085">1579 357 18687 0 0,'0'0'548'0'0,"1"-2"-6"0"0,12-13-328 0 0,-4 8-174 0 0,-9 6 9 0 0,0 1 0 0 0,1 0 0 0 0,-1 0-1 0 0,0 0 1 0 0,0 0 0 0 0,1-1 0 0 0,-1 1 0 0 0,0 0-1 0 0,1 0 1 0 0,-1 0 0 0 0,1 0 0 0 0,-1 0-1 0 0,0 0 1 0 0,1 0 0 0 0,-1 0 0 0 0,0 0-1 0 0,1 0 1 0 0,-1 0 0 0 0,0 0 0 0 0,1 0-1 0 0,-1 0 1 0 0,0 0 0 0 0,1 0 0 0 0,-1 1-1 0 0,0-1 1 0 0,1 0 0 0 0,-1 0 0 0 0,0 0 0 0 0,1 1-1 0 0,-1-1 1 0 0,0 0-49 0 0,8 13 511 0 0,0 24-636 0 0,-7-29 283 0 0,2 1-123 0 0,0 1 0 0 0,0-1-1 0 0,4 6-34 0 0,-3-6 17 0 0,-1-1 0 0 0,1 1-1 0 0,-2 0 1 0 0,1 3-17 0 0,0-6 35 0 0,-1 0-1 0 0,0 0 1 0 0,1 0 0 0 0,0 0-1 0 0,1 0 1 0 0,-1-1-1 0 0,3 3-34 0 0,-1 0 107 0 0,0 0 0 0 0,0 0 0 0 0,2 6-107 0 0,-5-10 38 0 0,0-1 0 0 0,0 1 0 0 0,0-1 0 0 0,1 1 1 0 0,0-1-1 0 0,-1 0 0 0 0,1 0 0 0 0,0 0 0 0 0,1 0 1 0 0,-1 0-1 0 0,0-1 0 0 0,1 0 0 0 0,0 0 0 0 0,-1 0 1 0 0,1 0-1 0 0,0 0 0 0 0,4 1-38 0 0,-2-1 69 0 0,0 1-1 0 0,-1 0 1 0 0,1 1 0 0 0,-1-1 0 0 0,1 1 0 0 0,-1 0-1 0 0,1 2-68 0 0,-4-4 49 0 0,-1-1-39 0 0,0 0 0 0 0,0 0 0 0 0,0 0 1 0 0,0-1-1 0 0,0 1 0 0 0,0 0 0 0 0,1 0 1 0 0,-1-1-1 0 0,0 1 0 0 0,0-1 0 0 0,2 1-10 0 0,1 0 0 0 0,0-1 0 0 0,0 0 0 0 0,0 0 0 0 0,1 0-1 0 0,-1 0 1 0 0,4-1 0 0 0,-5 0 0 0 0,0 1 0 0 0,0-1 0 0 0,0 0 0 0 0,0 0 0 0 0,0 0 0 0 0,0 0 0 0 0,-1 0 0 0 0,1-1 0 0 0,0 1 0 0 0,-1-1 0 0 0,1 0 0 0 0,1-1 0 0 0,2-3 0 0 0,-1 1 0 0 0,0-1 0 0 0,0 0 0 0 0,1-2 0 0 0,5-7 0 0 0,-9 11 3 0 0,1 0 0 0 0,-1 1 0 0 0,0-1 0 0 0,-1-1 0 0 0,1 1 0 0 0,-1 0 0 0 0,1 0 0 0 0,-1 0 0 0 0,-1-1 0 0 0,1 1 0 0 0,0-5-3 0 0,0-10 188 0 0,-1-1 1 0 0,-1-3-189 0 0,0-5 328 0 0,0 18-188 0 0,1 0 0 0 0,-2 0 0 0 0,1 0 1 0 0,-2 0-1 0 0,1 0 0 0 0,-1 1 1 0 0,-1-1-1 0 0,1 1 0 0 0,-3-3-140 0 0,5 12 0 0 0,1-1 0 0 0,0 1 0 0 0,0 0 1 0 0,0 0-1 0 0,0-1 0 0 0,0 1 0 0 0,-1 0 1 0 0,1 0-1 0 0,0-1 0 0 0,0 1 1 0 0,0 0-1 0 0,0-1 0 0 0,0 1 1 0 0,0 0-1 0 0,0 0 0 0 0,0-1 0 0 0,0 1 1 0 0,0 0-1 0 0,0-1 0 0 0,0 1 1 0 0,0 0-1 0 0,0-1 0 0 0,0 1 0 0 0,0 0 1 0 0,0 0-1 0 0,0-1 0 0 0,1 1 1 0 0,-1 0-1 0 0,0 0 0 0 0,0-1 0 0 0,0 1 1 0 0,0 0-1 0 0,1 0 0 0 0,-1-1 1 0 0,0 1-1 0 0,0 0 0 0 0,1 0 0 0 0,-1 0 1 0 0,0-1-1 0 0,0 1 0 0 0,1 0 1 0 0,-1 0-1 0 0,0 0 0 0 0,0 0 0 0 0,3 3 26 0 0,5 13-153 0 0,-1 0 1 0 0,3 13 126 0 0,8 17-29 0 0,0-1 20 0 0,-1 0 0 0 0,-3 2-1 0 0,5 30 10 0 0,-9-22-117 0 0,0 38 117 0 0,-3-31-3 0 0,-4-30 61 0 0,-2 1 1 0 0,-1 0-1 0 0,-1 0 0 0 0,-2-1 0 0 0,-2 1 1 0 0,-2 6-59 0 0,5-28 48 0 0,-1 1 0 0 0,0 0 0 0 0,-1-1 0 0 0,-1 0 0 0 0,0 0 0 0 0,0 0 0 0 0,-1-1 0 0 0,0 1 1 0 0,-1-1-1 0 0,0-1 0 0 0,-1 1 0 0 0,0-1 0 0 0,0-1 0 0 0,-1 0 0 0 0,0 0 0 0 0,0 0 0 0 0,-1-1 1 0 0,0-1-1 0 0,-1 1 0 0 0,1-2 0 0 0,-1 0 0 0 0,0 0 0 0 0,0-1 0 0 0,-11 3-48 0 0,-8 1 180 0 0,-1-1 0 0 0,0-1 0 0 0,0-2 0 0 0,0-1 0 0 0,-1-2 0 0 0,1-1-1 0 0,-12-2-179 0 0,1-2-80 0 0,1-3-1 0 0,0-1 0 0 0,0-1 0 0 0,0-3 0 0 0,-11-6 81 0 0,40 14-457 0 0,1-1 0 0 0,0 0 0 0 0,0 0 0 0 0,1-2 0 0 0,-5-2 457 0 0,-8-7-1362 0 0</inkml:trace>
  <inkml:trace contextRef="#ctx0" brushRef="#br0" timeOffset="5395.276">1188 1942 20127 0 0,'0'0'463'0'0,"0"0"61"0"0,0 0 27 0 0,0 0-67 0 0,1 1-316 0 0,1 5-86 0 0,-2-6-45 0 0,1 1 0 0 0,-1 0-1 0 0,1-1 1 0 0,-1 1-1 0 0,1-1 1 0 0,0 1-1 0 0,-1-1 1 0 0,1 1 0 0 0,-1-1-1 0 0,1 1 1 0 0,0-1-1 0 0,-1 1 1 0 0,1-1 0 0 0,0 0-1 0 0,0 1 1 0 0,-1-1-1 0 0,1 0-36 0 0,2 1 133 0 0,2 2-14 0 0,0-1 0 0 0,0-1-1 0 0,0 1 1 0 0,0-1 0 0 0,1 0 0 0 0,-1 0-1 0 0,0 0 1 0 0,0-1 0 0 0,1 1 0 0 0,-1-1-1 0 0,4-1-118 0 0,-4 1 123 0 0,-3 0-87 0 0,1 0 0 0 0,-1 0 0 0 0,1 1 0 0 0,-1-1-1 0 0,1 1 1 0 0,-1 0 0 0 0,3 0-36 0 0,-3 0 39 0 0,0 0-1 0 0,0 0 1 0 0,1-1 0 0 0,-1 1-1 0 0,1-1 1 0 0,-1 0 0 0 0,3 0-39 0 0,2 0 51 0 0,-1-1 1 0 0,1 0-1 0 0,0 0 0 0 0,0-1 1 0 0,0 0-52 0 0,-4 1-83 0 0,6-6-915 0 0,-4 3 472 0 0,11-4-1102 0 0,-1 4-76 0 0</inkml:trace>
  <inkml:trace contextRef="#ctx0" brushRef="#br0" timeOffset="5789.322">1542 1595 20751 0 0,'0'0'607'0'0,"0"0"-6"0"0,0 0-311 0 0,1 1 110 0 0,6 19 462 0 0,-1 1 1 0 0,2 10-863 0 0,7 23-15 0 0,-10-33 4 0 0,0-1 0 0 0,0 14 11 0 0,3 11-87 0 0,-5-29 42 0 0,5 21 21 0 0,-7-35 24 0 0,0 0 1 0 0,0 1-1 0 0,0-1 0 0 0,0 0 0 0 0,0 0 0 0 0,1 0 0 0 0,-1 0 1 0 0,1 0-1 0 0,0 0 0 0 0,-1 0 0 0 0,1 0 0 0 0,0-1 0 0 0,0 1 0 0 0,15 11 45 0 0,-14-10-29 0 0,1 0 1 0 0,-1 0 0 0 0,1 0-1 0 0,0-1 1 0 0,-1 1-1 0 0,1-1 1 0 0,0 0 0 0 0,1 0-1 0 0,-1 0 1 0 0,0-1 0 0 0,0 0-1 0 0,1 1 1 0 0,-1-2 0 0 0,5 2-17 0 0,3-2 3 0 0,0 0 0 0 0,0-1 1 0 0,-1-1-1 0 0,6-1-3 0 0,-13 3 0 0 0,-1-1 0 0 0,1 0-1 0 0,-1-1 1 0 0,0 1 0 0 0,1-1 0 0 0,-1 1 0 0 0,0-1 0 0 0,0 0-1 0 0,0 0 1 0 0,0 0 0 0 0,0-1 0 0 0,-1 1 0 0 0,1-1 0 0 0,-1 1-1 0 0,1-1 1 0 0,1-3 0 0 0,10-13-5 0 0,-9 13 11 0 0,-1-1 0 0 0,1 1 1 0 0,-1-1-1 0 0,0 0 0 0 0,-1 0 0 0 0,1-3-6 0 0,1-8 233 0 0,-1 0-1 0 0,0-14-232 0 0,-1 11 284 0 0,0 0-1 0 0,3-3-283 0 0,-4 16 76 0 0,-1 1 1 0 0,0 0-1 0 0,0-1 0 0 0,0 1 0 0 0,-1-1 0 0 0,0 1 0 0 0,0-1 0 0 0,-1 0 1 0 0,-1-4-77 0 0,-5-31 320 0 0,7 30-271 0 0,2 10-36 0 0,-1 3-3 0 0,4-3-13 0 0,-3 4-10 0 0,0 0 0 0 0,0 0 1 0 0,0 0-1 0 0,0 0 0 0 0,0 0 0 0 0,0 1 1 0 0,0-1-1 0 0,-1 1 0 0 0,1-1 0 0 0,-1 1 1 0 0,1 0-1 0 0,-1-1 0 0 0,2 3 13 0 0,15 26-130 0 0,-17-28 119 0 0,20 32-72 0 0,-14-24 62 0 0,-1 0 0 0 0,0 0 0 0 0,3 7 21 0 0,18 56-97 0 0,6 31 97 0 0,-11-34 3 0 0,-1 14 73 0 0,-8-32 8 0 0,-9-32-53 0 0,0-1-1 0 0,-2 1 1 0 0,0 0-1 0 0,-1 7-30 0 0,-4 82 148 0 0,3-103-140 0 0,-1 21 37 0 0,-2-1 0 0 0,-1 1 1 0 0,0-1-1 0 0,-2-1 0 0 0,-1 1 1 0 0,-3 5-46 0 0,6-20 48 0 0,0-1-1 0 0,-1 0 1 0 0,0 0 0 0 0,-1-1 0 0 0,0 0 0 0 0,0 0 0 0 0,-1 0-1 0 0,0 0 1 0 0,-1-1 0 0 0,0-1 0 0 0,0 1 0 0 0,0-1-1 0 0,-1 0 1 0 0,0-1 0 0 0,-1 0 0 0 0,-4 2-48 0 0,-9 2 140 0 0,0 0 1 0 0,-1-2-1 0 0,-1 0 0 0 0,0-1 1 0 0,1-2-1 0 0,-2-1 0 0 0,1-1 1 0 0,-20 0-141 0 0,15-3-40 0 0,-1-1 0 0 0,1-1 0 0 0,1-2 0 0 0,-1-1 0 0 0,0-2 1 0 0,1-1-1 0 0,-10-4 40 0 0,20 4-837 0 0,0-1 0 0 0,0-1 0 0 0,-9-6 837 0 0,13 7-1145 0 0,-15-11-5052 0 0,7-7-1796 0 0</inkml:trace>
  <inkml:trace contextRef="#ctx0" brushRef="#br0" timeOffset="4485.912">77 1686 12728 0 0,'0'0'289'0'0,"0"0"40"0"0,0 0 21 0 0,0 0-45 0 0,0-2-98 0 0,0-6 322 0 0,0 6 160 0 0,-1-14 1700 0 0,0 14-2232 0 0,0-1-1 0 0,1 1 1 0 0,-1-1-1 0 0,0 1 0 0 0,1-1 1 0 0,0 1-1 0 0,0-1 1 0 0,-1 1-1 0 0,1-1 0 0 0,1 1 1 0 0,-1-1-1 0 0,0 1 1 0 0,1-1-1 0 0,-1 1 0 0 0,1-1 1 0 0,0 1-1 0 0,0-1 1 0 0,0 0-157 0 0,1-1 125 0 0,0 0 0 0 0,1 1 0 0 0,-1-1 1 0 0,1 1-1 0 0,0-1 0 0 0,0 1 0 0 0,0 0 1 0 0,1 0-1 0 0,-1 0 0 0 0,2 0-125 0 0,4-4 159 0 0,1 1 1 0 0,1 0-1 0 0,-1 1 1 0 0,1 1-1 0 0,0-1 1 0 0,0 2-1 0 0,9-3-159 0 0,-8 4 133 0 0,0 0-1 0 0,1 0 1 0 0,-1 1-1 0 0,10 1-132 0 0,-18 0 30 0 0,0 0-1 0 0,0 0 1 0 0,0 1-1 0 0,0-1 1 0 0,0 1-1 0 0,0 0 1 0 0,0 0-1 0 0,0 1 1 0 0,-1-1-1 0 0,1 1 0 0 0,0 0 1 0 0,-1 0-1 0 0,1 0 1 0 0,-1 0-1 0 0,2 2-29 0 0,-3-2 15 0 0,0 0-1 0 0,-1 0 1 0 0,0 0-1 0 0,1 0 1 0 0,-1 1 0 0 0,0-1-1 0 0,0 1 1 0 0,0-1-1 0 0,0 0 1 0 0,0 1-1 0 0,-1-1 1 0 0,1 1-1 0 0,-1 0 1 0 0,0-1-1 0 0,1 1 1 0 0,-1-1-1 0 0,-1 3-14 0 0,1 5 32 0 0,-1 0 1 0 0,-1 0-1 0 0,-2 8-32 0 0,3-13 10 0 0,-4 30 52 0 0,5-30-60 0 0,0 1 0 0 0,-1 0 0 0 0,0-1 0 0 0,0 1 0 0 0,0-1 0 0 0,-1 1 0 0 0,0-1 0 0 0,-1 4-2 0 0,-64 115 60 0 0,17-39 17 0 0,20-33 94 0 0,-14 31-171 0 0,39-71 84 0 0,0 0 0 0 0,0 0 0 0 0,1 1 0 0 0,1 0 0 0 0,0 0 0 0 0,0 0 0 0 0,2 0 0 0 0,-1 12-84 0 0,2-22 36 0 0,0-1 0 0 0,1 1 0 0 0,-1-1 0 0 0,0 0 0 0 0,1 1 0 0 0,0-1 0 0 0,-1 0 0 0 0,1 1 0 0 0,0-1 0 0 0,0 0 0 0 0,1 0 0 0 0,-1 0 0 0 0,0 0-1 0 0,1 0 1 0 0,-1 0 0 0 0,1 0 0 0 0,0 0 0 0 0,-1-1 0 0 0,1 1 0 0 0,0-1 0 0 0,0 1 0 0 0,0-1-36 0 0,6 4 107 0 0,0-1 0 0 0,0 1 0 0 0,1-2 0 0 0,-1 1 0 0 0,2-1-107 0 0,-1 0 100 0 0,12 4 128 0 0,0 0 1 0 0,1-1 0 0 0,19 2-229 0 0,-30-5 65 0 0,-9-2-68 0 0,2 0 1 0 0,-1 1 0 0 0,0-1-1 0 0,0-1 1 0 0,0 1 0 0 0,0 0-1 0 0,4-1 3 0 0,-4 1-170 0 0,-3-1-77 0 0,0 0-17 0 0,-1-2-58 0 0,0 0 1 0 0,1 1-1 0 0,-1-1 1 0 0,1 0 0 0 0,0 0-1 0 0,0 0 1 0 0,0 0-1 0 0,0 1 1 0 0,0-1-1 0 0,0-1 322 0 0,2-6-2841 0 0,-1 7-4909 0 0</inkml:trace>
  <inkml:trace contextRef="#ctx0" brushRef="#br0" timeOffset="5002.239">348 1958 14568 0 0,'5'-1'705'0'0,"3"-2"-488"0"0,0 0 1 0 0,1 1-1 0 0,-1 0 0 0 0,1 0-217 0 0,21-5 26 0 0,-12 2 857 0 0,3-2-291 0 0,0 2 1 0 0,0 0-1 0 0,0 1 0 0 0,0 1 1 0 0,7 1-593 0 0,-14 1 141 0 0,-12 1-114 0 0,0 0-1 0 0,0-1 1 0 0,0 1-1 0 0,0 0 0 0 0,0 0 1 0 0,0 0-1 0 0,0 0 1 0 0,1 1-1 0 0,-1-1 0 0 0,0 0 1 0 0,0 1-1 0 0,0 0 1 0 0,0-1-1 0 0,-1 1 1 0 0,1 0-1 0 0,0 0 0 0 0,0 0 1 0 0,0 0-1 0 0,-1 1 1 0 0,1-1-1 0 0,0 0 0 0 0,0 1-26 0 0,2 3 112 0 0,-1-1 0 0 0,1 1 0 0 0,-1 0-1 0 0,0 0 1 0 0,0 0 0 0 0,-1 0 0 0 0,0 1-1 0 0,1-1 1 0 0,-2 1 0 0 0,1-1-1 0 0,-1 1 1 0 0,1 1-112 0 0,0 11 237 0 0,-1 0 0 0 0,0 0-1 0 0,-1 6-236 0 0,0-4 9 0 0,-1-6 23 0 0,-1 0 0 0 0,0 0 0 0 0,-1 0 0 0 0,0 2-32 0 0,-6 24 90 0 0,6-27-17 0 0,0 0 0 0 0,-1 0 1 0 0,-1 0-1 0 0,-1 1-73 0 0,5-12 77 0 0,1-2 3 0 0,0 0 0 0 0,0 0 4 0 0,0 0 18 0 0,0 0 8 0 0,0 0 2 0 0,0-3-34 0 0,0-5-108 0 0,1 0 0 0 0,0 0 0 0 0,1 0 0 0 0,0 1 0 0 0,0-1-1 0 0,1 0 1 0 0,0-1 30 0 0,27-56 13 0 0,-11 25-31 0 0,52-135-36 0 0,-59 146 54 0 0,6-27 0 0 0,-7 22 20 0 0,4-14 671 0 0,-15 48-662 0 0,0 0-1 0 0,0 0 1 0 0,0 0 0 0 0,0 0 0 0 0,0 0 0 0 0,0 0-1 0 0,1 0 1 0 0,-1 0 0 0 0,0 0 0 0 0,0 0 0 0 0,0 0-1 0 0,0 0 1 0 0,0 0 0 0 0,0 1 0 0 0,0-1-1 0 0,0 0 1 0 0,0 0 0 0 0,0 0 0 0 0,0 0 0 0 0,0 0-1 0 0,0 0 1 0 0,0 0 0 0 0,1 0 0 0 0,-1 0-1 0 0,0 0 1 0 0,0 0 0 0 0,0 0 0 0 0,0 0 0 0 0,0 0-1 0 0,0 0 1 0 0,0 0 0 0 0,0 0 0 0 0,0 0-1 0 0,0 0 1 0 0,0 0 0 0 0,1 0 0 0 0,-1 0 0 0 0,0 0-1 0 0,0 0 1 0 0,0 0 0 0 0,0 0 0 0 0,0 0-1 0 0,0 0 1 0 0,0 0 0 0 0,0-1 0 0 0,0 1 0 0 0,0 0-1 0 0,0 0 1 0 0,0 0 0 0 0,0 0 0 0 0,0 0-29 0 0,1 16 430 0 0,-1-10-396 0 0,0 0 0 0 0,-1-1 0 0 0,0 1 0 0 0,0 0 0 0 0,-1 5-34 0 0,-10 22 87 0 0,2 0-1 0 0,-4 30-86 0 0,11-49 0 0 0,0 0 0 0 0,1 1 0 0 0,1-1 0 0 0,0 0 0 0 0,1 1 0 0 0,1-1 0 0 0,0 0 0 0 0,2 9 0 0 0,15 28-21 0 0,-17-48 3 0 0,1 1 0 0 0,-1 0 0 0 0,1-1-1 0 0,-1 0 1 0 0,1 1 0 0 0,0-1 0 0 0,0 0 0 0 0,0 0 0 0 0,1 0 0 0 0,-1 0 0 0 0,1-1 0 0 0,0 1 0 0 0,0 0 18 0 0,-1-1-285 0 0,1-1 0 0 0,-1 1 0 0 0,1-1 0 0 0,-1 1 1 0 0,1-1-1 0 0,-1 0 0 0 0,1 0 0 0 0,0 0 285 0 0,-1 0-741 0 0,0-1-1 0 0,0 1 0 0 0,0-1 1 0 0,1 0-1 0 0,-1 0 0 0 0,0 0 0 0 0,0 0 1 0 0,0 0-1 0 0,1 0 0 0 0,0-1 742 0 0,10-3-7231 0 0</inkml:trace>
  <inkml:trace contextRef="#ctx0" brushRef="#br0" timeOffset="11130.454">37 516 15376 0 0,'-2'-5'157'0'0,"1"1"0"0"0,0-1 0 0 0,0 0 0 0 0,0 0 0 0 0,1-1 0 0 0,0 1 0 0 0,0 0 0 0 0,0 0 0 0 0,0 0 0 0 0,1 0 0 0 0,0-1-157 0 0,0 0 68 0 0,0-1-1 0 0,-1 1 1 0 0,0 0 0 0 0,0 0-1 0 0,0-1 1 0 0,-1 1 0 0 0,0-2-68 0 0,-3-31 642 0 0,2 38-575 0 0,1 0 0 0 0,0-1 0 0 0,-1 1 0 0 0,1 0-1 0 0,0 0 1 0 0,-1 0 0 0 0,0 0 0 0 0,1 0 0 0 0,-1 0-1 0 0,1 0 1 0 0,-3 0-67 0 0,-3-1 307 0 0,5 1 49 0 0,2 1 10 0 0,0 0-6 0 0,0 0-32 0 0,0 0-9 0 0,0 0-6 0 0,0 0-10 0 0,0 0-40 0 0,0 0-21 0 0,0 0-2 0 0,2 0-13 0 0,1-1-145 0 0,0 0 1 0 0,0 0-1 0 0,0 0 1 0 0,0 1-1 0 0,0-1 0 0 0,0 1 1 0 0,0 0-1 0 0,1 0-82 0 0,0 0 94 0 0,0-1 0 0 0,0 1 0 0 0,0 0 0 0 0,-1-1 0 0 0,1 0 0 0 0,0 0 0 0 0,3-1-94 0 0,-5 0 42 0 0,1 1 0 0 0,-1 0 0 0 0,1 1 0 0 0,0-1 0 0 0,-1 0-1 0 0,1 1 1 0 0,0 0 0 0 0,-1-1 0 0 0,1 1 0 0 0,0 0 0 0 0,0 0-1 0 0,-1 1 1 0 0,1-1-42 0 0,30 1 359 0 0,-27-1-239 0 0,1 1 0 0 0,-1 1 0 0 0,1-1 0 0 0,-1 1-1 0 0,1 0 1 0 0,-1 0 0 0 0,5 3-120 0 0,-6-3 44 0 0,-1 0-1 0 0,1 1 1 0 0,-1-1-1 0 0,0 1 1 0 0,0 0-1 0 0,0 0 0 0 0,0 0 1 0 0,0 1-1 0 0,-1-1 1 0 0,0 1-1 0 0,2 1-43 0 0,36 63-169 0 0,-38-62 178 0 0,0 0 0 0 0,-1 0 0 0 0,0 0 0 0 0,0 0 0 0 0,0 0 0 0 0,1 6-9 0 0,7 24 10 0 0,-8-32 1 0 0,-1-1-6 0 0,0-1 0 0 0,0 1-1 0 0,0-1 1 0 0,0 1 0 0 0,0 0-1 0 0,-1-1 1 0 0,0 1 0 0 0,1 0-1 0 0,-1 1-4 0 0,0 0 0 0 0,1 1 0 0 0,0-1 0 0 0,-1 0 0 0 0,2 0 0 0 0,-1 1 0 0 0,1 1 0 0 0,5 19 0 0 0,3 4-1 0 0,-8-26 9 0 0,-1 0 0 0 0,1 1 0 0 0,-1-1 0 0 0,0 1-1 0 0,0-1 1 0 0,0 1 0 0 0,0 0 0 0 0,-1-1 0 0 0,0 1 0 0 0,0 0 0 0 0,0 2-8 0 0,-1 11 61 0 0,0-12-54 0 0,1-1-1 0 0,0 0 1 0 0,-1 1-1 0 0,0-1 1 0 0,0 0-1 0 0,0 0 1 0 0,-1 0-1 0 0,1 0 1 0 0,-1 0-1 0 0,0 0 1 0 0,0 1-7 0 0,-2 1 27 0 0,0-1 1 0 0,-1 1-1 0 0,1 0 0 0 0,-2 0-27 0 0,1-1 0 0 0,1 0-1 0 0,0 0 0 0 0,0 0 1 0 0,1 1-1 0 0,-1 0 0 0 0,1 0 1 0 0,-16 23 58 0 0,14-23-51 0 0,0 0-4 0 0,1 0 0 0 0,-2-1-1 0 0,1 0 1 0 0,-1 0 0 0 0,-2 2-3 0 0,-21 14 53 0 0,26-19-53 0 0,-10 8 0 0 0,12-10-36 0 0,1 1 0 0 0,-1 0 0 0 0,1-1 0 0 0,-1 1 0 0 0,1-1 0 0 0,-1 1 0 0 0,0-1 0 0 0,1 1 0 0 0,-1-1 0 0 0,0 1 0 0 0,1-1 0 0 0,-1 1 0 0 0,0-1 0 0 0,0 0 0 0 0,1 0 0 0 0,-1 1 0 0 0,0-1 0 0 0,0 0-1 0 0,0 0 1 0 0,1 0 0 0 0,-1 0 0 0 0,0 0 0 0 0,0 0 0 0 0,0 0 0 0 0,0 0 36 0 0,-2-1-228 0 0,1 1-68 0 0,2 0-7 0 0,0 0-21 0 0,0 0-84 0 0,-3-1-102 0 0,-3-2-2997 0 0,2-4 2072 0 0</inkml:trace>
  <inkml:trace contextRef="#ctx0" brushRef="#br0" timeOffset="11620.753">580 284 16871 0 0,'0'0'382'0'0,"0"0"54"0"0,0 0 22 0 0,0 0-46 0 0,0 0-220 0 0,0 0 70 0 0,0 0 52 0 0,0 0 8 0 0,0 0-68 0 0,-2-2-282 0 0,1 2 41 0 0,0 0 9 0 0,0-1 0 0 0,0 1 0 0 0,1-1 0 0 0,-1 1 0 0 0,0-1 0 0 0,0 0 0 0 0,0 1-1 0 0,0-1 1 0 0,1 0 0 0 0,-1 1 0 0 0,0-1 0 0 0,1 0 0 0 0,-1 0 0 0 0,0 0-1 0 0,1 1 1 0 0,-1-1 0 0 0,1 0 0 0 0,0 0-22 0 0,-3 0 285 0 0,-20-3 407 0 0,20 4-270 0 0,1 2 8 0 0,-4 3-102 0 0,-1 0 0 0 0,0 0 0 0 0,0 0 0 0 0,-1-1 0 0 0,-1 1-328 0 0,7-4 61 0 0,1 0 0 0 0,0 0 0 0 0,0 0 0 0 0,-1 0 0 0 0,1 0 0 0 0,0 0 0 0 0,0 1 0 0 0,0-1 0 0 0,1 0 0 0 0,-1 1 0 0 0,0 0-61 0 0,-3 4 89 0 0,1-2-45 0 0,1-1-1 0 0,0 1 0 0 0,0 0 1 0 0,0-1-1 0 0,0 1 0 0 0,1 0 1 0 0,0 1-44 0 0,-11 21 88 0 0,7-17-76 0 0,0 0-1 0 0,1 0 1 0 0,0 0-1 0 0,0 0 0 0 0,1 0 1 0 0,0 1-1 0 0,0 1-11 0 0,1-1 0 0 0,0-1 0 0 0,-1 1 0 0 0,-1-1 0 0 0,-2 6 0 0 0,-9 24 0 0 0,11-28 0 0 0,-1 0-1 0 0,0 0 0 0 0,0-1 1 0 0,-1 0-1 0 0,-3 3 1 0 0,2-2 23 0 0,0 1 1 0 0,0 0-1 0 0,0 5-23 0 0,-11 21 94 0 0,13-29-37 0 0,1-1 0 0 0,0 1 1 0 0,0 0-1 0 0,1 0 0 0 0,0 0 0 0 0,-1 9-57 0 0,3-6 67 0 0,0-8-27 0 0,0 0-1 0 0,0 1 0 0 0,1-1 0 0 0,-1 1 1 0 0,1-1-1 0 0,0 0 0 0 0,1 1 0 0 0,-1-1 1 0 0,1 1-1 0 0,0-1 0 0 0,0 0 0 0 0,0 0 1 0 0,0 0-1 0 0,1 1 0 0 0,0-1-39 0 0,25 47-36 0 0,-25-49 47 0 0,1 0 1 0 0,-1 0-1 0 0,1 0 0 0 0,-1 0 1 0 0,1 0-1 0 0,0-1 0 0 0,0 1 0 0 0,0-1 1 0 0,0 0-1 0 0,0 0 0 0 0,0 0 0 0 0,0 0 1 0 0,0 0-12 0 0,7 2 40 0 0,6 3-24 0 0,-4-1-20 0 0,0 0-1 0 0,0-1 1 0 0,0-1-1 0 0,0 0 1 0 0,1-1 0 0 0,-1 0-1 0 0,9 0 5 0 0,8-1 9 0 0,-17-1-5 0 0,1 1 1 0 0,-1-2-1 0 0,0 0 1 0 0,0 0 0 0 0,1-1-1 0 0,4-1-4 0 0,3-3 84 0 0,-3 0-2333 0 0,0 1 0 0 0,7 0 2249 0 0,-7 5-1550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5:54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22055 0 0,'0'0'498'0'0,"0"0"72"0"0,0 0 37 0 0,0 0-68 0 0,0 0-329 0 0,0 0-80 0 0,0 0 4 0 0,0 0 2 0 0,0 0-4 0 0,0 0-17 0 0,0 0-10 0 0,3 1-1 0 0,1 1-72 0 0,-1 1 0 0 0,0-1-1 0 0,1 0 1 0 0,-1 1 0 0 0,0 0 0 0 0,0 0 0 0 0,-1 0-1 0 0,1 0 1 0 0,0 0 0 0 0,-1 1 0 0 0,0-1-1 0 0,0 1 1 0 0,0 0 0 0 0,0 1-32 0 0,2 3 45 0 0,0 1-1 0 0,-1-1 1 0 0,-1 1 0 0 0,1 0 0 0 0,-2 0 0 0 0,1 2-45 0 0,2 12 146 0 0,1 0 1 0 0,7 17-147 0 0,-5-14 209 0 0,4 23-209 0 0,-9-37 28 0 0,4 22 87 0 0,1-1 0 0 0,3 7-115 0 0,-5-22 10 0 0,-1 0 1 0 0,-1 0 0 0 0,0 1 0 0 0,-1-1 0 0 0,-1 12-11 0 0,-2 23 32 0 0,-4 16-32 0 0,2-49-238 0 0,-1 0 1 0 0,0 0-1 0 0,-4 7 238 0 0,1-1-325 0 0,-2-4-1867 0 0,8-20 910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10:35:56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20 100 12120 0 0,'0'0'356'0'0,"-1"0"-7"0"0,-4 1-221 0 0,-1 3-12 0 0,5-4-115 0 0,-6 5 5096 0 0,12-3 113 0 0,0-1-6620 0 0,3 1 1613 0 0,-1-1-1 0 0,1 0 1 0 0,0 0-1 0 0,5-1-202 0 0,12 2 190 0 0,-6-2-60 0 0,0-1 0 0 0,0-1 0 0 0,0 0 0 0 0,0-1 0 0 0,5-3-130 0 0,4 1 142 0 0,40-9 108 0 0,0-3 0 0 0,-2-3 0 0 0,2-4-250 0 0,-50 18 59 0 0,1 1 1 0 0,1 0-60 0 0,-2 1 133 0 0,-16 4-15 0 0,0 0 2 0 0,7 0-1 0 0,-7 0-6 0 0,-2 0-1 0 0,0 0 0 0 0,0 0-5 0 0,9 0 50 0 0,-6 0-101 0 0,-1 0 1 0 0,11-4-26 0 0,-6 3-20 0 0,-6 1 44 0 0,2 1 3 0 0,0-1-4 0 0,-2 0-1 0 0,-1 1 0 0 0,1-1 0 0 0,0 0 0 0 0,0 0 0 0 0,0 1-1 0 0,-1-1 1 0 0,1 0 0 0 0,0 1 0 0 0,0-1 0 0 0,-1 1 0 0 0,1-1-1 0 0,0 1 1 0 0,-1-1 0 0 0,1 1 0 0 0,0 0-53 0 0,-1-1 89 0 0,0 0 2 0 0,0 0-10 0 0,0 0-3 0 0,0 0-6 0 0,0 0 13 0 0,0 0-11 0 0,0 0 17 0 0,0 0 1 0 0,0 0-17 0 0,0 0-10 0 0,0 0 0 0 0,0 0 5 0 0,0 0-4 0 0,0 0 5 0 0,-4 13 257 0 0,3-11-321 0 0,-11 28-102 0 0,11-30 95 0 0,1 1 0 0 0,0 0 0 0 0,-1 0 0 0 0,1 0 0 0 0,0 0 0 0 0,0 0 0 0 0,0 0 0 0 0,-1-1 0 0 0,1 1-1 0 0,0 0 1 0 0,0 0 0 0 0,0 0 0 0 0,0 0 0 0 0,0 0 0 0 0,1 0 0 0 0,-1 0 0 0 0,0 0 0 0 0,1 3 12 0 0,-1 4 6 0 0,-1-1 1 0 0,0 0 0 0 0,-1 1-1 0 0,-1 3-18 0 0,-4 23 43 0 0,4 74-11 0 0,-1 0 0 0 0,3-73-32 0 0,1 15 0 0 0,0 25 0 0 0,-1-30 13 0 0,3 7-13 0 0,-1-8-2 0 0,-2 19 2 0 0,0 7-13 0 0,1-38 14 0 0,-1 0 0 0 0,-2 9-1 0 0,-5 22 0 0 0,5-31 0 0 0,-2 0 0 0 0,-6 24 0 0 0,8-35 31 0 0,3-17-21 0 0,0 0 1 0 0,-1 0 0 0 0,1 0 0 0 0,-1 1 0 0 0,0-1 0 0 0,0 0-1 0 0,-1 0 1 0 0,1 0 0 0 0,-2 1-11 0 0,3-3 43 0 0,0-2-86 0 0,0 0-21 0 0,0 0 0 0 0,0 0-16 0 0,0 0-68 0 0,-1 1 73 0 0,1-1-1 0 0,-1 0 0 0 0,1 1 1 0 0,-1-1-1 0 0,1 1 0 0 0,-1-1 1 0 0,0 0-1 0 0,1 0 1 0 0,-1 1-1 0 0,1-1 0 0 0,-1 0 1 0 0,0 0-1 0 0,1 0 1 0 0,-1 1-1 0 0,0-1 0 0 0,1 0 1 0 0,-1 0-1 0 0,0 0 0 0 0,1 0 1 0 0,-1 0-1 0 0,0 0 1 0 0,1-1-1 0 0,-1 1 0 0 0,0 0 76 0 0,-14-3-853 0 0,14 2 187 0 0,1 1-20 0 0,-10-11-6354 0 0,7 2 537 0 0</inkml:trace>
  <inkml:trace contextRef="#ctx0" brushRef="#br0" timeOffset="391.042">51 848 19727 0 0,'-22'7'447'0'0,"18"-6"62"0"0,4-1 33 0 0,0 0-65 0 0,0 0-266 0 0,0 0 33 0 0,0 0 48 0 0,0 0 10 0 0,13-4 116 0 0,11-4-164 0 0,19-4-254 0 0,-12 4 123 0 0,23-8 112 0 0,-12 3 243 0 0,19-2-478 0 0,21 0 1251 0 0,15 2-1251 0 0,-62 10 374 0 0,1 1 0 0 0,-1 2 0 0 0,0 2 0 0 0,4 1-374 0 0,2 1 294 0 0,-18-2-108 0 0,0 1 0 0 0,-1 1 0 0 0,1 1 0 0 0,16 6-186 0 0,-26-5 80 0 0,-9-4-60 0 0,0 0 1 0 0,0 0-1 0 0,0-1 0 0 0,1 1 0 0 0,-1-1 0 0 0,0 0 1 0 0,0-1-1 0 0,5 1-20 0 0,2 0 171 0 0,1 0 0 0 0,11-2-171 0 0,-7 1 259 0 0,-14 0-179 0 0,-2 0 11 0 0,0 0-17 0 0,-3 1 12 0 0,-51 10 250 0 0,48-7-282 0 0,4-1-55 0 0,0-3 1 0 0,0 1 0 0 0,1-1 1 0 0,-1 1-1 0 0,0-1 0 0 0,0 0 0 0 0,1 0 0 0 0,-1 0 1 0 0,0 0-1 0 0,0 0 0 0 0,0 0 0 0 0,1-1 0 0 0,-1 1 1 0 0,0-1-1 0 0,-30-1-28 0 0,20-2-895 0 0,7 0-6663 0 0,4 3-1471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Enigma Maths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6A296-D0B5-4AC0-B6A9-EBA0E6522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81DAC-3D2F-4891-BB48-8DF22111C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2C328-77F1-4789-A4F4-2F2215698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B3DDC4-9D76-4FA6-916C-91115A775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1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63813-41AC-4995-9821-D50D1325E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9D202-6BED-48A2-BA3A-0780BD37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0953E-E4D7-4041-A28E-2CAF6A960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BAC35-DAA6-4E0B-96A0-82F0447F5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13F90-FE0E-43C6-A994-473D1E71E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C1E64-D734-493F-A492-62EF0E350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F68AB-2BD0-4B3A-AAEA-B6BBAE184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44F6-AB86-4C2F-91F0-DE8ED14D8BC8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7097-ADCB-420F-9E95-54222BB827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84E88-50C7-4219-93C4-CB02586F04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2" y="0"/>
            <a:ext cx="3698748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66.png"/><Relationship Id="rId3" Type="http://schemas.openxmlformats.org/officeDocument/2006/relationships/image" Target="../media/image49.png"/><Relationship Id="rId7" Type="http://schemas.openxmlformats.org/officeDocument/2006/relationships/image" Target="../media/image63.png"/><Relationship Id="rId12" Type="http://schemas.openxmlformats.org/officeDocument/2006/relationships/customXml" Target="../ink/ink3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65.png"/><Relationship Id="rId5" Type="http://schemas.openxmlformats.org/officeDocument/2006/relationships/image" Target="../media/image51.png"/><Relationship Id="rId15" Type="http://schemas.openxmlformats.org/officeDocument/2006/relationships/image" Target="../media/image67.png"/><Relationship Id="rId10" Type="http://schemas.openxmlformats.org/officeDocument/2006/relationships/customXml" Target="../ink/ink30.xml"/><Relationship Id="rId4" Type="http://schemas.openxmlformats.org/officeDocument/2006/relationships/image" Target="../media/image50.png"/><Relationship Id="rId9" Type="http://schemas.openxmlformats.org/officeDocument/2006/relationships/image" Target="../media/image64.png"/><Relationship Id="rId14" Type="http://schemas.openxmlformats.org/officeDocument/2006/relationships/customXml" Target="../ink/ink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5.png"/><Relationship Id="rId18" Type="http://schemas.openxmlformats.org/officeDocument/2006/relationships/customXml" Target="../ink/ink39.xml"/><Relationship Id="rId3" Type="http://schemas.openxmlformats.org/officeDocument/2006/relationships/image" Target="../media/image53.png"/><Relationship Id="rId21" Type="http://schemas.openxmlformats.org/officeDocument/2006/relationships/image" Target="../media/image79.png"/><Relationship Id="rId7" Type="http://schemas.openxmlformats.org/officeDocument/2006/relationships/image" Target="../media/image71.png"/><Relationship Id="rId12" Type="http://schemas.openxmlformats.org/officeDocument/2006/relationships/image" Target="../media/image54.png"/><Relationship Id="rId17" Type="http://schemas.openxmlformats.org/officeDocument/2006/relationships/image" Target="../media/image77.png"/><Relationship Id="rId2" Type="http://schemas.openxmlformats.org/officeDocument/2006/relationships/image" Target="../media/image52.png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customXml" Target="../ink/ink36.xml"/><Relationship Id="rId19" Type="http://schemas.openxmlformats.org/officeDocument/2006/relationships/image" Target="../media/image78.png"/><Relationship Id="rId4" Type="http://schemas.openxmlformats.org/officeDocument/2006/relationships/customXml" Target="../ink/ink33.xml"/><Relationship Id="rId9" Type="http://schemas.openxmlformats.org/officeDocument/2006/relationships/image" Target="../media/image72.png"/><Relationship Id="rId14" Type="http://schemas.openxmlformats.org/officeDocument/2006/relationships/customXml" Target="../ink/ink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png"/><Relationship Id="rId4" Type="http://schemas.openxmlformats.org/officeDocument/2006/relationships/customXml" Target="../ink/ink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60.png"/><Relationship Id="rId7" Type="http://schemas.openxmlformats.org/officeDocument/2006/relationships/image" Target="../media/image14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149.png"/><Relationship Id="rId5" Type="http://schemas.openxmlformats.org/officeDocument/2006/relationships/image" Target="../media/image146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youtube.com/watch?v=pTuVs-dfno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51.xml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customXml" Target="../ink/ink49.xml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customXml" Target="../ink/ink55.xml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63.xml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12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customXml" Target="../ink/ink62.xml"/><Relationship Id="rId5" Type="http://schemas.openxmlformats.org/officeDocument/2006/relationships/customXml" Target="../ink/ink59.xml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customXml" Target="../ink/ink61.xml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customXml" Target="../ink/ink68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5" Type="http://schemas.openxmlformats.org/officeDocument/2006/relationships/image" Target="../media/image96.png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93.png"/><Relationship Id="rId14" Type="http://schemas.openxmlformats.org/officeDocument/2006/relationships/customXml" Target="../ink/ink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75.xml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customXml" Target="../ink/ink73.xml"/><Relationship Id="rId1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customXml" Target="../ink/ink81.xml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0" Type="http://schemas.openxmlformats.org/officeDocument/2006/relationships/image" Target="../media/image108.png"/><Relationship Id="rId4" Type="http://schemas.openxmlformats.org/officeDocument/2006/relationships/image" Target="../media/image105.png"/><Relationship Id="rId9" Type="http://schemas.openxmlformats.org/officeDocument/2006/relationships/customXml" Target="../ink/ink79.xml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customXml" Target="../ink/ink87.xml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12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customXml" Target="../ink/ink86.xml"/><Relationship Id="rId5" Type="http://schemas.openxmlformats.org/officeDocument/2006/relationships/customXml" Target="../ink/ink83.xml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customXml" Target="../ink/ink85.xml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1110.png"/><Relationship Id="rId18" Type="http://schemas.openxmlformats.org/officeDocument/2006/relationships/customXml" Target="../ink/ink94.xml"/><Relationship Id="rId3" Type="http://schemas.openxmlformats.org/officeDocument/2006/relationships/image" Target="../media/image123.png"/><Relationship Id="rId7" Type="http://schemas.openxmlformats.org/officeDocument/2006/relationships/image" Target="../media/image1080.png"/><Relationship Id="rId12" Type="http://schemas.openxmlformats.org/officeDocument/2006/relationships/customXml" Target="../ink/ink91.xml"/><Relationship Id="rId17" Type="http://schemas.openxmlformats.org/officeDocument/2006/relationships/image" Target="../media/image1130.png"/><Relationship Id="rId2" Type="http://schemas.openxmlformats.org/officeDocument/2006/relationships/image" Target="../media/image122.png"/><Relationship Id="rId16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1" Type="http://schemas.openxmlformats.org/officeDocument/2006/relationships/image" Target="../media/image1100.png"/><Relationship Id="rId5" Type="http://schemas.openxmlformats.org/officeDocument/2006/relationships/image" Target="../media/image125.png"/><Relationship Id="rId15" Type="http://schemas.openxmlformats.org/officeDocument/2006/relationships/image" Target="../media/image1120.png"/><Relationship Id="rId10" Type="http://schemas.openxmlformats.org/officeDocument/2006/relationships/customXml" Target="../ink/ink90.xml"/><Relationship Id="rId19" Type="http://schemas.openxmlformats.org/officeDocument/2006/relationships/image" Target="../media/image1140.png"/><Relationship Id="rId4" Type="http://schemas.openxmlformats.org/officeDocument/2006/relationships/image" Target="../media/image124.png"/><Relationship Id="rId9" Type="http://schemas.openxmlformats.org/officeDocument/2006/relationships/image" Target="../media/image1090.png"/><Relationship Id="rId14" Type="http://schemas.openxmlformats.org/officeDocument/2006/relationships/customXml" Target="../ink/ink9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customXml" Target="../ink/ink99.xml"/><Relationship Id="rId18" Type="http://schemas.openxmlformats.org/officeDocument/2006/relationships/image" Target="../media/image162.png"/><Relationship Id="rId3" Type="http://schemas.openxmlformats.org/officeDocument/2006/relationships/image" Target="../media/image127.png"/><Relationship Id="rId7" Type="http://schemas.openxmlformats.org/officeDocument/2006/relationships/image" Target="../media/image156.png"/><Relationship Id="rId12" Type="http://schemas.openxmlformats.org/officeDocument/2006/relationships/image" Target="../media/image159.png"/><Relationship Id="rId17" Type="http://schemas.openxmlformats.org/officeDocument/2006/relationships/customXml" Target="../ink/ink101.xml"/><Relationship Id="rId2" Type="http://schemas.openxmlformats.org/officeDocument/2006/relationships/image" Target="../media/image126.png"/><Relationship Id="rId16" Type="http://schemas.openxmlformats.org/officeDocument/2006/relationships/image" Target="../media/image161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11" Type="http://schemas.openxmlformats.org/officeDocument/2006/relationships/customXml" Target="../ink/ink98.xml"/><Relationship Id="rId5" Type="http://schemas.openxmlformats.org/officeDocument/2006/relationships/image" Target="../media/image155.png"/><Relationship Id="rId15" Type="http://schemas.openxmlformats.org/officeDocument/2006/relationships/customXml" Target="../ink/ink100.xml"/><Relationship Id="rId10" Type="http://schemas.openxmlformats.org/officeDocument/2006/relationships/image" Target="../media/image158.png"/><Relationship Id="rId19" Type="http://schemas.openxmlformats.org/officeDocument/2006/relationships/customXml" Target="../ink/ink102.xml"/><Relationship Id="rId4" Type="http://schemas.openxmlformats.org/officeDocument/2006/relationships/customXml" Target="../ink/ink95.xml"/><Relationship Id="rId9" Type="http://schemas.openxmlformats.org/officeDocument/2006/relationships/customXml" Target="../ink/ink97.xml"/><Relationship Id="rId1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30.png"/><Relationship Id="rId7" Type="http://schemas.openxmlformats.org/officeDocument/2006/relationships/customXml" Target="../ink/ink103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70.png"/><Relationship Id="rId4" Type="http://schemas.openxmlformats.org/officeDocument/2006/relationships/image" Target="../media/image131.png"/><Relationship Id="rId9" Type="http://schemas.openxmlformats.org/officeDocument/2006/relationships/customXml" Target="../ink/ink10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customXml" Target="../ink/ink106.xml"/><Relationship Id="rId4" Type="http://schemas.openxmlformats.org/officeDocument/2006/relationships/image" Target="../media/image172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1.xml"/><Relationship Id="rId18" Type="http://schemas.openxmlformats.org/officeDocument/2006/relationships/image" Target="../media/image183.png"/><Relationship Id="rId26" Type="http://schemas.openxmlformats.org/officeDocument/2006/relationships/image" Target="../media/image187.png"/><Relationship Id="rId39" Type="http://schemas.openxmlformats.org/officeDocument/2006/relationships/customXml" Target="../ink/ink124.xml"/><Relationship Id="rId21" Type="http://schemas.openxmlformats.org/officeDocument/2006/relationships/customXml" Target="../ink/ink115.xml"/><Relationship Id="rId34" Type="http://schemas.openxmlformats.org/officeDocument/2006/relationships/image" Target="../media/image191.png"/><Relationship Id="rId42" Type="http://schemas.openxmlformats.org/officeDocument/2006/relationships/image" Target="../media/image195.png"/><Relationship Id="rId7" Type="http://schemas.openxmlformats.org/officeDocument/2006/relationships/customXml" Target="../ink/ink108.xml"/><Relationship Id="rId2" Type="http://schemas.openxmlformats.org/officeDocument/2006/relationships/image" Target="../media/image135.png"/><Relationship Id="rId16" Type="http://schemas.openxmlformats.org/officeDocument/2006/relationships/image" Target="../media/image182.png"/><Relationship Id="rId20" Type="http://schemas.openxmlformats.org/officeDocument/2006/relationships/image" Target="../media/image184.png"/><Relationship Id="rId29" Type="http://schemas.openxmlformats.org/officeDocument/2006/relationships/customXml" Target="../ink/ink119.xml"/><Relationship Id="rId41" Type="http://schemas.openxmlformats.org/officeDocument/2006/relationships/customXml" Target="../ink/ink1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customXml" Target="../ink/ink110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123.xml"/><Relationship Id="rId40" Type="http://schemas.openxmlformats.org/officeDocument/2006/relationships/image" Target="../media/image194.png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customXml" Target="../ink/ink114.xml"/><Relationship Id="rId31" Type="http://schemas.openxmlformats.org/officeDocument/2006/relationships/customXml" Target="../ink/ink120.xml"/><Relationship Id="rId4" Type="http://schemas.openxmlformats.org/officeDocument/2006/relationships/image" Target="../media/image137.png"/><Relationship Id="rId9" Type="http://schemas.openxmlformats.org/officeDocument/2006/relationships/customXml" Target="../ink/ink109.xml"/><Relationship Id="rId14" Type="http://schemas.openxmlformats.org/officeDocument/2006/relationships/image" Target="../media/image181.png"/><Relationship Id="rId22" Type="http://schemas.openxmlformats.org/officeDocument/2006/relationships/image" Target="../media/image185.png"/><Relationship Id="rId27" Type="http://schemas.openxmlformats.org/officeDocument/2006/relationships/customXml" Target="../ink/ink118.xml"/><Relationship Id="rId30" Type="http://schemas.openxmlformats.org/officeDocument/2006/relationships/image" Target="../media/image189.png"/><Relationship Id="rId35" Type="http://schemas.openxmlformats.org/officeDocument/2006/relationships/customXml" Target="../ink/ink122.xml"/><Relationship Id="rId8" Type="http://schemas.openxmlformats.org/officeDocument/2006/relationships/image" Target="../media/image178.png"/><Relationship Id="rId3" Type="http://schemas.openxmlformats.org/officeDocument/2006/relationships/image" Target="../media/image136.png"/><Relationship Id="rId12" Type="http://schemas.openxmlformats.org/officeDocument/2006/relationships/image" Target="../media/image180.png"/><Relationship Id="rId17" Type="http://schemas.openxmlformats.org/officeDocument/2006/relationships/customXml" Target="../ink/ink113.xml"/><Relationship Id="rId25" Type="http://schemas.openxmlformats.org/officeDocument/2006/relationships/customXml" Target="../ink/ink117.xml"/><Relationship Id="rId33" Type="http://schemas.openxmlformats.org/officeDocument/2006/relationships/customXml" Target="../ink/ink121.xml"/><Relationship Id="rId38" Type="http://schemas.openxmlformats.org/officeDocument/2006/relationships/image" Target="../media/image1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38.png"/><Relationship Id="rId7" Type="http://schemas.openxmlformats.org/officeDocument/2006/relationships/image" Target="../media/image200.png"/><Relationship Id="rId2" Type="http://schemas.openxmlformats.org/officeDocument/2006/relationships/hyperlink" Target="https://www.ncetm.org.uk/resources/52849?utm_source=email&amp;utm_medium=secondary-round-up&amp;utm_campaign=ratio-jan-2019&amp;utm_source=NCETM+Newsletters&amp;utm_campaign=ab0097e44b-secondary-round-up-february-2019&amp;utm_medium=email&amp;utm_term=0_13f8d631f4-ab0097e44b-2283957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203.png"/><Relationship Id="rId4" Type="http://schemas.openxmlformats.org/officeDocument/2006/relationships/image" Target="../media/image139.png"/><Relationship Id="rId9" Type="http://schemas.openxmlformats.org/officeDocument/2006/relationships/image" Target="../media/image2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9" Type="http://schemas.openxmlformats.org/officeDocument/2006/relationships/customXml" Target="../ink/ink17.xml"/><Relationship Id="rId22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204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Relationship Id="rId9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42.png"/><Relationship Id="rId7" Type="http://schemas.openxmlformats.org/officeDocument/2006/relationships/image" Target="../media/image14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2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6" Type="http://schemas.openxmlformats.org/officeDocument/2006/relationships/image" Target="../media/image20.png"/><Relationship Id="rId3" Type="http://schemas.openxmlformats.org/officeDocument/2006/relationships/customXml" Target="../ink/ink18.xml"/><Relationship Id="rId25" Type="http://schemas.openxmlformats.org/officeDocument/2006/relationships/customXml" Target="../ink/ink21.xml"/><Relationship Id="rId2" Type="http://schemas.openxmlformats.org/officeDocument/2006/relationships/image" Target="../media/image3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9.png"/><Relationship Id="rId23" Type="http://schemas.openxmlformats.org/officeDocument/2006/relationships/customXml" Target="../ink/ink20.xml"/><Relationship Id="rId28" Type="http://schemas.openxmlformats.org/officeDocument/2006/relationships/image" Target="../media/image21.png"/><Relationship Id="rId9" Type="http://schemas.openxmlformats.org/officeDocument/2006/relationships/customXml" Target="../ink/ink19.xml"/><Relationship Id="rId22" Type="http://schemas.openxmlformats.org/officeDocument/2006/relationships/image" Target="../media/image30.png"/><Relationship Id="rId27" Type="http://schemas.openxmlformats.org/officeDocument/2006/relationships/customXml" Target="../ink/ink22.xml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38.png"/><Relationship Id="rId4" Type="http://schemas.openxmlformats.org/officeDocument/2006/relationships/customXml" Target="../ink/ink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customXml" Target="../ink/ink2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54AB-11FF-483C-8145-52BDC9AFC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Ratio, Fractions and Equations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EE84BF-AF8C-4932-B329-0FCA7397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5" y="3742772"/>
            <a:ext cx="3429000" cy="2562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BF81D-CB6D-40BF-AD2E-268983313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5" r="17004"/>
          <a:stretch/>
        </p:blipFill>
        <p:spPr>
          <a:xfrm>
            <a:off x="4572000" y="3742772"/>
            <a:ext cx="419986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58094-EAEF-44C3-8AA1-1F9FE12C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" y="306572"/>
            <a:ext cx="4843496" cy="1330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D94A0-392E-4DB5-814A-5393DFB7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4550"/>
            <a:ext cx="4940595" cy="154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69FAE-E1E0-4053-97F9-1FAE33C5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3" y="3429000"/>
            <a:ext cx="4670683" cy="1243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82A5CB-643B-4A7E-8B12-B4DF2C730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02" y="4808796"/>
            <a:ext cx="4284471" cy="1177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EB52F-31F8-4D9C-9DD9-C7BF0D2FA2D8}"/>
              </a:ext>
            </a:extLst>
          </p:cNvPr>
          <p:cNvSpPr txBox="1"/>
          <p:nvPr/>
        </p:nvSpPr>
        <p:spPr>
          <a:xfrm>
            <a:off x="6040009" y="2114550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3</a:t>
            </a:r>
          </a:p>
          <a:p>
            <a:r>
              <a:rPr lang="en-GB" sz="32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0FB31-265E-40D9-8313-9339C3FA9C45}"/>
              </a:ext>
            </a:extLst>
          </p:cNvPr>
          <p:cNvSpPr txBox="1"/>
          <p:nvPr/>
        </p:nvSpPr>
        <p:spPr>
          <a:xfrm>
            <a:off x="6236537" y="4859171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1</a:t>
            </a:r>
          </a:p>
          <a:p>
            <a:r>
              <a:rPr lang="en-GB" sz="32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BC206-593D-4853-8FD7-5F71EDE0B4CB}"/>
              </a:ext>
            </a:extLst>
          </p:cNvPr>
          <p:cNvSpPr txBox="1"/>
          <p:nvPr/>
        </p:nvSpPr>
        <p:spPr>
          <a:xfrm>
            <a:off x="1737192" y="725015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1</a:t>
            </a:r>
          </a:p>
          <a:p>
            <a:r>
              <a:rPr lang="en-GB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00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373D4-F5FA-4A43-8EE7-4B1C4058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6" y="356388"/>
            <a:ext cx="4249341" cy="6379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E981B-E4DB-4E05-86A2-50DD779C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78" y="1614902"/>
            <a:ext cx="4545822" cy="1157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B0C3C-392D-4D1F-B391-EC918DB83F99}"/>
              </a:ext>
            </a:extLst>
          </p:cNvPr>
          <p:cNvSpPr txBox="1"/>
          <p:nvPr/>
        </p:nvSpPr>
        <p:spPr>
          <a:xfrm>
            <a:off x="1352164" y="650659"/>
            <a:ext cx="495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 3 </a:t>
            </a:r>
          </a:p>
          <a:p>
            <a:r>
              <a:rPr lang="en-GB" sz="24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AFE5A-B7FF-41BF-A7E7-37F12FC40CA0}"/>
              </a:ext>
            </a:extLst>
          </p:cNvPr>
          <p:cNvSpPr txBox="1"/>
          <p:nvPr/>
        </p:nvSpPr>
        <p:spPr>
          <a:xfrm>
            <a:off x="1306723" y="2035511"/>
            <a:ext cx="495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10</a:t>
            </a:r>
          </a:p>
          <a:p>
            <a:r>
              <a:rPr lang="en-GB" sz="2400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CF6B2-7435-49A8-8E7C-FB9A29F525DA}"/>
              </a:ext>
            </a:extLst>
          </p:cNvPr>
          <p:cNvSpPr txBox="1"/>
          <p:nvPr/>
        </p:nvSpPr>
        <p:spPr>
          <a:xfrm>
            <a:off x="1312403" y="3370195"/>
            <a:ext cx="495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10</a:t>
            </a:r>
          </a:p>
          <a:p>
            <a:r>
              <a:rPr lang="en-GB" sz="2400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92A3A-1694-4A62-9BFD-4B35B6399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67" y="3429000"/>
            <a:ext cx="5264899" cy="938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BC894-FE04-4474-9AE3-3DA0D6F60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267" y="4800264"/>
            <a:ext cx="5068743" cy="885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9D271-AD1D-49D4-BE50-C20F2BFF9391}"/>
              </a:ext>
            </a:extLst>
          </p:cNvPr>
          <p:cNvSpPr txBox="1"/>
          <p:nvPr/>
        </p:nvSpPr>
        <p:spPr>
          <a:xfrm>
            <a:off x="1306723" y="4704879"/>
            <a:ext cx="495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 3 </a:t>
            </a:r>
          </a:p>
          <a:p>
            <a:r>
              <a:rPr lang="en-GB" sz="2400" dirty="0"/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D966B-678F-4DB9-AF87-48B702282767}"/>
              </a:ext>
            </a:extLst>
          </p:cNvPr>
          <p:cNvSpPr txBox="1"/>
          <p:nvPr/>
        </p:nvSpPr>
        <p:spPr>
          <a:xfrm>
            <a:off x="2390562" y="6027003"/>
            <a:ext cx="495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13</a:t>
            </a:r>
          </a:p>
          <a:p>
            <a:r>
              <a:rPr lang="en-GB" sz="24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38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FD54C-0060-45A5-B264-793BB066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" y="350177"/>
            <a:ext cx="5386535" cy="1442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991A0-3EFF-4E79-88FC-C9F700B0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60" y="1911736"/>
            <a:ext cx="4409645" cy="161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232A9-E57E-4807-B653-CCD66EE8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1" y="3686668"/>
            <a:ext cx="5285205" cy="148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9F6D9-ED40-4AEC-96B1-3926373CF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6" y="5338597"/>
            <a:ext cx="6416922" cy="11241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899A56-3701-4C12-A052-ECBF86192608}"/>
                  </a:ext>
                </a:extLst>
              </p14:cNvPr>
              <p14:cNvContentPartPr/>
              <p14:nvPr/>
            </p14:nvContentPartPr>
            <p14:xfrm>
              <a:off x="3656495" y="2805791"/>
              <a:ext cx="50760" cy="56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899A56-3701-4C12-A052-ECBF861926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7855" y="2796791"/>
                <a:ext cx="6840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8B7A13-6C99-47DB-A44F-6F21505E189A}"/>
                  </a:ext>
                </a:extLst>
              </p14:cNvPr>
              <p14:cNvContentPartPr/>
              <p14:nvPr/>
            </p14:nvContentPartPr>
            <p14:xfrm>
              <a:off x="2701775" y="2062751"/>
              <a:ext cx="118080" cy="126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8B7A13-6C99-47DB-A44F-6F21505E18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3135" y="2054109"/>
                <a:ext cx="135720" cy="1282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713A76-E2C3-4384-97EB-DC0022B89B00}"/>
                  </a:ext>
                </a:extLst>
              </p14:cNvPr>
              <p14:cNvContentPartPr/>
              <p14:nvPr/>
            </p14:nvContentPartPr>
            <p14:xfrm>
              <a:off x="1824455" y="2049791"/>
              <a:ext cx="117000" cy="127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713A76-E2C3-4384-97EB-DC0022B89B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5815" y="2040791"/>
                <a:ext cx="134640" cy="12945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604AE0A-965E-439A-86BE-61C823AB6480}"/>
              </a:ext>
            </a:extLst>
          </p:cNvPr>
          <p:cNvSpPr txBox="1"/>
          <p:nvPr/>
        </p:nvSpPr>
        <p:spPr>
          <a:xfrm>
            <a:off x="4587776" y="338817"/>
            <a:ext cx="938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3:4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CD9FE7-B1CC-4573-9F99-DC85B998E256}"/>
                  </a:ext>
                </a:extLst>
              </p14:cNvPr>
              <p14:cNvContentPartPr/>
              <p14:nvPr/>
            </p14:nvContentPartPr>
            <p14:xfrm>
              <a:off x="2387135" y="5547911"/>
              <a:ext cx="37080" cy="61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CD9FE7-B1CC-4573-9F99-DC85B998E2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8135" y="5539271"/>
                <a:ext cx="5472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0EE196-D371-44B6-A240-70F758026226}"/>
                  </a:ext>
                </a:extLst>
              </p14:cNvPr>
              <p14:cNvContentPartPr/>
              <p14:nvPr/>
            </p14:nvContentPartPr>
            <p14:xfrm>
              <a:off x="3820295" y="5567351"/>
              <a:ext cx="74520" cy="58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0EE196-D371-44B6-A240-70F758026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1655" y="5558351"/>
                <a:ext cx="92160" cy="604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CB56520-174C-4C97-93CE-99EF5776C9BC}"/>
              </a:ext>
            </a:extLst>
          </p:cNvPr>
          <p:cNvSpPr txBox="1"/>
          <p:nvPr/>
        </p:nvSpPr>
        <p:spPr>
          <a:xfrm>
            <a:off x="4346826" y="3698770"/>
            <a:ext cx="938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3:1</a:t>
            </a:r>
          </a:p>
        </p:txBody>
      </p:sp>
    </p:spTree>
    <p:extLst>
      <p:ext uri="{BB962C8B-B14F-4D97-AF65-F5344CB8AC3E}">
        <p14:creationId xmlns:p14="http://schemas.microsoft.com/office/powerpoint/2010/main" val="39576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882A5-E36C-4996-8389-10D62E7B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8" y="352188"/>
            <a:ext cx="5203816" cy="126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A87CE-3221-4114-A6E5-7800DA74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42" y="1859221"/>
            <a:ext cx="6997148" cy="12107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3D5810-4EEA-4BA0-A51B-845805FB0245}"/>
                  </a:ext>
                </a:extLst>
              </p14:cNvPr>
              <p14:cNvContentPartPr/>
              <p14:nvPr/>
            </p14:nvContentPartPr>
            <p14:xfrm>
              <a:off x="3208930" y="1581304"/>
              <a:ext cx="348120" cy="29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3D5810-4EEA-4BA0-A51B-845805FB02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290" y="1572664"/>
                <a:ext cx="3657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F4B56A-998B-4768-8093-28E262E96A9F}"/>
                  </a:ext>
                </a:extLst>
              </p14:cNvPr>
              <p14:cNvContentPartPr/>
              <p14:nvPr/>
            </p14:nvContentPartPr>
            <p14:xfrm>
              <a:off x="6623890" y="1362424"/>
              <a:ext cx="399960" cy="47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F4B56A-998B-4768-8093-28E262E96A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5250" y="1353424"/>
                <a:ext cx="4176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25A007-00B3-4677-9BAF-E9DD46C67798}"/>
                  </a:ext>
                </a:extLst>
              </p14:cNvPr>
              <p14:cNvContentPartPr/>
              <p14:nvPr/>
            </p14:nvContentPartPr>
            <p14:xfrm>
              <a:off x="3169690" y="2245864"/>
              <a:ext cx="278640" cy="45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25A007-00B3-4677-9BAF-E9DD46C677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0690" y="2236864"/>
                <a:ext cx="2962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13540B-EA02-4351-94C0-FCDBBAC7552A}"/>
                  </a:ext>
                </a:extLst>
              </p14:cNvPr>
              <p14:cNvContentPartPr/>
              <p14:nvPr/>
            </p14:nvContentPartPr>
            <p14:xfrm>
              <a:off x="6591490" y="2264584"/>
              <a:ext cx="542160" cy="474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13540B-EA02-4351-94C0-FCDBBAC755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2490" y="2255584"/>
                <a:ext cx="559800" cy="4917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AC05EC-B684-41B5-8196-856FB7ABEE4E}"/>
              </a:ext>
            </a:extLst>
          </p:cNvPr>
          <p:cNvSpPr txBox="1"/>
          <p:nvPr/>
        </p:nvSpPr>
        <p:spPr>
          <a:xfrm>
            <a:off x="1670217" y="786818"/>
            <a:ext cx="66236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u="sng" dirty="0"/>
              <a:t>  p  </a:t>
            </a:r>
          </a:p>
          <a:p>
            <a:r>
              <a:rPr lang="en-GB" sz="2400" dirty="0" err="1"/>
              <a:t>p+q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28C7C-31B0-4939-888A-9539735634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361" y="3253743"/>
            <a:ext cx="5078930" cy="1393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515B9-98AE-4F97-BD70-E1745FDF0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8930" y="4386420"/>
            <a:ext cx="5343715" cy="21282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E9DD37-F3E9-48EC-8930-5CC459BA84CD}"/>
                  </a:ext>
                </a:extLst>
              </p14:cNvPr>
              <p14:cNvContentPartPr/>
              <p14:nvPr/>
            </p14:nvContentPartPr>
            <p14:xfrm>
              <a:off x="2834454" y="4920791"/>
              <a:ext cx="33408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E9DD37-F3E9-48EC-8930-5CC459BA84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25454" y="4912151"/>
                <a:ext cx="3517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879EDCA-4E1D-4E8C-87A2-FBC2468A27D3}"/>
                  </a:ext>
                </a:extLst>
              </p14:cNvPr>
              <p14:cNvContentPartPr/>
              <p14:nvPr/>
            </p14:nvContentPartPr>
            <p14:xfrm>
              <a:off x="2941734" y="5681111"/>
              <a:ext cx="313200" cy="449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879EDCA-4E1D-4E8C-87A2-FBC2468A27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3094" y="5672111"/>
                <a:ext cx="3308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AE7EF2-534D-48C1-ABC8-25864C10630A}"/>
                  </a:ext>
                </a:extLst>
              </p14:cNvPr>
              <p14:cNvContentPartPr/>
              <p14:nvPr/>
            </p14:nvContentPartPr>
            <p14:xfrm>
              <a:off x="4720134" y="4818191"/>
              <a:ext cx="217080" cy="375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AE7EF2-534D-48C1-ABC8-25864C1063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1134" y="4809191"/>
                <a:ext cx="234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F337CC0-BFD4-49E7-9BE0-AA357723F79C}"/>
                  </a:ext>
                </a:extLst>
              </p14:cNvPr>
              <p14:cNvContentPartPr/>
              <p14:nvPr/>
            </p14:nvContentPartPr>
            <p14:xfrm>
              <a:off x="5493414" y="5794511"/>
              <a:ext cx="483120" cy="410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F337CC0-BFD4-49E7-9BE0-AA357723F79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84414" y="5785511"/>
                <a:ext cx="500760" cy="4284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31BE086-0693-47E9-96CD-47AC87BECE1A}"/>
              </a:ext>
            </a:extLst>
          </p:cNvPr>
          <p:cNvSpPr txBox="1"/>
          <p:nvPr/>
        </p:nvSpPr>
        <p:spPr>
          <a:xfrm>
            <a:off x="1811072" y="3750499"/>
            <a:ext cx="40107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p</a:t>
            </a:r>
          </a:p>
          <a:p>
            <a:r>
              <a:rPr lang="en-GB" sz="32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486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5505A-5724-48BE-A496-05FC29D4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9" r="6708" b="4952"/>
          <a:stretch/>
        </p:blipFill>
        <p:spPr>
          <a:xfrm>
            <a:off x="0" y="176065"/>
            <a:ext cx="9125172" cy="60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A04F6-C111-4F50-AB78-31517235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437"/>
            <a:ext cx="9144000" cy="2174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4D8CC-F449-4697-B885-AEE320F7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0" y="3802060"/>
            <a:ext cx="7565098" cy="1807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33F6C3-AC1A-4930-A4C8-B20F1BEAE844}"/>
                  </a:ext>
                </a:extLst>
              </p14:cNvPr>
              <p14:cNvContentPartPr/>
              <p14:nvPr/>
            </p14:nvContentPartPr>
            <p14:xfrm>
              <a:off x="7534690" y="2410151"/>
              <a:ext cx="1513440" cy="124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33F6C3-AC1A-4930-A4C8-B20F1BEAE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6050" y="2401151"/>
                <a:ext cx="1531080" cy="12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14AC5-E706-457A-8E25-16B89633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88"/>
            <a:ext cx="9144000" cy="3263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7C8C7-47D5-4292-9013-31ADD4F3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00" y="2119244"/>
            <a:ext cx="5407640" cy="2583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D7A33D-850B-4AE2-8BFE-267306EFFBF8}"/>
                  </a:ext>
                </a:extLst>
              </p14:cNvPr>
              <p14:cNvContentPartPr/>
              <p14:nvPr/>
            </p14:nvContentPartPr>
            <p14:xfrm>
              <a:off x="2721130" y="2707511"/>
              <a:ext cx="354960" cy="46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D7A33D-850B-4AE2-8BFE-267306EFFB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2490" y="2698511"/>
                <a:ext cx="372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3F6D03-CAA9-4EFD-901D-BE80F4E7A4F1}"/>
                  </a:ext>
                </a:extLst>
              </p14:cNvPr>
              <p14:cNvContentPartPr/>
              <p14:nvPr/>
            </p14:nvContentPartPr>
            <p14:xfrm>
              <a:off x="2698450" y="4081631"/>
              <a:ext cx="443880" cy="54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3F6D03-CAA9-4EFD-901D-BE80F4E7A4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810" y="4072631"/>
                <a:ext cx="46152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DCED81-ABB0-42B2-8715-D91A6E59BA01}"/>
                  </a:ext>
                </a:extLst>
              </p14:cNvPr>
              <p14:cNvContentPartPr/>
              <p14:nvPr/>
            </p14:nvContentPartPr>
            <p14:xfrm>
              <a:off x="2126050" y="3556391"/>
              <a:ext cx="306000" cy="27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DCED81-ABB0-42B2-8715-D91A6E59BA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7050" y="3547751"/>
                <a:ext cx="3236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CBD012-7B25-47A0-A42B-45464677FFC2}"/>
                  </a:ext>
                </a:extLst>
              </p14:cNvPr>
              <p14:cNvContentPartPr/>
              <p14:nvPr/>
            </p14:nvContentPartPr>
            <p14:xfrm>
              <a:off x="2671450" y="2249951"/>
              <a:ext cx="231840" cy="26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CBD012-7B25-47A0-A42B-45464677FF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2450" y="2241299"/>
                <a:ext cx="249480" cy="2844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6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6212-3805-4533-8C13-FB7357D6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Part:Part</a:t>
            </a:r>
            <a:r>
              <a:rPr lang="en-GB" b="1" dirty="0"/>
              <a:t> or </a:t>
            </a:r>
            <a:r>
              <a:rPr lang="en-GB" b="1" dirty="0" err="1"/>
              <a:t>Part:Whole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8E4D-2779-4D3B-A66D-CE9BF342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55" y="6326373"/>
            <a:ext cx="7886700" cy="451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https://www.youtube.com/watch?v=pTuVs-dfnoA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1B8A4-573A-4D06-A1F4-BD1CEA71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1374">
            <a:off x="-1" y="1633112"/>
            <a:ext cx="9191847" cy="36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4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12B26-D15C-48C4-8AD7-6A127BF76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3" r="27684" b="25776"/>
          <a:stretch/>
        </p:blipFill>
        <p:spPr>
          <a:xfrm>
            <a:off x="446568" y="144223"/>
            <a:ext cx="4258474" cy="3848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6B89A-7845-4BE3-9CBF-2F7B69C4C855}"/>
              </a:ext>
            </a:extLst>
          </p:cNvPr>
          <p:cNvSpPr txBox="1"/>
          <p:nvPr/>
        </p:nvSpPr>
        <p:spPr>
          <a:xfrm>
            <a:off x="5453712" y="193512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is     of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A81C-8EA2-410F-B22F-732951E56755}"/>
              </a:ext>
            </a:extLst>
          </p:cNvPr>
          <p:cNvSpPr txBox="1"/>
          <p:nvPr/>
        </p:nvSpPr>
        <p:spPr>
          <a:xfrm>
            <a:off x="5453712" y="376746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is     of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5521E-E31F-404B-90D2-3481455D9C8D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A586C5-6F1D-4F15-AFB0-2891C971956A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AF3CC4-EA25-42E3-B340-ECF10C240A5B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D037A7-D48A-49E2-9BCA-5FE203F89B95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D1B15C-2B45-425F-9089-A5A7C10D3FBA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3B7AF-3DFE-4B32-9FB0-9B3009572609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CF63A1-9AC5-4D85-84EE-AAEA23A7F448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A9C3B8-48D2-4825-A787-7735F01702A2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5CAE1B-3B95-40A8-902A-CEE3A5C681F0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2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12B26-D15C-48C4-8AD7-6A127BF76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3" r="27684" b="25776"/>
          <a:stretch/>
        </p:blipFill>
        <p:spPr>
          <a:xfrm>
            <a:off x="446568" y="144223"/>
            <a:ext cx="4258474" cy="3848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6B89A-7845-4BE3-9CBF-2F7B69C4C855}"/>
              </a:ext>
            </a:extLst>
          </p:cNvPr>
          <p:cNvSpPr txBox="1"/>
          <p:nvPr/>
        </p:nvSpPr>
        <p:spPr>
          <a:xfrm>
            <a:off x="5453712" y="193512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is     of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A81C-8EA2-410F-B22F-732951E56755}"/>
              </a:ext>
            </a:extLst>
          </p:cNvPr>
          <p:cNvSpPr txBox="1"/>
          <p:nvPr/>
        </p:nvSpPr>
        <p:spPr>
          <a:xfrm>
            <a:off x="5453712" y="376746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is     of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5521E-E31F-404B-90D2-3481455D9C8D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A586C5-6F1D-4F15-AFB0-2891C971956A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AF3CC4-EA25-42E3-B340-ECF10C240A5B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D037A7-D48A-49E2-9BCA-5FE203F89B95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D1B15C-2B45-425F-9089-A5A7C10D3FBA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3B7AF-3DFE-4B32-9FB0-9B3009572609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CF63A1-9AC5-4D85-84EE-AAEA23A7F448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A9C3B8-48D2-4825-A787-7735F01702A2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5CAE1B-3B95-40A8-902A-CEE3A5C681F0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A16A8A-FE5D-46B7-A2E6-E7AE6CA5FCF2}"/>
                  </a:ext>
                </a:extLst>
              </p14:cNvPr>
              <p14:cNvContentPartPr/>
              <p14:nvPr/>
            </p14:nvContentPartPr>
            <p14:xfrm>
              <a:off x="6780073" y="2626878"/>
              <a:ext cx="4896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A16A8A-FE5D-46B7-A2E6-E7AE6CA5FC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1073" y="2618238"/>
                <a:ext cx="666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ED0BD1-45A0-4AF8-945E-73FFEBDC0757}"/>
                  </a:ext>
                </a:extLst>
              </p14:cNvPr>
              <p14:cNvContentPartPr/>
              <p14:nvPr/>
            </p14:nvContentPartPr>
            <p14:xfrm>
              <a:off x="6773593" y="3809478"/>
              <a:ext cx="42840" cy="323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ED0BD1-45A0-4AF8-945E-73FFEBDC07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4953" y="3800838"/>
                <a:ext cx="604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F232F1-3F20-465A-8846-B4BC832B5503}"/>
                  </a:ext>
                </a:extLst>
              </p14:cNvPr>
              <p14:cNvContentPartPr/>
              <p14:nvPr/>
            </p14:nvContentPartPr>
            <p14:xfrm>
              <a:off x="6725713" y="4563678"/>
              <a:ext cx="348480" cy="38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F232F1-3F20-465A-8846-B4BC832B55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6713" y="4554678"/>
                <a:ext cx="3661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7AFF57-5731-4C60-9BBB-46DD8D4BC60F}"/>
                  </a:ext>
                </a:extLst>
              </p14:cNvPr>
              <p14:cNvContentPartPr/>
              <p14:nvPr/>
            </p14:nvContentPartPr>
            <p14:xfrm>
              <a:off x="6666313" y="1894638"/>
              <a:ext cx="272520" cy="456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7AFF57-5731-4C60-9BBB-46DD8D4BC6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7313" y="1885998"/>
                <a:ext cx="290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533EF8-D0FB-481F-AED2-E052698CC28D}"/>
                  </a:ext>
                </a:extLst>
              </p14:cNvPr>
              <p14:cNvContentPartPr/>
              <p14:nvPr/>
            </p14:nvContentPartPr>
            <p14:xfrm>
              <a:off x="5899873" y="5863998"/>
              <a:ext cx="50040" cy="263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533EF8-D0FB-481F-AED2-E052698CC2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0873" y="5855358"/>
                <a:ext cx="67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F866A1-7D4C-40FC-902F-5ED2228C4915}"/>
                  </a:ext>
                </a:extLst>
              </p14:cNvPr>
              <p14:cNvContentPartPr/>
              <p14:nvPr/>
            </p14:nvContentPartPr>
            <p14:xfrm>
              <a:off x="7362193" y="5841318"/>
              <a:ext cx="375480" cy="44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F866A1-7D4C-40FC-902F-5ED2228C49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3193" y="5832318"/>
                <a:ext cx="3931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04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A7824-8D65-476D-8278-6DE04CCDA391}"/>
              </a:ext>
            </a:extLst>
          </p:cNvPr>
          <p:cNvSpPr txBox="1"/>
          <p:nvPr/>
        </p:nvSpPr>
        <p:spPr>
          <a:xfrm>
            <a:off x="430619" y="262634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r:g =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5F993-90F4-469F-AD2B-6E27E4B3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1" y="1115980"/>
            <a:ext cx="3016988" cy="2254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F41070-573D-467A-9F87-62A06860397B}"/>
              </a:ext>
            </a:extLst>
          </p:cNvPr>
          <p:cNvSpPr txBox="1"/>
          <p:nvPr/>
        </p:nvSpPr>
        <p:spPr>
          <a:xfrm>
            <a:off x="442563" y="342457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r is     of 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25138-DE97-492A-ABC6-C8F5EE7CE93F}"/>
              </a:ext>
            </a:extLst>
          </p:cNvPr>
          <p:cNvSpPr txBox="1"/>
          <p:nvPr/>
        </p:nvSpPr>
        <p:spPr>
          <a:xfrm>
            <a:off x="442563" y="525691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g is     of 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BD6736-1077-4C94-AE2E-554007A4ABBC}"/>
              </a:ext>
            </a:extLst>
          </p:cNvPr>
          <p:cNvSpPr/>
          <p:nvPr/>
        </p:nvSpPr>
        <p:spPr>
          <a:xfrm>
            <a:off x="1442813" y="406641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6F5E37-3EA3-43F9-A28F-B461D76655D3}"/>
              </a:ext>
            </a:extLst>
          </p:cNvPr>
          <p:cNvCxnSpPr>
            <a:cxnSpLocks/>
          </p:cNvCxnSpPr>
          <p:nvPr/>
        </p:nvCxnSpPr>
        <p:spPr>
          <a:xfrm>
            <a:off x="1442812" y="399907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19131D-3ABC-4A7B-B31B-1FE857816CC2}"/>
              </a:ext>
            </a:extLst>
          </p:cNvPr>
          <p:cNvSpPr/>
          <p:nvPr/>
        </p:nvSpPr>
        <p:spPr>
          <a:xfrm>
            <a:off x="1425092" y="331540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F09D945-7D78-4334-820E-F011579BFBD5}"/>
              </a:ext>
            </a:extLst>
          </p:cNvPr>
          <p:cNvSpPr/>
          <p:nvPr/>
        </p:nvSpPr>
        <p:spPr>
          <a:xfrm>
            <a:off x="1478993" y="594036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A83AAB-FCD7-4EC3-8170-D218295A758E}"/>
              </a:ext>
            </a:extLst>
          </p:cNvPr>
          <p:cNvCxnSpPr>
            <a:cxnSpLocks/>
          </p:cNvCxnSpPr>
          <p:nvPr/>
        </p:nvCxnSpPr>
        <p:spPr>
          <a:xfrm>
            <a:off x="1478992" y="587301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03916A6-C468-4813-9B80-B08F2D30F17C}"/>
              </a:ext>
            </a:extLst>
          </p:cNvPr>
          <p:cNvSpPr/>
          <p:nvPr/>
        </p:nvSpPr>
        <p:spPr>
          <a:xfrm>
            <a:off x="1461272" y="518934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28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12B26-D15C-48C4-8AD7-6A127BF76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3" r="27684" b="25776"/>
          <a:stretch/>
        </p:blipFill>
        <p:spPr>
          <a:xfrm>
            <a:off x="446568" y="144223"/>
            <a:ext cx="4258474" cy="3848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6B89A-7845-4BE3-9CBF-2F7B69C4C855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A81C-8EA2-410F-B22F-732951E56755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5521E-E31F-404B-90D2-3481455D9C8D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A586C5-6F1D-4F15-AFB0-2891C971956A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AF3CC4-EA25-42E3-B340-ECF10C240A5B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D037A7-D48A-49E2-9BCA-5FE203F89B95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D1B15C-2B45-425F-9089-A5A7C10D3FBA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3B7AF-3DFE-4B32-9FB0-9B3009572609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CF63A1-9AC5-4D85-84EE-AAEA23A7F448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A9C3B8-48D2-4825-A787-7735F01702A2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5CAE1B-3B95-40A8-902A-CEE3A5C681F0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A16A8A-FE5D-46B7-A2E6-E7AE6CA5FCF2}"/>
                  </a:ext>
                </a:extLst>
              </p14:cNvPr>
              <p14:cNvContentPartPr/>
              <p14:nvPr/>
            </p14:nvContentPartPr>
            <p14:xfrm>
              <a:off x="6780073" y="2626878"/>
              <a:ext cx="4896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A16A8A-FE5D-46B7-A2E6-E7AE6CA5FC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1073" y="2618238"/>
                <a:ext cx="666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ED0BD1-45A0-4AF8-945E-73FFEBDC0757}"/>
                  </a:ext>
                </a:extLst>
              </p14:cNvPr>
              <p14:cNvContentPartPr/>
              <p14:nvPr/>
            </p14:nvContentPartPr>
            <p14:xfrm>
              <a:off x="6773593" y="3809478"/>
              <a:ext cx="42840" cy="323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ED0BD1-45A0-4AF8-945E-73FFEBDC07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4953" y="3800838"/>
                <a:ext cx="604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F232F1-3F20-465A-8846-B4BC832B5503}"/>
                  </a:ext>
                </a:extLst>
              </p14:cNvPr>
              <p14:cNvContentPartPr/>
              <p14:nvPr/>
            </p14:nvContentPartPr>
            <p14:xfrm>
              <a:off x="6725713" y="4563678"/>
              <a:ext cx="348480" cy="38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F232F1-3F20-465A-8846-B4BC832B55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6713" y="4554678"/>
                <a:ext cx="3661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7AFF57-5731-4C60-9BBB-46DD8D4BC60F}"/>
                  </a:ext>
                </a:extLst>
              </p14:cNvPr>
              <p14:cNvContentPartPr/>
              <p14:nvPr/>
            </p14:nvContentPartPr>
            <p14:xfrm>
              <a:off x="6666313" y="1894638"/>
              <a:ext cx="272520" cy="456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7AFF57-5731-4C60-9BBB-46DD8D4BC6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7313" y="1885998"/>
                <a:ext cx="290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533EF8-D0FB-481F-AED2-E052698CC28D}"/>
                  </a:ext>
                </a:extLst>
              </p14:cNvPr>
              <p14:cNvContentPartPr/>
              <p14:nvPr/>
            </p14:nvContentPartPr>
            <p14:xfrm>
              <a:off x="5899873" y="5863998"/>
              <a:ext cx="50040" cy="263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533EF8-D0FB-481F-AED2-E052698CC2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0873" y="5855358"/>
                <a:ext cx="67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F866A1-7D4C-40FC-902F-5ED2228C4915}"/>
                  </a:ext>
                </a:extLst>
              </p14:cNvPr>
              <p14:cNvContentPartPr/>
              <p14:nvPr/>
            </p14:nvContentPartPr>
            <p14:xfrm>
              <a:off x="7362193" y="5841318"/>
              <a:ext cx="375480" cy="44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F866A1-7D4C-40FC-902F-5ED2228C49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3193" y="5832318"/>
                <a:ext cx="3931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5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A9E6C-9068-458A-94E6-8F18318A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1" r="25727" b="30129"/>
          <a:stretch/>
        </p:blipFill>
        <p:spPr>
          <a:xfrm>
            <a:off x="388087" y="510305"/>
            <a:ext cx="4183913" cy="3998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D4BC9D-8606-41A0-9CF5-E88153877CDA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62201-D77C-46BE-8FB6-0C9C74D96F29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3C38C-1008-43DB-845D-236F48C607F5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CC41EF-332D-48E0-B6D2-C02A01742DE2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938E1C-DC89-46AE-9706-BD71620DB251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E7950F-BC25-44E1-828F-7F70E3A0E6D4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BE0E1C-BC3C-4DAA-8E43-6048152CAB1A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003926-CBFB-461F-B1F9-8A0E4DDB01F8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B41F6DA-B595-431A-8F6C-891EB837D88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C3B75A-D6BB-4BA8-B336-C96649EF6E13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C35CBD-FAB9-46A8-8C31-E6772E204A18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5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A9E6C-9068-458A-94E6-8F18318A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1" r="25727" b="30129"/>
          <a:stretch/>
        </p:blipFill>
        <p:spPr>
          <a:xfrm>
            <a:off x="388087" y="510305"/>
            <a:ext cx="4183913" cy="3998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D4BC9D-8606-41A0-9CF5-E88153877CDA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62201-D77C-46BE-8FB6-0C9C74D96F29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3C38C-1008-43DB-845D-236F48C607F5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CC41EF-332D-48E0-B6D2-C02A01742DE2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938E1C-DC89-46AE-9706-BD71620DB251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E7950F-BC25-44E1-828F-7F70E3A0E6D4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BE0E1C-BC3C-4DAA-8E43-6048152CAB1A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003926-CBFB-461F-B1F9-8A0E4DDB01F8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B41F6DA-B595-431A-8F6C-891EB837D88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C3B75A-D6BB-4BA8-B336-C96649EF6E13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C35CBD-FAB9-46A8-8C31-E6772E204A18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8C42A3-94B3-4BA6-BF95-A25C387A428F}"/>
                  </a:ext>
                </a:extLst>
              </p14:cNvPr>
              <p14:cNvContentPartPr/>
              <p14:nvPr/>
            </p14:nvContentPartPr>
            <p14:xfrm>
              <a:off x="6629233" y="1978878"/>
              <a:ext cx="276480" cy="42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8C42A3-94B3-4BA6-BF95-A25C387A4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593" y="1970238"/>
                <a:ext cx="2941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D5D3CD-FFB4-4587-BA6F-2D3F701DF5C1}"/>
                  </a:ext>
                </a:extLst>
              </p14:cNvPr>
              <p14:cNvContentPartPr/>
              <p14:nvPr/>
            </p14:nvContentPartPr>
            <p14:xfrm>
              <a:off x="6778273" y="2693118"/>
              <a:ext cx="23400" cy="35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D5D3CD-FFB4-4587-BA6F-2D3F701DF5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9273" y="2684118"/>
                <a:ext cx="410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28D56D-0D0F-4AB0-9F77-288D8102004F}"/>
                  </a:ext>
                </a:extLst>
              </p14:cNvPr>
              <p14:cNvContentPartPr/>
              <p14:nvPr/>
            </p14:nvContentPartPr>
            <p14:xfrm>
              <a:off x="6818953" y="3880758"/>
              <a:ext cx="11160" cy="368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28D56D-0D0F-4AB0-9F77-288D810200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0313" y="3871758"/>
                <a:ext cx="288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DA5CB2-4434-4C84-A8AC-DA5D03F1F0A5}"/>
                  </a:ext>
                </a:extLst>
              </p14:cNvPr>
              <p14:cNvContentPartPr/>
              <p14:nvPr/>
            </p14:nvContentPartPr>
            <p14:xfrm>
              <a:off x="6724273" y="4548558"/>
              <a:ext cx="321840" cy="43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DA5CB2-4434-4C84-A8AC-DA5D03F1F0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5273" y="4539918"/>
                <a:ext cx="3394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DA688-F203-4D2E-98B5-1D56E0A0A066}"/>
                  </a:ext>
                </a:extLst>
              </p14:cNvPr>
              <p14:cNvContentPartPr/>
              <p14:nvPr/>
            </p14:nvContentPartPr>
            <p14:xfrm>
              <a:off x="5916433" y="5933118"/>
              <a:ext cx="91080" cy="253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DA688-F203-4D2E-98B5-1D56E0A0A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7793" y="5924118"/>
                <a:ext cx="1087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785BF1-6D09-4B31-AB0B-11E5BA44D547}"/>
                  </a:ext>
                </a:extLst>
              </p14:cNvPr>
              <p14:cNvContentPartPr/>
              <p14:nvPr/>
            </p14:nvContentPartPr>
            <p14:xfrm>
              <a:off x="7384873" y="5863278"/>
              <a:ext cx="363240" cy="400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785BF1-6D09-4B31-AB0B-11E5BA44D5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5873" y="5854278"/>
                <a:ext cx="38088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02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60911-F488-451E-9212-DA6217D12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8" t="-775" r="25729" b="28370"/>
          <a:stretch/>
        </p:blipFill>
        <p:spPr>
          <a:xfrm>
            <a:off x="361869" y="300974"/>
            <a:ext cx="4103805" cy="378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E718B-EDB4-4091-AF03-A462966E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7" y="5067236"/>
            <a:ext cx="4267230" cy="1667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4DF6-65F4-4648-B17E-12947397EF5C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AD288-EB75-4D6D-B8C8-1C829537003F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015B8-5B4A-4D5B-B7B1-CD66EBBFC9B2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8ECAE2-706F-481A-9239-09E0058E16ED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DBA9F6-70B3-4D0F-B9EC-9154D1623808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A62F0B-3724-4466-8F89-AEECEA86BE7A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1FF6E-A276-42F2-A9C2-F46CA372FB40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74E5-4380-4A03-8D5F-D977A50E5AA1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B21E9C-3D73-4AED-A2EF-45387276BC57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11287F-E633-41E2-B06B-3B3EBF76C8CE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B49FCD-DE9D-441E-94AE-697DE6FD3D44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2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60911-F488-451E-9212-DA6217D12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8" t="-775" r="25729" b="28370"/>
          <a:stretch/>
        </p:blipFill>
        <p:spPr>
          <a:xfrm>
            <a:off x="361869" y="300974"/>
            <a:ext cx="4103805" cy="378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E718B-EDB4-4091-AF03-A462966E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7" y="5067236"/>
            <a:ext cx="4267230" cy="1667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4DF6-65F4-4648-B17E-12947397EF5C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AD288-EB75-4D6D-B8C8-1C829537003F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015B8-5B4A-4D5B-B7B1-CD66EBBFC9B2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8ECAE2-706F-481A-9239-09E0058E16ED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DBA9F6-70B3-4D0F-B9EC-9154D1623808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A62F0B-3724-4466-8F89-AEECEA86BE7A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1FF6E-A276-42F2-A9C2-F46CA372FB40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74E5-4380-4A03-8D5F-D977A50E5AA1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B21E9C-3D73-4AED-A2EF-45387276BC57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11287F-E633-41E2-B06B-3B3EBF76C8CE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B49FCD-DE9D-441E-94AE-697DE6FD3D44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717946-D183-4EB4-842B-10CCD41CC0ED}"/>
                  </a:ext>
                </a:extLst>
              </p14:cNvPr>
              <p14:cNvContentPartPr/>
              <p14:nvPr/>
            </p14:nvContentPartPr>
            <p14:xfrm>
              <a:off x="6648313" y="1903638"/>
              <a:ext cx="313560" cy="41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717946-D183-4EB4-842B-10CCD41CC0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9673" y="1894998"/>
                <a:ext cx="331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4A3679-4C75-4827-9833-F4C789777F7F}"/>
                  </a:ext>
                </a:extLst>
              </p14:cNvPr>
              <p14:cNvContentPartPr/>
              <p14:nvPr/>
            </p14:nvContentPartPr>
            <p14:xfrm>
              <a:off x="6695833" y="2679078"/>
              <a:ext cx="318960" cy="40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4A3679-4C75-4827-9833-F4C789777F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7193" y="2670078"/>
                <a:ext cx="3366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CE790C-94ED-44A5-BCD2-D52BC5679BDD}"/>
                  </a:ext>
                </a:extLst>
              </p14:cNvPr>
              <p14:cNvContentPartPr/>
              <p14:nvPr/>
            </p14:nvContentPartPr>
            <p14:xfrm>
              <a:off x="6694033" y="3792558"/>
              <a:ext cx="301320" cy="391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CE790C-94ED-44A5-BCD2-D52BC5679B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5393" y="3783558"/>
                <a:ext cx="318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B06AB41-CF48-4E71-9C4D-7378A25B058E}"/>
                  </a:ext>
                </a:extLst>
              </p14:cNvPr>
              <p14:cNvContentPartPr/>
              <p14:nvPr/>
            </p14:nvContentPartPr>
            <p14:xfrm>
              <a:off x="6708793" y="4549278"/>
              <a:ext cx="318240" cy="405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B06AB41-CF48-4E71-9C4D-7378A25B05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0153" y="4540278"/>
                <a:ext cx="3358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BBA9591-CC95-4DEF-859F-E11850F938C2}"/>
                  </a:ext>
                </a:extLst>
              </p14:cNvPr>
              <p14:cNvContentPartPr/>
              <p14:nvPr/>
            </p14:nvContentPartPr>
            <p14:xfrm>
              <a:off x="5716993" y="5871198"/>
              <a:ext cx="348480" cy="454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BBA9591-CC95-4DEF-859F-E11850F938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08353" y="5862198"/>
                <a:ext cx="3661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064FD2-16B5-4994-B276-A150BBE3E441}"/>
                  </a:ext>
                </a:extLst>
              </p14:cNvPr>
              <p14:cNvContentPartPr/>
              <p14:nvPr/>
            </p14:nvContentPartPr>
            <p14:xfrm>
              <a:off x="7266433" y="5893518"/>
              <a:ext cx="451440" cy="37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064FD2-16B5-4994-B276-A150BBE3E4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57793" y="5884878"/>
                <a:ext cx="46908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0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6DED9-0226-4662-B9D9-067B36B7B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2" r="24995" b="25123"/>
          <a:stretch/>
        </p:blipFill>
        <p:spPr>
          <a:xfrm>
            <a:off x="149005" y="559894"/>
            <a:ext cx="5045149" cy="4034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85092-EFD3-40D3-89CA-2DAA84B57078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14836-397A-409B-8A99-1C0996DFA68C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1656-AA75-4435-B231-E6D950CFCB08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FC4DA5-CD15-4497-8D95-EAAE22CE02AF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4918B7-FC4F-4C96-9836-99D29522EB23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96B9C4-5EA2-4B1C-99A2-095DD85E6DB7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2E9EEE-0EB4-4ED5-867C-D06F9134CFEF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5D4CB9-D80B-4F65-BE8A-707E88B46D60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DC0F2-9D3D-4FCF-BF20-8D5F1D9BDEBC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646A43-97AC-4C7F-B484-0185F0EF326E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D2E38A-754D-4F59-8732-B6236EAEA209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84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6DED9-0226-4662-B9D9-067B36B7B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2" r="24995" b="25123"/>
          <a:stretch/>
        </p:blipFill>
        <p:spPr>
          <a:xfrm>
            <a:off x="149005" y="559894"/>
            <a:ext cx="5045149" cy="4034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85092-EFD3-40D3-89CA-2DAA84B57078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14836-397A-409B-8A99-1C0996DFA68C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1656-AA75-4435-B231-E6D950CFCB08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FC4DA5-CD15-4497-8D95-EAAE22CE02AF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4918B7-FC4F-4C96-9836-99D29522EB23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96B9C4-5EA2-4B1C-99A2-095DD85E6DB7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2E9EEE-0EB4-4ED5-867C-D06F9134CFEF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5D4CB9-D80B-4F65-BE8A-707E88B46D60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DC0F2-9D3D-4FCF-BF20-8D5F1D9BDEBC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646A43-97AC-4C7F-B484-0185F0EF326E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D2E38A-754D-4F59-8732-B6236EAEA209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7C287D-0578-42C7-A5A8-7AE4EB956C00}"/>
                  </a:ext>
                </a:extLst>
              </p14:cNvPr>
              <p14:cNvContentPartPr/>
              <p14:nvPr/>
            </p14:nvContentPartPr>
            <p14:xfrm>
              <a:off x="6736513" y="2660718"/>
              <a:ext cx="199440" cy="397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7C287D-0578-42C7-A5A8-7AE4EB956C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7513" y="2652078"/>
                <a:ext cx="217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33B5D3-C260-438F-8C99-257694B4215D}"/>
                  </a:ext>
                </a:extLst>
              </p14:cNvPr>
              <p14:cNvContentPartPr/>
              <p14:nvPr/>
            </p14:nvContentPartPr>
            <p14:xfrm>
              <a:off x="6713113" y="2015598"/>
              <a:ext cx="217080" cy="392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33B5D3-C260-438F-8C99-257694B421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4473" y="2006958"/>
                <a:ext cx="234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8C5151-9FD4-408D-BD18-3C62CD74350E}"/>
                  </a:ext>
                </a:extLst>
              </p14:cNvPr>
              <p14:cNvContentPartPr/>
              <p14:nvPr/>
            </p14:nvContentPartPr>
            <p14:xfrm>
              <a:off x="6710593" y="3823158"/>
              <a:ext cx="237960" cy="358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8C5151-9FD4-408D-BD18-3C62CD7435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1593" y="3814518"/>
                <a:ext cx="2556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C883D02-3BDD-4EB4-8819-2D7E4E87F576}"/>
                  </a:ext>
                </a:extLst>
              </p14:cNvPr>
              <p14:cNvContentPartPr/>
              <p14:nvPr/>
            </p14:nvContentPartPr>
            <p14:xfrm>
              <a:off x="6766393" y="4583118"/>
              <a:ext cx="276120" cy="435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C883D02-3BDD-4EB4-8819-2D7E4E87F5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57393" y="4574125"/>
                <a:ext cx="293760" cy="45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72BF7C-5B29-4AEB-8776-7C8BD602744D}"/>
                  </a:ext>
                </a:extLst>
              </p14:cNvPr>
              <p14:cNvContentPartPr/>
              <p14:nvPr/>
            </p14:nvContentPartPr>
            <p14:xfrm>
              <a:off x="5769193" y="5830158"/>
              <a:ext cx="385200" cy="47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72BF7C-5B29-4AEB-8776-7C8BD60274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0553" y="5821158"/>
                <a:ext cx="402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23228A7-0FB0-4C20-9541-843D4BB13A4D}"/>
                  </a:ext>
                </a:extLst>
              </p14:cNvPr>
              <p14:cNvContentPartPr/>
              <p14:nvPr/>
            </p14:nvContentPartPr>
            <p14:xfrm>
              <a:off x="7332673" y="5850678"/>
              <a:ext cx="442800" cy="581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23228A7-0FB0-4C20-9541-843D4BB13A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4033" y="5841678"/>
                <a:ext cx="460440" cy="5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22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0B06D-7C35-47E9-A727-3E92085FA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26589" b="26177"/>
          <a:stretch/>
        </p:blipFill>
        <p:spPr>
          <a:xfrm>
            <a:off x="297710" y="338078"/>
            <a:ext cx="4784471" cy="35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579B0-1552-4A37-BBF4-101C3F216316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73932-4A5A-47FF-BA79-57BD39CEFBEB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9E614-ADCD-4857-8EF4-FFC542CDF503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FCB90B-E758-4A54-8624-0C087AFC98C7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1A4250-A019-4CED-9175-3EE125DCF839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6BFA8-22EE-458E-9DE8-EAF1E2E0A550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4EF08E-26C1-41E5-9E82-3F281E272D67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9283-D53D-425C-A1F0-D306351C21D6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2EC3B8-05E9-4F36-BAEA-6AAE7828B70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4C35FA-7501-440C-A8A8-F622AD34897D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6FD223-1DBE-416B-98A9-483A30EB9E85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6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0B06D-7C35-47E9-A727-3E92085FA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26589" b="26177"/>
          <a:stretch/>
        </p:blipFill>
        <p:spPr>
          <a:xfrm>
            <a:off x="297710" y="338078"/>
            <a:ext cx="4784471" cy="35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579B0-1552-4A37-BBF4-101C3F216316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73932-4A5A-47FF-BA79-57BD39CEFBEB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9E614-ADCD-4857-8EF4-FFC542CDF503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FCB90B-E758-4A54-8624-0C087AFC98C7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1A4250-A019-4CED-9175-3EE125DCF839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6BFA8-22EE-458E-9DE8-EAF1E2E0A550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4EF08E-26C1-41E5-9E82-3F281E272D67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9283-D53D-425C-A1F0-D306351C21D6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2EC3B8-05E9-4F36-BAEA-6AAE7828B70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4C35FA-7501-440C-A8A8-F622AD34897D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6FD223-1DBE-416B-98A9-483A30EB9E85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EEC78D-B11B-45DD-8643-810B91A2D6E8}"/>
                  </a:ext>
                </a:extLst>
              </p14:cNvPr>
              <p14:cNvContentPartPr/>
              <p14:nvPr/>
            </p14:nvContentPartPr>
            <p14:xfrm>
              <a:off x="6676753" y="2008758"/>
              <a:ext cx="304920" cy="37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EEC78D-B11B-45DD-8643-810B91A2D6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113" y="1999758"/>
                <a:ext cx="3225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407715-83B3-402B-B750-02C00AAD020B}"/>
                  </a:ext>
                </a:extLst>
              </p14:cNvPr>
              <p14:cNvContentPartPr/>
              <p14:nvPr/>
            </p14:nvContentPartPr>
            <p14:xfrm>
              <a:off x="6699793" y="2686278"/>
              <a:ext cx="338040" cy="330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407715-83B3-402B-B750-02C00AAD02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0793" y="2677278"/>
                <a:ext cx="355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436279-B944-4B44-AC33-CC2CD610D01C}"/>
                  </a:ext>
                </a:extLst>
              </p14:cNvPr>
              <p14:cNvContentPartPr/>
              <p14:nvPr/>
            </p14:nvContentPartPr>
            <p14:xfrm>
              <a:off x="6614113" y="3901998"/>
              <a:ext cx="444960" cy="35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436279-B944-4B44-AC33-CC2CD610D0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5473" y="3893358"/>
                <a:ext cx="4626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E192F4C-8883-4D95-AD3B-950554C0FBB5}"/>
                  </a:ext>
                </a:extLst>
              </p14:cNvPr>
              <p14:cNvContentPartPr/>
              <p14:nvPr/>
            </p14:nvContentPartPr>
            <p14:xfrm>
              <a:off x="6711673" y="4534878"/>
              <a:ext cx="253800" cy="423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E192F4C-8883-4D95-AD3B-950554C0FB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02673" y="4526238"/>
                <a:ext cx="2714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7426AE-BDCB-4B4B-B752-E1BE390761A9}"/>
                  </a:ext>
                </a:extLst>
              </p14:cNvPr>
              <p14:cNvContentPartPr/>
              <p14:nvPr/>
            </p14:nvContentPartPr>
            <p14:xfrm>
              <a:off x="5725993" y="5857518"/>
              <a:ext cx="475560" cy="420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7426AE-BDCB-4B4B-B752-E1BE390761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6993" y="5848518"/>
                <a:ext cx="4932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41BAB9-B6CC-4C80-BF37-76F83274D4AE}"/>
                  </a:ext>
                </a:extLst>
              </p14:cNvPr>
              <p14:cNvContentPartPr/>
              <p14:nvPr/>
            </p14:nvContentPartPr>
            <p14:xfrm>
              <a:off x="7299553" y="5812878"/>
              <a:ext cx="421560" cy="435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41BAB9-B6CC-4C80-BF37-76F83274D4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90553" y="5803878"/>
                <a:ext cx="439200" cy="4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20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8752E-3C55-4F72-84F9-BA0FB2A64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" t="-512" r="17710" b="14533"/>
          <a:stretch/>
        </p:blipFill>
        <p:spPr>
          <a:xfrm>
            <a:off x="309562" y="449043"/>
            <a:ext cx="4965404" cy="329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435CD-5556-4A93-8244-A6497E9A7CBC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1256F-B9F1-4134-8DF1-EEEAE9263FA7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BBA76-2850-4EB8-AE2E-615BCA01246A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D4FBA5-E5A5-454F-9D22-E0C961555860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8E7378-9AF1-49CA-BD5F-8E2E6898244A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764695-C61F-4ACF-9047-119A527F73A9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7B5F22-4898-4FE4-8BA6-F08D0E60776C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EA07E4-362E-4BE9-9D34-026AAF050261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E8AF13-19D4-4769-A93E-67E88254EBB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BD9EC1-0280-41B2-AB7A-FA1F28F9534F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CD55E8-9BCB-4CB0-8CE9-76EE083DC657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2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A7824-8D65-476D-8278-6DE04CCDA391}"/>
              </a:ext>
            </a:extLst>
          </p:cNvPr>
          <p:cNvSpPr txBox="1"/>
          <p:nvPr/>
        </p:nvSpPr>
        <p:spPr>
          <a:xfrm>
            <a:off x="430619" y="262634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r:g =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5F993-90F4-469F-AD2B-6E27E4B3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1" y="1115980"/>
            <a:ext cx="3016988" cy="2254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F41070-573D-467A-9F87-62A06860397B}"/>
              </a:ext>
            </a:extLst>
          </p:cNvPr>
          <p:cNvSpPr txBox="1"/>
          <p:nvPr/>
        </p:nvSpPr>
        <p:spPr>
          <a:xfrm>
            <a:off x="442563" y="342457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r is     of 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25138-DE97-492A-ABC6-C8F5EE7CE93F}"/>
              </a:ext>
            </a:extLst>
          </p:cNvPr>
          <p:cNvSpPr txBox="1"/>
          <p:nvPr/>
        </p:nvSpPr>
        <p:spPr>
          <a:xfrm>
            <a:off x="442563" y="5256916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g is     of 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BD6736-1077-4C94-AE2E-554007A4ABBC}"/>
              </a:ext>
            </a:extLst>
          </p:cNvPr>
          <p:cNvSpPr/>
          <p:nvPr/>
        </p:nvSpPr>
        <p:spPr>
          <a:xfrm>
            <a:off x="1442813" y="406641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6F5E37-3EA3-43F9-A28F-B461D76655D3}"/>
              </a:ext>
            </a:extLst>
          </p:cNvPr>
          <p:cNvCxnSpPr>
            <a:cxnSpLocks/>
          </p:cNvCxnSpPr>
          <p:nvPr/>
        </p:nvCxnSpPr>
        <p:spPr>
          <a:xfrm>
            <a:off x="1442812" y="399907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19131D-3ABC-4A7B-B31B-1FE857816CC2}"/>
              </a:ext>
            </a:extLst>
          </p:cNvPr>
          <p:cNvSpPr/>
          <p:nvPr/>
        </p:nvSpPr>
        <p:spPr>
          <a:xfrm>
            <a:off x="1425092" y="331540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F09D945-7D78-4334-820E-F011579BFBD5}"/>
              </a:ext>
            </a:extLst>
          </p:cNvPr>
          <p:cNvSpPr/>
          <p:nvPr/>
        </p:nvSpPr>
        <p:spPr>
          <a:xfrm>
            <a:off x="1478993" y="594036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A83AAB-FCD7-4EC3-8170-D218295A758E}"/>
              </a:ext>
            </a:extLst>
          </p:cNvPr>
          <p:cNvCxnSpPr>
            <a:cxnSpLocks/>
          </p:cNvCxnSpPr>
          <p:nvPr/>
        </p:nvCxnSpPr>
        <p:spPr>
          <a:xfrm>
            <a:off x="1478992" y="587301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03916A6-C468-4813-9B80-B08F2D30F17C}"/>
              </a:ext>
            </a:extLst>
          </p:cNvPr>
          <p:cNvSpPr/>
          <p:nvPr/>
        </p:nvSpPr>
        <p:spPr>
          <a:xfrm>
            <a:off x="1461272" y="518934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2838E4-3EEB-44CA-AEF6-481C834ECABF}"/>
                  </a:ext>
                </a:extLst>
              </p14:cNvPr>
              <p14:cNvContentPartPr/>
              <p14:nvPr/>
            </p14:nvContentPartPr>
            <p14:xfrm>
              <a:off x="1614073" y="3381078"/>
              <a:ext cx="295560" cy="33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2838E4-3EEB-44CA-AEF6-481C834EC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5073" y="3372438"/>
                <a:ext cx="3132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38DEF4-17B6-45C2-AD1F-E2C37FCE443C}"/>
                  </a:ext>
                </a:extLst>
              </p14:cNvPr>
              <p14:cNvContentPartPr/>
              <p14:nvPr/>
            </p14:nvContentPartPr>
            <p14:xfrm>
              <a:off x="1614073" y="4177038"/>
              <a:ext cx="321840" cy="42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38DEF4-17B6-45C2-AD1F-E2C37FCE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5073" y="4168038"/>
                <a:ext cx="3394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8ABCE-FF2B-4B9F-8146-2780FFC26FA1}"/>
                  </a:ext>
                </a:extLst>
              </p14:cNvPr>
              <p14:cNvContentPartPr/>
              <p14:nvPr/>
            </p14:nvContentPartPr>
            <p14:xfrm>
              <a:off x="1668793" y="5307078"/>
              <a:ext cx="310320" cy="34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8ABCE-FF2B-4B9F-8146-2780FFC26F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9793" y="5298438"/>
                <a:ext cx="3279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F47A5F-6FDA-4724-BF19-A13D1577B3F2}"/>
                  </a:ext>
                </a:extLst>
              </p14:cNvPr>
              <p14:cNvContentPartPr/>
              <p14:nvPr/>
            </p14:nvContentPartPr>
            <p14:xfrm>
              <a:off x="1726033" y="6009798"/>
              <a:ext cx="297360" cy="39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F47A5F-6FDA-4724-BF19-A13D1577B3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7033" y="6001158"/>
                <a:ext cx="3150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99B1D4-7071-49BE-8B2B-C064422E4BD0}"/>
                  </a:ext>
                </a:extLst>
              </p14:cNvPr>
              <p14:cNvContentPartPr/>
              <p14:nvPr/>
            </p14:nvContentPartPr>
            <p14:xfrm>
              <a:off x="3840673" y="5187918"/>
              <a:ext cx="297360" cy="41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99B1D4-7071-49BE-8B2B-C064422E4B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1673" y="5178918"/>
                <a:ext cx="3150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3A0453-5FF8-421C-8A4D-E09E6D36FD49}"/>
                  </a:ext>
                </a:extLst>
              </p14:cNvPr>
              <p14:cNvContentPartPr/>
              <p14:nvPr/>
            </p14:nvContentPartPr>
            <p14:xfrm>
              <a:off x="6004633" y="5606958"/>
              <a:ext cx="383400" cy="321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3A0453-5FF8-421C-8A4D-E09E6D36FD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95633" y="5598318"/>
                <a:ext cx="4010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2617DF-1FAA-4132-9AD9-241E0C59278E}"/>
                  </a:ext>
                </a:extLst>
              </p14:cNvPr>
              <p14:cNvContentPartPr/>
              <p14:nvPr/>
            </p14:nvContentPartPr>
            <p14:xfrm>
              <a:off x="5995273" y="5118438"/>
              <a:ext cx="210600" cy="363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2617DF-1FAA-4132-9AD9-241E0C5927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6633" y="5109798"/>
                <a:ext cx="228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4CC1B30-AE04-434B-A347-F6B7F61F97C7}"/>
                  </a:ext>
                </a:extLst>
              </p14:cNvPr>
              <p14:cNvContentPartPr/>
              <p14:nvPr/>
            </p14:nvContentPartPr>
            <p14:xfrm>
              <a:off x="5186353" y="5052918"/>
              <a:ext cx="434880" cy="521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4CC1B30-AE04-434B-A347-F6B7F61F97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7706" y="5044278"/>
                <a:ext cx="452535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A0B6CE-300D-4D23-A928-19C3025F78EA}"/>
                  </a:ext>
                </a:extLst>
              </p14:cNvPr>
              <p14:cNvContentPartPr/>
              <p14:nvPr/>
            </p14:nvContentPartPr>
            <p14:xfrm>
              <a:off x="4383193" y="5239398"/>
              <a:ext cx="611280" cy="32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A0B6CE-300D-4D23-A928-19C3025F78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4553" y="5230398"/>
                <a:ext cx="6289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33C6B3-3368-4DDD-B78E-FBD38193D551}"/>
                  </a:ext>
                </a:extLst>
              </p14:cNvPr>
              <p14:cNvContentPartPr/>
              <p14:nvPr/>
            </p14:nvContentPartPr>
            <p14:xfrm>
              <a:off x="4174393" y="3500598"/>
              <a:ext cx="339840" cy="431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33C6B3-3368-4DDD-B78E-FBD38193D5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5393" y="3491598"/>
                <a:ext cx="3574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C271AC-EDBD-415F-B7F3-29AFF213A9A7}"/>
                  </a:ext>
                </a:extLst>
              </p14:cNvPr>
              <p14:cNvContentPartPr/>
              <p14:nvPr/>
            </p14:nvContentPartPr>
            <p14:xfrm>
              <a:off x="6933073" y="3343638"/>
              <a:ext cx="14040" cy="278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C271AC-EDBD-415F-B7F3-29AFF213A9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4433" y="3334638"/>
                <a:ext cx="316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EDDE43-C624-484B-B790-C5275B6BE043}"/>
                  </a:ext>
                </a:extLst>
              </p14:cNvPr>
              <p14:cNvContentPartPr/>
              <p14:nvPr/>
            </p14:nvContentPartPr>
            <p14:xfrm>
              <a:off x="6805633" y="3702558"/>
              <a:ext cx="272880" cy="45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EDDE43-C624-484B-B790-C5275B6BE0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96993" y="3693918"/>
                <a:ext cx="290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747CB85-A781-44C0-972A-84207BBC371F}"/>
                  </a:ext>
                </a:extLst>
              </p14:cNvPr>
              <p14:cNvContentPartPr/>
              <p14:nvPr/>
            </p14:nvContentPartPr>
            <p14:xfrm>
              <a:off x="6720673" y="3874638"/>
              <a:ext cx="410400" cy="330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747CB85-A781-44C0-972A-84207BBC37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11673" y="3865638"/>
                <a:ext cx="4280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BFBA13-D062-4C22-AAB6-0FA7C87CE49D}"/>
                  </a:ext>
                </a:extLst>
              </p14:cNvPr>
              <p14:cNvContentPartPr/>
              <p14:nvPr/>
            </p14:nvContentPartPr>
            <p14:xfrm>
              <a:off x="5841913" y="3491598"/>
              <a:ext cx="565560" cy="461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BFBA13-D062-4C22-AAB6-0FA7C87CE49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2913" y="3482598"/>
                <a:ext cx="583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E104D7E-9877-4F15-86D6-581CAAF05C04}"/>
                  </a:ext>
                </a:extLst>
              </p14:cNvPr>
              <p14:cNvContentPartPr/>
              <p14:nvPr/>
            </p14:nvContentPartPr>
            <p14:xfrm>
              <a:off x="4912033" y="3499158"/>
              <a:ext cx="705600" cy="441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E104D7E-9877-4F15-86D6-581CAAF05C0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03033" y="3490511"/>
                <a:ext cx="723240" cy="4593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5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8752E-3C55-4F72-84F9-BA0FB2A64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0" t="-512" r="17710" b="14533"/>
          <a:stretch/>
        </p:blipFill>
        <p:spPr>
          <a:xfrm>
            <a:off x="309562" y="449043"/>
            <a:ext cx="4965404" cy="329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435CD-5556-4A93-8244-A6497E9A7CBC}"/>
              </a:ext>
            </a:extLst>
          </p:cNvPr>
          <p:cNvSpPr txBox="1"/>
          <p:nvPr/>
        </p:nvSpPr>
        <p:spPr>
          <a:xfrm>
            <a:off x="5453712" y="193512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1256F-B9F1-4134-8DF1-EEEAE9263FA7}"/>
              </a:ext>
            </a:extLst>
          </p:cNvPr>
          <p:cNvSpPr txBox="1"/>
          <p:nvPr/>
        </p:nvSpPr>
        <p:spPr>
          <a:xfrm>
            <a:off x="5453712" y="3767466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y =     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BBA76-2850-4EB8-AE2E-615BCA01246A}"/>
              </a:ext>
            </a:extLst>
          </p:cNvPr>
          <p:cNvSpPr txBox="1"/>
          <p:nvPr/>
        </p:nvSpPr>
        <p:spPr>
          <a:xfrm>
            <a:off x="6212774" y="5562592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x =     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D4FBA5-E5A5-454F-9D22-E0C961555860}"/>
              </a:ext>
            </a:extLst>
          </p:cNvPr>
          <p:cNvSpPr/>
          <p:nvPr/>
        </p:nvSpPr>
        <p:spPr>
          <a:xfrm>
            <a:off x="6453962" y="257696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8E7378-9AF1-49CA-BD5F-8E2E6898244A}"/>
              </a:ext>
            </a:extLst>
          </p:cNvPr>
          <p:cNvCxnSpPr>
            <a:cxnSpLocks/>
          </p:cNvCxnSpPr>
          <p:nvPr/>
        </p:nvCxnSpPr>
        <p:spPr>
          <a:xfrm>
            <a:off x="6453961" y="2509621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764695-C61F-4ACF-9047-119A527F73A9}"/>
              </a:ext>
            </a:extLst>
          </p:cNvPr>
          <p:cNvSpPr/>
          <p:nvPr/>
        </p:nvSpPr>
        <p:spPr>
          <a:xfrm>
            <a:off x="6436241" y="182595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7B5F22-4898-4FE4-8BA6-F08D0E60776C}"/>
              </a:ext>
            </a:extLst>
          </p:cNvPr>
          <p:cNvSpPr/>
          <p:nvPr/>
        </p:nvSpPr>
        <p:spPr>
          <a:xfrm>
            <a:off x="6490142" y="445091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EA07E4-362E-4BE9-9D34-026AAF050261}"/>
              </a:ext>
            </a:extLst>
          </p:cNvPr>
          <p:cNvCxnSpPr>
            <a:cxnSpLocks/>
          </p:cNvCxnSpPr>
          <p:nvPr/>
        </p:nvCxnSpPr>
        <p:spPr>
          <a:xfrm>
            <a:off x="6490141" y="4383565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E8AF13-19D4-4769-A93E-67E88254EBBB}"/>
              </a:ext>
            </a:extLst>
          </p:cNvPr>
          <p:cNvSpPr/>
          <p:nvPr/>
        </p:nvSpPr>
        <p:spPr>
          <a:xfrm>
            <a:off x="6472421" y="369989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BD9EC1-0280-41B2-AB7A-FA1F28F9534F}"/>
              </a:ext>
            </a:extLst>
          </p:cNvPr>
          <p:cNvSpPr/>
          <p:nvPr/>
        </p:nvSpPr>
        <p:spPr>
          <a:xfrm>
            <a:off x="5504858" y="5762258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CD55E8-9BCB-4CB0-8CE9-76EE083DC657}"/>
              </a:ext>
            </a:extLst>
          </p:cNvPr>
          <p:cNvSpPr/>
          <p:nvPr/>
        </p:nvSpPr>
        <p:spPr>
          <a:xfrm>
            <a:off x="7105058" y="5716094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DAC2C1-6BB7-47E9-9647-B2C79865B4B5}"/>
                  </a:ext>
                </a:extLst>
              </p14:cNvPr>
              <p14:cNvContentPartPr/>
              <p14:nvPr/>
            </p14:nvContentPartPr>
            <p14:xfrm>
              <a:off x="6720673" y="2012358"/>
              <a:ext cx="250920" cy="35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DAC2C1-6BB7-47E9-9647-B2C79865B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1673" y="2003358"/>
                <a:ext cx="2685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A2EC44-334C-4E7D-8279-7D13056E3FF2}"/>
                  </a:ext>
                </a:extLst>
              </p14:cNvPr>
              <p14:cNvContentPartPr/>
              <p14:nvPr/>
            </p14:nvContentPartPr>
            <p14:xfrm>
              <a:off x="6616273" y="2704998"/>
              <a:ext cx="263880" cy="41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A2EC44-334C-4E7D-8279-7D13056E3F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7633" y="2695998"/>
                <a:ext cx="281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0DDE1B5-3DE3-4A4D-AFE8-1D9044326932}"/>
                  </a:ext>
                </a:extLst>
              </p14:cNvPr>
              <p14:cNvContentPartPr/>
              <p14:nvPr/>
            </p14:nvContentPartPr>
            <p14:xfrm>
              <a:off x="6676753" y="3829638"/>
              <a:ext cx="287640" cy="36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0DDE1B5-3DE3-4A4D-AFE8-1D90443269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8113" y="3820998"/>
                <a:ext cx="3052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9998A3-06EC-46F9-AEDD-B2ED3CF84124}"/>
                  </a:ext>
                </a:extLst>
              </p14:cNvPr>
              <p14:cNvContentPartPr/>
              <p14:nvPr/>
            </p14:nvContentPartPr>
            <p14:xfrm>
              <a:off x="6726793" y="4623798"/>
              <a:ext cx="308160" cy="357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9998A3-06EC-46F9-AEDD-B2ED3CF841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7793" y="4615158"/>
                <a:ext cx="3258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7B26E7-D549-42C9-99A5-73CE435BDE4A}"/>
                  </a:ext>
                </a:extLst>
              </p14:cNvPr>
              <p14:cNvContentPartPr/>
              <p14:nvPr/>
            </p14:nvContentPartPr>
            <p14:xfrm>
              <a:off x="5758753" y="5840598"/>
              <a:ext cx="316800" cy="420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7B26E7-D549-42C9-99A5-73CE435BDE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753" y="5831958"/>
                <a:ext cx="3344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4EFF77-5E74-4842-AC90-116CC9F94042}"/>
                  </a:ext>
                </a:extLst>
              </p14:cNvPr>
              <p14:cNvContentPartPr/>
              <p14:nvPr/>
            </p14:nvContentPartPr>
            <p14:xfrm>
              <a:off x="7372993" y="5861838"/>
              <a:ext cx="385920" cy="420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4EFF77-5E74-4842-AC90-116CC9F940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4353" y="5853198"/>
                <a:ext cx="403560" cy="4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942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6EF16-04C9-4B4C-96DF-3A545038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30"/>
            <a:ext cx="5633369" cy="358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3FD5E-6F1C-4DE6-97A9-F5513416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81" y="1752541"/>
            <a:ext cx="42672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44E28E-22CC-4321-8A26-67862227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" y="401115"/>
            <a:ext cx="5526393" cy="3166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676DB-1625-499F-9FD9-0F91E328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30" y="2124075"/>
            <a:ext cx="46005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89780-8354-488F-8136-6054C6761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" y="384402"/>
            <a:ext cx="5548875" cy="3614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447E4-871D-42A0-9123-3ED93BD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5" y="2398255"/>
            <a:ext cx="6048671" cy="972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207E8-912A-45BA-8E68-7FA66EA8E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7413"/>
            <a:ext cx="5276258" cy="604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0F4DB-4899-4340-9F24-4FBF4A386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14" y="4919987"/>
            <a:ext cx="3355344" cy="1382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E7643C-C66A-4295-A7D5-117E4F14F203}"/>
                  </a:ext>
                </a:extLst>
              </p14:cNvPr>
              <p14:cNvContentPartPr/>
              <p14:nvPr/>
            </p14:nvContentPartPr>
            <p14:xfrm>
              <a:off x="201215" y="5128942"/>
              <a:ext cx="708840" cy="40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E7643C-C66A-4295-A7D5-117E4F14F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15" y="5120302"/>
                <a:ext cx="726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681A353-FAB9-4F8D-9FAC-C6A71DEDB758}"/>
                  </a:ext>
                </a:extLst>
              </p14:cNvPr>
              <p14:cNvContentPartPr/>
              <p14:nvPr/>
            </p14:nvContentPartPr>
            <p14:xfrm>
              <a:off x="259895" y="5889982"/>
              <a:ext cx="738720" cy="59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681A353-FAB9-4F8D-9FAC-C6A71DEDB7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895" y="5880982"/>
                <a:ext cx="75636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CC2BC9-9997-4316-9E15-5EEE919102C9}"/>
                  </a:ext>
                </a:extLst>
              </p14:cNvPr>
              <p14:cNvContentPartPr/>
              <p14:nvPr/>
            </p14:nvContentPartPr>
            <p14:xfrm>
              <a:off x="3186695" y="5729062"/>
              <a:ext cx="554760" cy="702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CC2BC9-9997-4316-9E15-5EEE919102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7695" y="5720062"/>
                <a:ext cx="5724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7931F8B-69D9-469D-8CE4-2887EF649BA1}"/>
                  </a:ext>
                </a:extLst>
              </p14:cNvPr>
              <p14:cNvContentPartPr/>
              <p14:nvPr/>
            </p14:nvContentPartPr>
            <p14:xfrm>
              <a:off x="4718855" y="5056582"/>
              <a:ext cx="266040" cy="40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7931F8B-69D9-469D-8CE4-2887EF649B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0215" y="5047942"/>
                <a:ext cx="2836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4FCA16-39C1-486A-88D9-BCE9001210D7}"/>
                  </a:ext>
                </a:extLst>
              </p14:cNvPr>
              <p14:cNvContentPartPr/>
              <p14:nvPr/>
            </p14:nvContentPartPr>
            <p14:xfrm>
              <a:off x="5720015" y="5030662"/>
              <a:ext cx="276480" cy="30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4FCA16-39C1-486A-88D9-BCE9001210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11015" y="5021662"/>
                <a:ext cx="2941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A0EBA3-807F-432F-965F-C48FF8FA8A09}"/>
                  </a:ext>
                </a:extLst>
              </p14:cNvPr>
              <p14:cNvContentPartPr/>
              <p14:nvPr/>
            </p14:nvContentPartPr>
            <p14:xfrm>
              <a:off x="5762495" y="5768662"/>
              <a:ext cx="36180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A0EBA3-807F-432F-965F-C48FF8FA8A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53855" y="5759662"/>
                <a:ext cx="3794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0DE8B4-9819-423A-A2CA-92B15BF071A0}"/>
                  </a:ext>
                </a:extLst>
              </p14:cNvPr>
              <p14:cNvContentPartPr/>
              <p14:nvPr/>
            </p14:nvContentPartPr>
            <p14:xfrm>
              <a:off x="4735055" y="5904382"/>
              <a:ext cx="289800" cy="384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0DE8B4-9819-423A-A2CA-92B15BF071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6055" y="5895374"/>
                <a:ext cx="307440" cy="4024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7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00515-4FFA-4535-9585-2BD26D8A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1" y="1122095"/>
            <a:ext cx="5974837" cy="205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A06B32-65C5-4234-A20B-409282D6F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9" y="3223808"/>
            <a:ext cx="2695730" cy="1113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122333-5531-431C-AD99-116F001FDDC0}"/>
                  </a:ext>
                </a:extLst>
              </p14:cNvPr>
              <p14:cNvContentPartPr/>
              <p14:nvPr/>
            </p14:nvContentPartPr>
            <p14:xfrm>
              <a:off x="4185133" y="3292920"/>
              <a:ext cx="723960" cy="80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122333-5531-431C-AD99-116F001FDD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6493" y="3283920"/>
                <a:ext cx="74160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5E5941-2D13-4E2D-8615-9AF2F37864EE}"/>
                  </a:ext>
                </a:extLst>
              </p14:cNvPr>
              <p14:cNvContentPartPr/>
              <p14:nvPr/>
            </p14:nvContentPartPr>
            <p14:xfrm>
              <a:off x="3165613" y="3429000"/>
              <a:ext cx="811080" cy="330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5E5941-2D13-4E2D-8615-9AF2F37864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6613" y="3420360"/>
                <a:ext cx="828720" cy="3484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597538A-09EB-4C82-9B81-933CC557E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449" y="4724668"/>
            <a:ext cx="7464997" cy="1147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C26751A-E9C1-4FEC-A4B7-8E7E81589965}"/>
                  </a:ext>
                </a:extLst>
              </p14:cNvPr>
              <p14:cNvContentPartPr/>
              <p14:nvPr/>
            </p14:nvContentPartPr>
            <p14:xfrm>
              <a:off x="42730" y="4886951"/>
              <a:ext cx="765720" cy="975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C26751A-E9C1-4FEC-A4B7-8E7E815899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30" y="4877951"/>
                <a:ext cx="78336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482633E-C65A-4979-AC9F-D0A3710788A1}"/>
                  </a:ext>
                </a:extLst>
              </p14:cNvPr>
              <p14:cNvContentPartPr/>
              <p14:nvPr/>
            </p14:nvContentPartPr>
            <p14:xfrm>
              <a:off x="8453855" y="4839502"/>
              <a:ext cx="52560" cy="277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482633E-C65A-4979-AC9F-D0A3710788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45215" y="4830862"/>
                <a:ext cx="702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B488BF3-641A-44CB-953D-A8966C82C36B}"/>
                  </a:ext>
                </a:extLst>
              </p14:cNvPr>
              <p14:cNvContentPartPr/>
              <p14:nvPr/>
            </p14:nvContentPartPr>
            <p14:xfrm>
              <a:off x="5778335" y="5419102"/>
              <a:ext cx="339120" cy="416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B488BF3-641A-44CB-953D-A8966C82C3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9345" y="5410462"/>
                <a:ext cx="356741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4AB1619-00A3-4F6C-9BEE-004F037549DC}"/>
                  </a:ext>
                </a:extLst>
              </p14:cNvPr>
              <p14:cNvContentPartPr/>
              <p14:nvPr/>
            </p14:nvContentPartPr>
            <p14:xfrm>
              <a:off x="8875055" y="4760662"/>
              <a:ext cx="168480" cy="345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4AB1619-00A3-4F6C-9BEE-004F037549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66415" y="4752022"/>
                <a:ext cx="1861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59ABBF2-CD41-4D25-B930-BF76C7BBBBD6}"/>
                  </a:ext>
                </a:extLst>
              </p14:cNvPr>
              <p14:cNvContentPartPr/>
              <p14:nvPr/>
            </p14:nvContentPartPr>
            <p14:xfrm>
              <a:off x="6914855" y="5500822"/>
              <a:ext cx="37440" cy="311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59ABBF2-CD41-4D25-B930-BF76C7BBBBD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6215" y="5492182"/>
                <a:ext cx="55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06AFDD2-125E-448E-B474-A4FE622A2416}"/>
                  </a:ext>
                </a:extLst>
              </p14:cNvPr>
              <p14:cNvContentPartPr/>
              <p14:nvPr/>
            </p14:nvContentPartPr>
            <p14:xfrm>
              <a:off x="8183135" y="4702455"/>
              <a:ext cx="178920" cy="36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06AFDD2-125E-448E-B474-A4FE622A24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74495" y="4693455"/>
                <a:ext cx="19656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3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66B5E-980E-4E5F-8BB8-0183E9E9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1" y="174004"/>
            <a:ext cx="8840498" cy="5602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1F0FD-C815-4067-8E01-33DC8D8F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13" y="3237701"/>
            <a:ext cx="1984070" cy="672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88D35-AEE1-4C14-B0BF-A80FDF3CA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36" y="633785"/>
            <a:ext cx="2784791" cy="122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60389-41D5-4D62-969B-53C95DD5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13" y="1805978"/>
            <a:ext cx="2921099" cy="134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5246E-AF04-43FC-A584-13114A375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453" y="5003051"/>
            <a:ext cx="2372079" cy="1635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EEF1AF-B8E0-43B0-8532-6797EAE87D6E}"/>
                  </a:ext>
                </a:extLst>
              </p14:cNvPr>
              <p14:cNvContentPartPr/>
              <p14:nvPr/>
            </p14:nvContentPartPr>
            <p14:xfrm>
              <a:off x="6403570" y="2986151"/>
              <a:ext cx="455760" cy="57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EEF1AF-B8E0-43B0-8532-6797EAE87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4930" y="2977151"/>
                <a:ext cx="47340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C7FF8-2EBA-418E-8F46-B93B7E0C423A}"/>
                  </a:ext>
                </a:extLst>
              </p14:cNvPr>
              <p14:cNvContentPartPr/>
              <p14:nvPr/>
            </p14:nvContentPartPr>
            <p14:xfrm>
              <a:off x="7316530" y="3491231"/>
              <a:ext cx="534240" cy="39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C7FF8-2EBA-418E-8F46-B93B7E0C42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7536" y="3482231"/>
                <a:ext cx="551868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5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53CC3E-C064-405A-9E6D-B95AB9005C85}"/>
              </a:ext>
            </a:extLst>
          </p:cNvPr>
          <p:cNvGrpSpPr/>
          <p:nvPr/>
        </p:nvGrpSpPr>
        <p:grpSpPr>
          <a:xfrm>
            <a:off x="238540" y="96550"/>
            <a:ext cx="8763472" cy="6611364"/>
            <a:chOff x="238540" y="96550"/>
            <a:chExt cx="8763472" cy="66113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5A5D90-61D1-4D61-A392-1226122F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540" y="150086"/>
              <a:ext cx="8036496" cy="65578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94828D-78F5-4DD8-AEB7-AABBD8B05ADC}"/>
                </a:ext>
              </a:extLst>
            </p:cNvPr>
            <p:cNvSpPr/>
            <p:nvPr/>
          </p:nvSpPr>
          <p:spPr>
            <a:xfrm>
              <a:off x="7991060" y="96550"/>
              <a:ext cx="1010952" cy="14085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5311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53CC3E-C064-405A-9E6D-B95AB9005C85}"/>
              </a:ext>
            </a:extLst>
          </p:cNvPr>
          <p:cNvGrpSpPr/>
          <p:nvPr/>
        </p:nvGrpSpPr>
        <p:grpSpPr>
          <a:xfrm>
            <a:off x="238540" y="96550"/>
            <a:ext cx="8763472" cy="6611364"/>
            <a:chOff x="238540" y="96550"/>
            <a:chExt cx="8763472" cy="66113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5A5D90-61D1-4D61-A392-1226122F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540" y="150086"/>
              <a:ext cx="8036496" cy="65578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94828D-78F5-4DD8-AEB7-AABBD8B05ADC}"/>
                </a:ext>
              </a:extLst>
            </p:cNvPr>
            <p:cNvSpPr/>
            <p:nvPr/>
          </p:nvSpPr>
          <p:spPr>
            <a:xfrm>
              <a:off x="7991060" y="96550"/>
              <a:ext cx="1010952" cy="14085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09E7504-C75C-463F-BFD9-9BF5D5A70991}"/>
                  </a:ext>
                </a:extLst>
              </p14:cNvPr>
              <p14:cNvContentPartPr/>
              <p14:nvPr/>
            </p14:nvContentPartPr>
            <p14:xfrm>
              <a:off x="3454393" y="1451478"/>
              <a:ext cx="4215960" cy="74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9E7504-C75C-463F-BFD9-9BF5D5A709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393" y="1442478"/>
                <a:ext cx="4233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D36B68F-24F9-4A69-8C8F-4CA24DEA6B7D}"/>
                  </a:ext>
                </a:extLst>
              </p14:cNvPr>
              <p14:cNvContentPartPr/>
              <p14:nvPr/>
            </p14:nvContentPartPr>
            <p14:xfrm>
              <a:off x="209353" y="1722918"/>
              <a:ext cx="8824320" cy="4853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D36B68F-24F9-4A69-8C8F-4CA24DEA6B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353" y="1713918"/>
                <a:ext cx="8841960" cy="48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121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E4CE-1DF5-4330-8320-552C926F2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8"/>
          <a:stretch/>
        </p:blipFill>
        <p:spPr>
          <a:xfrm>
            <a:off x="234027" y="303029"/>
            <a:ext cx="5131061" cy="3609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23D2E-B496-4DF6-A566-31D3621E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1" y="4110674"/>
            <a:ext cx="4688292" cy="257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EE23F-E6C5-4418-A9BC-09D675A61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53" y="2958074"/>
            <a:ext cx="5226147" cy="1656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ABD8CF-8A5B-4FD6-A1C9-10851412D89E}"/>
                  </a:ext>
                </a:extLst>
              </p14:cNvPr>
              <p14:cNvContentPartPr/>
              <p14:nvPr/>
            </p14:nvContentPartPr>
            <p14:xfrm>
              <a:off x="2554393" y="1733718"/>
              <a:ext cx="144720" cy="43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ABD8CF-8A5B-4FD6-A1C9-10851412D8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5753" y="1724718"/>
                <a:ext cx="1623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EEA7FB-619D-4DFA-B30D-FBACEF7656DD}"/>
                  </a:ext>
                </a:extLst>
              </p14:cNvPr>
              <p14:cNvContentPartPr/>
              <p14:nvPr/>
            </p14:nvContentPartPr>
            <p14:xfrm>
              <a:off x="2793073" y="1905438"/>
              <a:ext cx="5040" cy="1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EEA7FB-619D-4DFA-B30D-FBACEF7656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4073" y="1896438"/>
                <a:ext cx="2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515332-9F1B-4ADE-A43F-5349336A4EB8}"/>
                  </a:ext>
                </a:extLst>
              </p14:cNvPr>
              <p14:cNvContentPartPr/>
              <p14:nvPr/>
            </p14:nvContentPartPr>
            <p14:xfrm>
              <a:off x="2792713" y="2085798"/>
              <a:ext cx="7560" cy="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515332-9F1B-4ADE-A43F-5349336A4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3713" y="2076798"/>
                <a:ext cx="25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20B020-18A3-43F1-A661-60ADB34263FA}"/>
                  </a:ext>
                </a:extLst>
              </p14:cNvPr>
              <p14:cNvContentPartPr/>
              <p14:nvPr/>
            </p14:nvContentPartPr>
            <p14:xfrm>
              <a:off x="2989633" y="1796718"/>
              <a:ext cx="150840" cy="36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20B020-18A3-43F1-A661-60ADB34263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0993" y="1788078"/>
                <a:ext cx="1684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03BB67A-9254-43E3-BD65-A6083363DE3E}"/>
                  </a:ext>
                </a:extLst>
              </p14:cNvPr>
              <p14:cNvContentPartPr/>
              <p14:nvPr/>
            </p14:nvContentPartPr>
            <p14:xfrm>
              <a:off x="3887473" y="1732638"/>
              <a:ext cx="231480" cy="36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03BB67A-9254-43E3-BD65-A6083363DE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8473" y="1723638"/>
                <a:ext cx="2491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599D48-A30F-4439-AA25-110568BD9AEB}"/>
                  </a:ext>
                </a:extLst>
              </p14:cNvPr>
              <p14:cNvContentPartPr/>
              <p14:nvPr/>
            </p14:nvContentPartPr>
            <p14:xfrm>
              <a:off x="4251433" y="1723998"/>
              <a:ext cx="400320" cy="37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599D48-A30F-4439-AA25-110568BD9A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42793" y="1715358"/>
                <a:ext cx="417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FF577E-6E57-4D4F-A03B-04F2908F151A}"/>
                  </a:ext>
                </a:extLst>
              </p14:cNvPr>
              <p14:cNvContentPartPr/>
              <p14:nvPr/>
            </p14:nvContentPartPr>
            <p14:xfrm>
              <a:off x="2734753" y="2538318"/>
              <a:ext cx="152640" cy="29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FF577E-6E57-4D4F-A03B-04F2908F15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26113" y="2529318"/>
                <a:ext cx="170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F72667-A0A1-4868-95D3-21DB6CFE1DC1}"/>
                  </a:ext>
                </a:extLst>
              </p14:cNvPr>
              <p14:cNvContentPartPr/>
              <p14:nvPr/>
            </p14:nvContentPartPr>
            <p14:xfrm>
              <a:off x="2991073" y="2603118"/>
              <a:ext cx="114120" cy="209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F72667-A0A1-4868-95D3-21DB6CFE1D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82433" y="2594118"/>
                <a:ext cx="131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A98FFE-D7BB-4137-9BB4-A0DC68BA9A9B}"/>
                  </a:ext>
                </a:extLst>
              </p14:cNvPr>
              <p14:cNvContentPartPr/>
              <p14:nvPr/>
            </p14:nvContentPartPr>
            <p14:xfrm>
              <a:off x="3257833" y="2636598"/>
              <a:ext cx="468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A98FFE-D7BB-4137-9BB4-A0DC68BA9A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48833" y="2627598"/>
                <a:ext cx="22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05D583-F0A1-4811-9E2D-FC15F0BB1987}"/>
                  </a:ext>
                </a:extLst>
              </p14:cNvPr>
              <p14:cNvContentPartPr/>
              <p14:nvPr/>
            </p14:nvContentPartPr>
            <p14:xfrm>
              <a:off x="3294193" y="2737038"/>
              <a:ext cx="12240" cy="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05D583-F0A1-4811-9E2D-FC15F0BB19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85193" y="2728398"/>
                <a:ext cx="29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27221-C7CA-4FBE-8858-99BFC148ADAB}"/>
                  </a:ext>
                </a:extLst>
              </p14:cNvPr>
              <p14:cNvContentPartPr/>
              <p14:nvPr/>
            </p14:nvContentPartPr>
            <p14:xfrm>
              <a:off x="4667953" y="2516718"/>
              <a:ext cx="3240" cy="13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27221-C7CA-4FBE-8858-99BFC148AD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59313" y="2508078"/>
                <a:ext cx="20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497EA1-12A4-4287-A6AB-A4FCCA41E19A}"/>
                  </a:ext>
                </a:extLst>
              </p14:cNvPr>
              <p14:cNvContentPartPr/>
              <p14:nvPr/>
            </p14:nvContentPartPr>
            <p14:xfrm>
              <a:off x="4669753" y="2634798"/>
              <a:ext cx="22680" cy="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497EA1-12A4-4287-A6AB-A4FCCA41E19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1113" y="2626158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DC9C66-2A58-446C-81D6-6F472EF4C706}"/>
                  </a:ext>
                </a:extLst>
              </p14:cNvPr>
              <p14:cNvContentPartPr/>
              <p14:nvPr/>
            </p14:nvContentPartPr>
            <p14:xfrm>
              <a:off x="4344313" y="2394318"/>
              <a:ext cx="167040" cy="37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DC9C66-2A58-446C-81D6-6F472EF4C7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35313" y="2385678"/>
                <a:ext cx="1846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F30ABF8-50B7-436A-B8B4-62B466A9A71E}"/>
                  </a:ext>
                </a:extLst>
              </p14:cNvPr>
              <p14:cNvContentPartPr/>
              <p14:nvPr/>
            </p14:nvContentPartPr>
            <p14:xfrm>
              <a:off x="4820953" y="2348238"/>
              <a:ext cx="289800" cy="38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F30ABF8-50B7-436A-B8B4-62B466A9A71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11953" y="2339238"/>
                <a:ext cx="307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23A0768-7964-4EF2-8CFC-92DB0F4D2314}"/>
                  </a:ext>
                </a:extLst>
              </p14:cNvPr>
              <p14:cNvContentPartPr/>
              <p14:nvPr/>
            </p14:nvContentPartPr>
            <p14:xfrm>
              <a:off x="3419833" y="2478558"/>
              <a:ext cx="394200" cy="35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23A0768-7964-4EF2-8CFC-92DB0F4D23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11193" y="2469909"/>
                <a:ext cx="411840" cy="37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EA52553-3B06-4B6C-823F-E76670C354D2}"/>
                  </a:ext>
                </a:extLst>
              </p14:cNvPr>
              <p14:cNvContentPartPr/>
              <p14:nvPr/>
            </p14:nvContentPartPr>
            <p14:xfrm>
              <a:off x="2830513" y="3277038"/>
              <a:ext cx="210960" cy="383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EA52553-3B06-4B6C-823F-E76670C354D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21513" y="3268038"/>
                <a:ext cx="2286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D4661E-EBF4-43CD-9AD3-A2817A41464E}"/>
                  </a:ext>
                </a:extLst>
              </p14:cNvPr>
              <p14:cNvContentPartPr/>
              <p14:nvPr/>
            </p14:nvContentPartPr>
            <p14:xfrm>
              <a:off x="3192313" y="3418878"/>
              <a:ext cx="5040" cy="15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D4661E-EBF4-43CD-9AD3-A2817A41464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3313" y="3409878"/>
                <a:ext cx="22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BC9F5FE-92C7-44CC-8FF3-0E276FBD561C}"/>
                  </a:ext>
                </a:extLst>
              </p14:cNvPr>
              <p14:cNvContentPartPr/>
              <p14:nvPr/>
            </p14:nvContentPartPr>
            <p14:xfrm>
              <a:off x="3191953" y="3507798"/>
              <a:ext cx="47520" cy="2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BC9F5FE-92C7-44CC-8FF3-0E276FBD56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83313" y="3498798"/>
                <a:ext cx="65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221BD83-E51E-4BF5-9804-E5404AD89AF6}"/>
                  </a:ext>
                </a:extLst>
              </p14:cNvPr>
              <p14:cNvContentPartPr/>
              <p14:nvPr/>
            </p14:nvContentPartPr>
            <p14:xfrm>
              <a:off x="3336313" y="3268398"/>
              <a:ext cx="254880" cy="356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221BD83-E51E-4BF5-9804-E5404AD89A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27313" y="3259758"/>
                <a:ext cx="272520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3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58E-3ADA-46C4-96EB-5B659702E293}"/>
              </a:ext>
            </a:extLst>
          </p:cNvPr>
          <p:cNvSpPr txBox="1">
            <a:spLocks/>
          </p:cNvSpPr>
          <p:nvPr/>
        </p:nvSpPr>
        <p:spPr>
          <a:xfrm>
            <a:off x="224613" y="47145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Ratio Value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D225819-2390-4F23-9DBD-E49F3D5CC408}"/>
              </a:ext>
            </a:extLst>
          </p:cNvPr>
          <p:cNvSpPr/>
          <p:nvPr/>
        </p:nvSpPr>
        <p:spPr>
          <a:xfrm>
            <a:off x="281761" y="1643858"/>
            <a:ext cx="8160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Why might the word ‘ratio’ cause confusion for students learning trigonometry?</a:t>
            </a:r>
          </a:p>
          <a:p>
            <a:endParaRPr lang="en-GB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1A2A0D-603C-44C9-BE51-E55AAF523085}"/>
              </a:ext>
            </a:extLst>
          </p:cNvPr>
          <p:cNvGrpSpPr/>
          <p:nvPr/>
        </p:nvGrpSpPr>
        <p:grpSpPr>
          <a:xfrm>
            <a:off x="218844" y="2821463"/>
            <a:ext cx="3025495" cy="1985101"/>
            <a:chOff x="218844" y="2821463"/>
            <a:chExt cx="3025495" cy="19851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94A8F0-E3EC-4B87-AEDB-6B982CDDD696}"/>
                </a:ext>
              </a:extLst>
            </p:cNvPr>
            <p:cNvGrpSpPr/>
            <p:nvPr/>
          </p:nvGrpSpPr>
          <p:grpSpPr>
            <a:xfrm>
              <a:off x="631304" y="2852913"/>
              <a:ext cx="2089850" cy="1547036"/>
              <a:chOff x="4061138" y="2563355"/>
              <a:chExt cx="2089850" cy="154703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14BB755-A229-4F22-BC9B-4A092EB2D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361" t="28548" r="12949" b="12010"/>
              <a:stretch/>
            </p:blipFill>
            <p:spPr>
              <a:xfrm>
                <a:off x="4061138" y="2563355"/>
                <a:ext cx="2089850" cy="15470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2986D6-C787-47AA-B036-AF4B41DA89F7}"/>
                  </a:ext>
                </a:extLst>
              </p:cNvPr>
              <p:cNvSpPr txBox="1"/>
              <p:nvPr/>
            </p:nvSpPr>
            <p:spPr>
              <a:xfrm>
                <a:off x="4567099" y="3645781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Ɵ</a:t>
                </a: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2933D629-77A6-45CB-9F27-81D48D0BEAB3}"/>
                  </a:ext>
                </a:extLst>
              </p:cNvPr>
              <p:cNvSpPr/>
              <p:nvPr/>
            </p:nvSpPr>
            <p:spPr>
              <a:xfrm>
                <a:off x="4541699" y="3645781"/>
                <a:ext cx="336952" cy="369332"/>
              </a:xfrm>
              <a:prstGeom prst="arc">
                <a:avLst>
                  <a:gd name="adj1" fmla="val 16200000"/>
                  <a:gd name="adj2" fmla="val 295177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9BC88F-151A-4816-8FDA-94BB73B9ABC5}"/>
                </a:ext>
              </a:extLst>
            </p:cNvPr>
            <p:cNvGrpSpPr/>
            <p:nvPr/>
          </p:nvGrpSpPr>
          <p:grpSpPr>
            <a:xfrm>
              <a:off x="2728972" y="2821463"/>
              <a:ext cx="515367" cy="1547036"/>
              <a:chOff x="2728972" y="2821463"/>
              <a:chExt cx="573027" cy="154703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F1F10E-8244-4E9E-89C7-A345B0A31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6733" t="23030" r="46340" b="26399"/>
              <a:stretch/>
            </p:blipFill>
            <p:spPr>
              <a:xfrm>
                <a:off x="2728972" y="2821463"/>
                <a:ext cx="573027" cy="154703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587CED-2087-410B-B6A0-782DEB0D098B}"/>
                  </a:ext>
                </a:extLst>
              </p:cNvPr>
              <p:cNvSpPr txBox="1"/>
              <p:nvPr/>
            </p:nvSpPr>
            <p:spPr>
              <a:xfrm>
                <a:off x="2811438" y="3334115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o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C35ADF-11DB-477A-A9DC-57F2FB776B70}"/>
                </a:ext>
              </a:extLst>
            </p:cNvPr>
            <p:cNvGrpSpPr/>
            <p:nvPr/>
          </p:nvGrpSpPr>
          <p:grpSpPr>
            <a:xfrm>
              <a:off x="674285" y="4283344"/>
              <a:ext cx="2057401" cy="523220"/>
              <a:chOff x="674285" y="4283344"/>
              <a:chExt cx="2057401" cy="52322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E818869-3FC4-48F2-93A4-9913C0CC3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735" t="32157" r="18885" b="48847"/>
              <a:stretch/>
            </p:blipFill>
            <p:spPr>
              <a:xfrm>
                <a:off x="674285" y="4319566"/>
                <a:ext cx="2057401" cy="46936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19277-0858-448F-BFE5-74F8B4E9C3C7}"/>
                  </a:ext>
                </a:extLst>
              </p:cNvPr>
              <p:cNvSpPr txBox="1"/>
              <p:nvPr/>
            </p:nvSpPr>
            <p:spPr>
              <a:xfrm>
                <a:off x="1517198" y="4283344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a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DA080F-E18B-40CD-BBF8-CEE22536028F}"/>
                </a:ext>
              </a:extLst>
            </p:cNvPr>
            <p:cNvGrpSpPr/>
            <p:nvPr/>
          </p:nvGrpSpPr>
          <p:grpSpPr>
            <a:xfrm>
              <a:off x="218844" y="3027990"/>
              <a:ext cx="2596707" cy="590012"/>
              <a:chOff x="193213" y="3016467"/>
              <a:chExt cx="2596707" cy="59001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80E9E3-6383-4C8D-9AF1-DFFB14F99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8655" t="45802" r="18458" b="30891"/>
              <a:stretch/>
            </p:blipFill>
            <p:spPr>
              <a:xfrm rot="19381701">
                <a:off x="193213" y="3016467"/>
                <a:ext cx="2596707" cy="590012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B6B8FF-4C23-4586-972A-5C527E08BD80}"/>
                  </a:ext>
                </a:extLst>
              </p:cNvPr>
              <p:cNvSpPr txBox="1"/>
              <p:nvPr/>
            </p:nvSpPr>
            <p:spPr>
              <a:xfrm>
                <a:off x="1280341" y="3083174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h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990278-599E-4659-91D0-7B3D4D05CC52}"/>
              </a:ext>
            </a:extLst>
          </p:cNvPr>
          <p:cNvGrpSpPr/>
          <p:nvPr/>
        </p:nvGrpSpPr>
        <p:grpSpPr>
          <a:xfrm rot="16200000">
            <a:off x="5083909" y="2220805"/>
            <a:ext cx="523220" cy="1547036"/>
            <a:chOff x="2728972" y="2821463"/>
            <a:chExt cx="573027" cy="154703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207693-5C14-4618-B64F-F7B7932EA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733" t="23030" r="46340" b="26399"/>
            <a:stretch/>
          </p:blipFill>
          <p:spPr>
            <a:xfrm>
              <a:off x="2728972" y="2821463"/>
              <a:ext cx="573027" cy="154703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498E51-CF9C-4240-A472-45FF6F66F611}"/>
                </a:ext>
              </a:extLst>
            </p:cNvPr>
            <p:cNvSpPr txBox="1"/>
            <p:nvPr/>
          </p:nvSpPr>
          <p:spPr>
            <a:xfrm>
              <a:off x="2811438" y="3334115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8E144-7955-457D-8DC2-B61F187C3096}"/>
              </a:ext>
            </a:extLst>
          </p:cNvPr>
          <p:cNvGrpSpPr/>
          <p:nvPr/>
        </p:nvGrpSpPr>
        <p:grpSpPr>
          <a:xfrm>
            <a:off x="4579172" y="3291002"/>
            <a:ext cx="2057401" cy="523220"/>
            <a:chOff x="674285" y="4283344"/>
            <a:chExt cx="2057401" cy="5232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73A4BF-4B5B-4A9B-B64B-7BC2FFCC6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735" t="32157" r="18885" b="48847"/>
            <a:stretch/>
          </p:blipFill>
          <p:spPr>
            <a:xfrm>
              <a:off x="674285" y="4319566"/>
              <a:ext cx="2057401" cy="46936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B791B5-EED6-4C2F-817E-4E46DF6AE5A5}"/>
                </a:ext>
              </a:extLst>
            </p:cNvPr>
            <p:cNvSpPr txBox="1"/>
            <p:nvPr/>
          </p:nvSpPr>
          <p:spPr>
            <a:xfrm>
              <a:off x="1517198" y="4283344"/>
              <a:ext cx="356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a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BC140F5-4181-49EF-BFFA-AA63389CA188}"/>
              </a:ext>
            </a:extLst>
          </p:cNvPr>
          <p:cNvSpPr txBox="1"/>
          <p:nvPr/>
        </p:nvSpPr>
        <p:spPr>
          <a:xfrm>
            <a:off x="6883092" y="283308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o:a = 3:4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A724A2-54BC-4D05-8DDA-5BB2F6CBB86D}"/>
                  </a:ext>
                </a:extLst>
              </p:cNvPr>
              <p:cNvSpPr txBox="1"/>
              <p:nvPr/>
            </p:nvSpPr>
            <p:spPr>
              <a:xfrm>
                <a:off x="4813745" y="4040306"/>
                <a:ext cx="1216680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A724A2-54BC-4D05-8DDA-5BB2F6CB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45" y="4040306"/>
                <a:ext cx="1216680" cy="701602"/>
              </a:xfrm>
              <a:prstGeom prst="rect">
                <a:avLst/>
              </a:prstGeom>
              <a:blipFill>
                <a:blip r:embed="rId7"/>
                <a:stretch>
                  <a:fillRect l="-10553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9EA7F-162B-4BBA-83DE-5CDAE708A0A1}"/>
                  </a:ext>
                </a:extLst>
              </p:cNvPr>
              <p:cNvSpPr txBox="1"/>
              <p:nvPr/>
            </p:nvSpPr>
            <p:spPr>
              <a:xfrm>
                <a:off x="4930507" y="5057942"/>
                <a:ext cx="1188530" cy="701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9EA7F-162B-4BBA-83DE-5CDAE708A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7" y="5057942"/>
                <a:ext cx="1188530" cy="701987"/>
              </a:xfrm>
              <a:prstGeom prst="rect">
                <a:avLst/>
              </a:prstGeom>
              <a:blipFill>
                <a:blip r:embed="rId8"/>
                <a:stretch>
                  <a:fillRect l="-10769"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C7EBE6-52FD-4A31-9E01-34A9C79CCE75}"/>
                  </a:ext>
                </a:extLst>
              </p:cNvPr>
              <p:cNvSpPr txBox="1"/>
              <p:nvPr/>
            </p:nvSpPr>
            <p:spPr>
              <a:xfrm>
                <a:off x="7182854" y="4141476"/>
                <a:ext cx="928459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C7EBE6-52FD-4A31-9E01-34A9C79C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854" y="4141476"/>
                <a:ext cx="928459" cy="703911"/>
              </a:xfrm>
              <a:prstGeom prst="rect">
                <a:avLst/>
              </a:prstGeom>
              <a:blipFill>
                <a:blip r:embed="rId9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7FC3FC-292E-47CE-9A64-50D57CA042F3}"/>
                  </a:ext>
                </a:extLst>
              </p:cNvPr>
              <p:cNvSpPr txBox="1"/>
              <p:nvPr/>
            </p:nvSpPr>
            <p:spPr>
              <a:xfrm>
                <a:off x="7182854" y="5057943"/>
                <a:ext cx="928459" cy="701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7FC3FC-292E-47CE-9A64-50D57CA04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854" y="5057943"/>
                <a:ext cx="928459" cy="701987"/>
              </a:xfrm>
              <a:prstGeom prst="rect">
                <a:avLst/>
              </a:prstGeom>
              <a:blipFill>
                <a:blip r:embed="rId10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8C89D6F-0C7E-4E3F-91A8-626F1D2BAA0B}"/>
              </a:ext>
            </a:extLst>
          </p:cNvPr>
          <p:cNvSpPr txBox="1"/>
          <p:nvPr/>
        </p:nvSpPr>
        <p:spPr>
          <a:xfrm>
            <a:off x="84913" y="6216106"/>
            <a:ext cx="927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as many equations as you can for the ratio o:h and a:h </a:t>
            </a:r>
          </a:p>
        </p:txBody>
      </p:sp>
    </p:spTree>
    <p:extLst>
      <p:ext uri="{BB962C8B-B14F-4D97-AF65-F5344CB8AC3E}">
        <p14:creationId xmlns:p14="http://schemas.microsoft.com/office/powerpoint/2010/main" val="30637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A7824-8D65-476D-8278-6DE04CCDA391}"/>
              </a:ext>
            </a:extLst>
          </p:cNvPr>
          <p:cNvSpPr txBox="1"/>
          <p:nvPr/>
        </p:nvSpPr>
        <p:spPr>
          <a:xfrm>
            <a:off x="387655" y="397899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r:g = 2:3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DEB922-BD54-43C0-9467-B60C72EA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5" r="17004"/>
          <a:stretch/>
        </p:blipFill>
        <p:spPr>
          <a:xfrm>
            <a:off x="217540" y="1051193"/>
            <a:ext cx="3865145" cy="19986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A80A1-3F68-43C1-B68C-ABC2148318B2}"/>
                  </a:ext>
                </a:extLst>
              </p14:cNvPr>
              <p14:cNvContentPartPr/>
              <p14:nvPr/>
            </p14:nvContentPartPr>
            <p14:xfrm>
              <a:off x="1826833" y="3685998"/>
              <a:ext cx="1908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A80A1-3F68-43C1-B68C-ABC214831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8193" y="3677358"/>
                <a:ext cx="36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ABD88FC-260E-47D3-81D4-F8AC96DE5898}"/>
                  </a:ext>
                </a:extLst>
              </p14:cNvPr>
              <p14:cNvContentPartPr/>
              <p14:nvPr/>
            </p14:nvContentPartPr>
            <p14:xfrm>
              <a:off x="1894153" y="4740078"/>
              <a:ext cx="16920" cy="2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ABD88FC-260E-47D3-81D4-F8AC96DE58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5153" y="4731438"/>
                <a:ext cx="34560" cy="432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7D0D2E4-90EA-480B-99F5-AFBF4B260BF5}"/>
              </a:ext>
            </a:extLst>
          </p:cNvPr>
          <p:cNvSpPr txBox="1"/>
          <p:nvPr/>
        </p:nvSpPr>
        <p:spPr>
          <a:xfrm>
            <a:off x="626391" y="3355288"/>
            <a:ext cx="535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r is     of the whole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39FD6-CDB2-41D4-B885-6349A8B1983F}"/>
              </a:ext>
            </a:extLst>
          </p:cNvPr>
          <p:cNvSpPr txBox="1"/>
          <p:nvPr/>
        </p:nvSpPr>
        <p:spPr>
          <a:xfrm>
            <a:off x="580246" y="5160331"/>
            <a:ext cx="544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g is     of the whole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1F0376-A2BB-401D-9E00-6780C1F1FB34}"/>
              </a:ext>
            </a:extLst>
          </p:cNvPr>
          <p:cNvSpPr/>
          <p:nvPr/>
        </p:nvSpPr>
        <p:spPr>
          <a:xfrm>
            <a:off x="1580496" y="396983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D83F6E-40E2-418C-8900-6E3947C933D9}"/>
              </a:ext>
            </a:extLst>
          </p:cNvPr>
          <p:cNvCxnSpPr>
            <a:cxnSpLocks/>
          </p:cNvCxnSpPr>
          <p:nvPr/>
        </p:nvCxnSpPr>
        <p:spPr>
          <a:xfrm>
            <a:off x="1580495" y="3902486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D841ED-C42F-4091-A1FB-6E5B7CBCB0E0}"/>
              </a:ext>
            </a:extLst>
          </p:cNvPr>
          <p:cNvSpPr/>
          <p:nvPr/>
        </p:nvSpPr>
        <p:spPr>
          <a:xfrm>
            <a:off x="1562775" y="321881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77EACB-B8E2-438A-B551-EC0A536B1710}"/>
              </a:ext>
            </a:extLst>
          </p:cNvPr>
          <p:cNvSpPr/>
          <p:nvPr/>
        </p:nvSpPr>
        <p:spPr>
          <a:xfrm>
            <a:off x="1616676" y="584377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643257-1F29-4E02-A782-5D7D9B9DB4E7}"/>
              </a:ext>
            </a:extLst>
          </p:cNvPr>
          <p:cNvCxnSpPr>
            <a:cxnSpLocks/>
          </p:cNvCxnSpPr>
          <p:nvPr/>
        </p:nvCxnSpPr>
        <p:spPr>
          <a:xfrm>
            <a:off x="1616675" y="5776430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C0CF84-E9DF-4033-A5E5-B14D20982F4B}"/>
              </a:ext>
            </a:extLst>
          </p:cNvPr>
          <p:cNvSpPr/>
          <p:nvPr/>
        </p:nvSpPr>
        <p:spPr>
          <a:xfrm>
            <a:off x="1598955" y="509276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9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58E-3ADA-46C4-96EB-5B659702E293}"/>
              </a:ext>
            </a:extLst>
          </p:cNvPr>
          <p:cNvSpPr txBox="1">
            <a:spLocks/>
          </p:cNvSpPr>
          <p:nvPr/>
        </p:nvSpPr>
        <p:spPr>
          <a:xfrm>
            <a:off x="325642" y="4293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Ratio Value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94A8F0-E3EC-4B87-AEDB-6B982CDDD696}"/>
              </a:ext>
            </a:extLst>
          </p:cNvPr>
          <p:cNvGrpSpPr/>
          <p:nvPr/>
        </p:nvGrpSpPr>
        <p:grpSpPr>
          <a:xfrm>
            <a:off x="233361" y="1616677"/>
            <a:ext cx="4697146" cy="3678432"/>
            <a:chOff x="4061138" y="2563355"/>
            <a:chExt cx="2089850" cy="15935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4BB755-A229-4F22-BC9B-4A092EB2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61" t="28548" r="12949" b="12010"/>
            <a:stretch/>
          </p:blipFill>
          <p:spPr>
            <a:xfrm>
              <a:off x="4061138" y="2563355"/>
              <a:ext cx="2089850" cy="15470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2986D6-C787-47AA-B036-AF4B41DA89F7}"/>
                </a:ext>
              </a:extLst>
            </p:cNvPr>
            <p:cNvSpPr txBox="1"/>
            <p:nvPr/>
          </p:nvSpPr>
          <p:spPr>
            <a:xfrm>
              <a:off x="4451986" y="378761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Ɵ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933D629-77A6-45CB-9F27-81D48D0BEAB3}"/>
                </a:ext>
              </a:extLst>
            </p:cNvPr>
            <p:cNvSpPr/>
            <p:nvPr/>
          </p:nvSpPr>
          <p:spPr>
            <a:xfrm>
              <a:off x="4391906" y="3753230"/>
              <a:ext cx="228556" cy="321568"/>
            </a:xfrm>
            <a:prstGeom prst="arc">
              <a:avLst>
                <a:gd name="adj1" fmla="val 16200000"/>
                <a:gd name="adj2" fmla="val 2935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BC140F5-4181-49EF-BFFA-AA63389CA188}"/>
              </a:ext>
            </a:extLst>
          </p:cNvPr>
          <p:cNvSpPr txBox="1"/>
          <p:nvPr/>
        </p:nvSpPr>
        <p:spPr>
          <a:xfrm>
            <a:off x="6312842" y="235726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o:a = 6:8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A724A2-54BC-4D05-8DDA-5BB2F6CBB86D}"/>
                  </a:ext>
                </a:extLst>
              </p:cNvPr>
              <p:cNvSpPr txBox="1"/>
              <p:nvPr/>
            </p:nvSpPr>
            <p:spPr>
              <a:xfrm>
                <a:off x="5661587" y="3286862"/>
                <a:ext cx="1216680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A724A2-54BC-4D05-8DDA-5BB2F6CB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87" y="3286862"/>
                <a:ext cx="1216680" cy="704552"/>
              </a:xfrm>
              <a:prstGeom prst="rect">
                <a:avLst/>
              </a:prstGeom>
              <a:blipFill>
                <a:blip r:embed="rId3"/>
                <a:stretch>
                  <a:fillRect l="-10553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9EA7F-162B-4BBA-83DE-5CDAE708A0A1}"/>
                  </a:ext>
                </a:extLst>
              </p:cNvPr>
              <p:cNvSpPr txBox="1"/>
              <p:nvPr/>
            </p:nvSpPr>
            <p:spPr>
              <a:xfrm>
                <a:off x="5718180" y="4239129"/>
                <a:ext cx="118371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9EA7F-162B-4BBA-83DE-5CDAE708A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80" y="4239129"/>
                <a:ext cx="1183713" cy="704295"/>
              </a:xfrm>
              <a:prstGeom prst="rect">
                <a:avLst/>
              </a:prstGeom>
              <a:blipFill>
                <a:blip r:embed="rId4"/>
                <a:stretch>
                  <a:fillRect l="-10309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C7EBE6-52FD-4A31-9E01-34A9C79CCE75}"/>
                  </a:ext>
                </a:extLst>
              </p:cNvPr>
              <p:cNvSpPr txBox="1"/>
              <p:nvPr/>
            </p:nvSpPr>
            <p:spPr>
              <a:xfrm>
                <a:off x="7406355" y="3356307"/>
                <a:ext cx="928459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C7EBE6-52FD-4A31-9E01-34A9C79C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355" y="3356307"/>
                <a:ext cx="928459" cy="704552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7FC3FC-292E-47CE-9A64-50D57CA042F3}"/>
                  </a:ext>
                </a:extLst>
              </p:cNvPr>
              <p:cNvSpPr txBox="1"/>
              <p:nvPr/>
            </p:nvSpPr>
            <p:spPr>
              <a:xfrm>
                <a:off x="7427768" y="4232444"/>
                <a:ext cx="928459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7FC3FC-292E-47CE-9A64-50D57CA04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68" y="4232444"/>
                <a:ext cx="928459" cy="704295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0331D8-E5B4-4F72-9F14-0C9659C6AA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94" t="46500" r="15863" b="32276"/>
          <a:stretch/>
        </p:blipFill>
        <p:spPr>
          <a:xfrm rot="5400000">
            <a:off x="3340230" y="3023634"/>
            <a:ext cx="3570972" cy="592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C053B-23F3-46D6-9BD0-5D9D9F1010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44" t="46850" r="14657" b="32430"/>
          <a:stretch/>
        </p:blipFill>
        <p:spPr>
          <a:xfrm>
            <a:off x="308871" y="5010629"/>
            <a:ext cx="4520476" cy="568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D3686-C8F0-4216-8737-F4539C290F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17" t="43744" r="10905" b="31653"/>
          <a:stretch/>
        </p:blipFill>
        <p:spPr>
          <a:xfrm rot="19349473">
            <a:off x="-445776" y="2637686"/>
            <a:ext cx="5701912" cy="6791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578098-0A25-4715-ACC6-838EACF25168}"/>
              </a:ext>
            </a:extLst>
          </p:cNvPr>
          <p:cNvSpPr txBox="1"/>
          <p:nvPr/>
        </p:nvSpPr>
        <p:spPr>
          <a:xfrm>
            <a:off x="84913" y="6216106"/>
            <a:ext cx="927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Write as many equations as you can for the ratio o:h and a:h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976A80-D718-48BA-8BFC-07288899E595}"/>
              </a:ext>
            </a:extLst>
          </p:cNvPr>
          <p:cNvSpPr txBox="1"/>
          <p:nvPr/>
        </p:nvSpPr>
        <p:spPr>
          <a:xfrm>
            <a:off x="4891645" y="302757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439435-1BE5-4227-9DC0-5C90BB1C006E}"/>
              </a:ext>
            </a:extLst>
          </p:cNvPr>
          <p:cNvSpPr txBox="1"/>
          <p:nvPr/>
        </p:nvSpPr>
        <p:spPr>
          <a:xfrm>
            <a:off x="2391015" y="497976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5AC4B8-85B6-45A5-B161-2A2E55CD4E56}"/>
              </a:ext>
            </a:extLst>
          </p:cNvPr>
          <p:cNvSpPr txBox="1"/>
          <p:nvPr/>
        </p:nvSpPr>
        <p:spPr>
          <a:xfrm>
            <a:off x="2218270" y="278873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447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58E-3ADA-46C4-96EB-5B659702E293}"/>
              </a:ext>
            </a:extLst>
          </p:cNvPr>
          <p:cNvSpPr txBox="1">
            <a:spLocks/>
          </p:cNvSpPr>
          <p:nvPr/>
        </p:nvSpPr>
        <p:spPr>
          <a:xfrm>
            <a:off x="325642" y="4293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Ratio Value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578098-0A25-4715-ACC6-838EACF25168}"/>
              </a:ext>
            </a:extLst>
          </p:cNvPr>
          <p:cNvSpPr txBox="1"/>
          <p:nvPr/>
        </p:nvSpPr>
        <p:spPr>
          <a:xfrm>
            <a:off x="235684" y="3709747"/>
            <a:ext cx="3492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Which form of the ratio would you use to compare o:a for these triangles?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8B6BA0-FC44-4BCB-A449-69176B506D35}"/>
              </a:ext>
            </a:extLst>
          </p:cNvPr>
          <p:cNvGrpSpPr/>
          <p:nvPr/>
        </p:nvGrpSpPr>
        <p:grpSpPr>
          <a:xfrm>
            <a:off x="3117020" y="1973288"/>
            <a:ext cx="5867861" cy="4045074"/>
            <a:chOff x="-445776" y="1534517"/>
            <a:chExt cx="5867861" cy="404507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94A8F0-E3EC-4B87-AEDB-6B982CDDD696}"/>
                </a:ext>
              </a:extLst>
            </p:cNvPr>
            <p:cNvGrpSpPr/>
            <p:nvPr/>
          </p:nvGrpSpPr>
          <p:grpSpPr>
            <a:xfrm>
              <a:off x="233361" y="1616677"/>
              <a:ext cx="4697146" cy="3678432"/>
              <a:chOff x="4061138" y="2563355"/>
              <a:chExt cx="2089850" cy="159359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14BB755-A229-4F22-BC9B-4A092EB2D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361" t="28548" r="12949" b="12010"/>
              <a:stretch/>
            </p:blipFill>
            <p:spPr>
              <a:xfrm>
                <a:off x="4061138" y="2563355"/>
                <a:ext cx="2089850" cy="15470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2986D6-C787-47AA-B036-AF4B41DA89F7}"/>
                  </a:ext>
                </a:extLst>
              </p:cNvPr>
              <p:cNvSpPr txBox="1"/>
              <p:nvPr/>
            </p:nvSpPr>
            <p:spPr>
              <a:xfrm>
                <a:off x="4451986" y="3787614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Ɵ</a:t>
                </a: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2933D629-77A6-45CB-9F27-81D48D0BEAB3}"/>
                  </a:ext>
                </a:extLst>
              </p:cNvPr>
              <p:cNvSpPr/>
              <p:nvPr/>
            </p:nvSpPr>
            <p:spPr>
              <a:xfrm>
                <a:off x="4391906" y="3753230"/>
                <a:ext cx="228556" cy="321568"/>
              </a:xfrm>
              <a:prstGeom prst="arc">
                <a:avLst>
                  <a:gd name="adj1" fmla="val 16200000"/>
                  <a:gd name="adj2" fmla="val 2935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0331D8-E5B4-4F72-9F14-0C9659C6A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94" t="46500" r="15863" b="32276"/>
            <a:stretch/>
          </p:blipFill>
          <p:spPr>
            <a:xfrm rot="5400000">
              <a:off x="3340230" y="3023634"/>
              <a:ext cx="3570972" cy="5927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3C053B-23F3-46D6-9BD0-5D9D9F101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044" t="46850" r="14657" b="32430"/>
            <a:stretch/>
          </p:blipFill>
          <p:spPr>
            <a:xfrm>
              <a:off x="308871" y="5010629"/>
              <a:ext cx="4520476" cy="56896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976A80-D718-48BA-8BFC-07288899E595}"/>
                </a:ext>
              </a:extLst>
            </p:cNvPr>
            <p:cNvSpPr txBox="1"/>
            <p:nvPr/>
          </p:nvSpPr>
          <p:spPr>
            <a:xfrm>
              <a:off x="4891645" y="302757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439435-1BE5-4227-9DC0-5C90BB1C006E}"/>
                </a:ext>
              </a:extLst>
            </p:cNvPr>
            <p:cNvSpPr txBox="1"/>
            <p:nvPr/>
          </p:nvSpPr>
          <p:spPr>
            <a:xfrm>
              <a:off x="2391015" y="4979769"/>
              <a:ext cx="356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a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6D3686-C8F0-4216-8737-F4539C290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317" t="43744" r="10905" b="31653"/>
            <a:stretch/>
          </p:blipFill>
          <p:spPr>
            <a:xfrm rot="19349473">
              <a:off x="-445776" y="2637686"/>
              <a:ext cx="5701912" cy="67915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AC4B8-85B6-45A5-B161-2A2E55CD4E56}"/>
                </a:ext>
              </a:extLst>
            </p:cNvPr>
            <p:cNvSpPr txBox="1"/>
            <p:nvPr/>
          </p:nvSpPr>
          <p:spPr>
            <a:xfrm>
              <a:off x="2218270" y="2788737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8427B2-BCAD-4C2B-84C3-11782C416A94}"/>
              </a:ext>
            </a:extLst>
          </p:cNvPr>
          <p:cNvGrpSpPr/>
          <p:nvPr/>
        </p:nvGrpSpPr>
        <p:grpSpPr>
          <a:xfrm>
            <a:off x="196519" y="1515061"/>
            <a:ext cx="3025495" cy="1985101"/>
            <a:chOff x="218844" y="2821463"/>
            <a:chExt cx="3025495" cy="19851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F3BF20-0AD6-4B92-B6AD-49BB6512E666}"/>
                </a:ext>
              </a:extLst>
            </p:cNvPr>
            <p:cNvGrpSpPr/>
            <p:nvPr/>
          </p:nvGrpSpPr>
          <p:grpSpPr>
            <a:xfrm>
              <a:off x="631304" y="2852913"/>
              <a:ext cx="2089850" cy="1547036"/>
              <a:chOff x="4061138" y="2563355"/>
              <a:chExt cx="2089850" cy="154703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BA0D4F1-41E9-4893-A1EF-B7456DF5C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361" t="28548" r="12949" b="12010"/>
              <a:stretch/>
            </p:blipFill>
            <p:spPr>
              <a:xfrm>
                <a:off x="4061138" y="2563355"/>
                <a:ext cx="2089850" cy="1547036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6AC9AD-CD81-4836-B654-1A76B9BF3372}"/>
                  </a:ext>
                </a:extLst>
              </p:cNvPr>
              <p:cNvSpPr txBox="1"/>
              <p:nvPr/>
            </p:nvSpPr>
            <p:spPr>
              <a:xfrm>
                <a:off x="4567099" y="3645781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Ɵ</a:t>
                </a:r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EF6F57D4-E72A-479F-A105-1A8483EF8C3D}"/>
                  </a:ext>
                </a:extLst>
              </p:cNvPr>
              <p:cNvSpPr/>
              <p:nvPr/>
            </p:nvSpPr>
            <p:spPr>
              <a:xfrm>
                <a:off x="4541699" y="3645781"/>
                <a:ext cx="336952" cy="369332"/>
              </a:xfrm>
              <a:prstGeom prst="arc">
                <a:avLst>
                  <a:gd name="adj1" fmla="val 16200000"/>
                  <a:gd name="adj2" fmla="val 295177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F41CB79-FD6A-44B9-9DFE-103526194408}"/>
                </a:ext>
              </a:extLst>
            </p:cNvPr>
            <p:cNvGrpSpPr/>
            <p:nvPr/>
          </p:nvGrpSpPr>
          <p:grpSpPr>
            <a:xfrm>
              <a:off x="2728972" y="2821463"/>
              <a:ext cx="515367" cy="1547036"/>
              <a:chOff x="2728972" y="2821463"/>
              <a:chExt cx="573027" cy="154703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41B51BC-195E-47C8-B286-3686D03348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6733" t="23030" r="46340" b="26399"/>
              <a:stretch/>
            </p:blipFill>
            <p:spPr>
              <a:xfrm>
                <a:off x="2728972" y="2821463"/>
                <a:ext cx="573027" cy="154703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0F57CF-2FF3-4B62-A23F-DF1DD2446DD0}"/>
                  </a:ext>
                </a:extLst>
              </p:cNvPr>
              <p:cNvSpPr txBox="1"/>
              <p:nvPr/>
            </p:nvSpPr>
            <p:spPr>
              <a:xfrm>
                <a:off x="2811438" y="3334115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o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4A457F-5862-4EDD-A25B-70A91183D340}"/>
                </a:ext>
              </a:extLst>
            </p:cNvPr>
            <p:cNvGrpSpPr/>
            <p:nvPr/>
          </p:nvGrpSpPr>
          <p:grpSpPr>
            <a:xfrm>
              <a:off x="674285" y="4283344"/>
              <a:ext cx="2057401" cy="523220"/>
              <a:chOff x="674285" y="4283344"/>
              <a:chExt cx="2057401" cy="52322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CA3685-2ADD-4DBB-97C9-75BD89331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735" t="32157" r="18885" b="48847"/>
              <a:stretch/>
            </p:blipFill>
            <p:spPr>
              <a:xfrm>
                <a:off x="674285" y="4319566"/>
                <a:ext cx="2057401" cy="469363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C13A9C-11AD-418D-B7B1-6A895390A8F6}"/>
                  </a:ext>
                </a:extLst>
              </p:cNvPr>
              <p:cNvSpPr txBox="1"/>
              <p:nvPr/>
            </p:nvSpPr>
            <p:spPr>
              <a:xfrm>
                <a:off x="1517198" y="4283344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D99E03-5A20-42DD-BE9A-C38745B4BB1C}"/>
                </a:ext>
              </a:extLst>
            </p:cNvPr>
            <p:cNvGrpSpPr/>
            <p:nvPr/>
          </p:nvGrpSpPr>
          <p:grpSpPr>
            <a:xfrm>
              <a:off x="218844" y="3027990"/>
              <a:ext cx="2596707" cy="590012"/>
              <a:chOff x="193213" y="3016467"/>
              <a:chExt cx="2596707" cy="59001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0BB297-E05F-4E6D-8274-F4CD683B94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8655" t="45802" r="18458" b="30891"/>
              <a:stretch/>
            </p:blipFill>
            <p:spPr>
              <a:xfrm rot="19381701">
                <a:off x="193213" y="3016467"/>
                <a:ext cx="2596707" cy="590012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58B2A6-6BB3-4A48-971F-3BB94968C958}"/>
                  </a:ext>
                </a:extLst>
              </p:cNvPr>
              <p:cNvSpPr txBox="1"/>
              <p:nvPr/>
            </p:nvSpPr>
            <p:spPr>
              <a:xfrm>
                <a:off x="1280341" y="3083174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h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CA811-0322-4A9C-9CBE-5B1704950D1A}"/>
                  </a:ext>
                </a:extLst>
              </p:cNvPr>
              <p:cNvSpPr txBox="1"/>
              <p:nvPr/>
            </p:nvSpPr>
            <p:spPr>
              <a:xfrm>
                <a:off x="58765" y="3817083"/>
                <a:ext cx="6318751" cy="293144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2000" dirty="0"/>
              </a:p>
              <a:p>
                <a:r>
                  <a:rPr lang="en-GB" sz="4000" dirty="0"/>
                  <a:t>If a ratio is in the form o:a</a:t>
                </a:r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𝒓𝒂𝒕𝒊𝒐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</m:oMath>
                  </m:oMathPara>
                </a14:m>
                <a:endParaRPr lang="en-GB" sz="4000" b="1" dirty="0"/>
              </a:p>
              <a:p>
                <a:endParaRPr lang="en-GB" sz="1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CA811-0322-4A9C-9CBE-5B1704950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" y="3817083"/>
                <a:ext cx="6318751" cy="2931444"/>
              </a:xfrm>
              <a:prstGeom prst="rect">
                <a:avLst/>
              </a:prstGeom>
              <a:blipFill>
                <a:blip r:embed="rId9"/>
                <a:stretch>
                  <a:fillRect l="-3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4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3403-4AA8-4A95-85A4-CC58418AF505}"/>
              </a:ext>
            </a:extLst>
          </p:cNvPr>
          <p:cNvSpPr txBox="1">
            <a:spLocks/>
          </p:cNvSpPr>
          <p:nvPr/>
        </p:nvSpPr>
        <p:spPr>
          <a:xfrm>
            <a:off x="325642" y="4293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Ratio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96663-DADF-4439-9C7E-1CA5A4B7BFF8}"/>
                  </a:ext>
                </a:extLst>
              </p:cNvPr>
              <p:cNvSpPr txBox="1"/>
              <p:nvPr/>
            </p:nvSpPr>
            <p:spPr>
              <a:xfrm>
                <a:off x="0" y="1531083"/>
                <a:ext cx="9144000" cy="104586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/>
              </a:p>
              <a:p>
                <a:pPr algn="ctr"/>
                <a:r>
                  <a:rPr lang="en-GB" sz="2800" dirty="0"/>
                  <a:t>If a ratio is in the form o:a,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𝑐𝑎𝑙𝑙𝑒𝑑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𝒓𝒂𝒕𝒊𝒐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𝒗𝒂𝒍𝒖𝒆</m:t>
                    </m:r>
                  </m:oMath>
                </a14:m>
                <a:endParaRPr lang="en-GB" sz="2800" b="1" dirty="0"/>
              </a:p>
              <a:p>
                <a:pPr algn="ctr"/>
                <a:endParaRPr lang="en-GB" sz="1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96663-DADF-4439-9C7E-1CA5A4B7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1083"/>
                <a:ext cx="9144000" cy="1045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F08F73-A7C1-434C-9E4A-A6EA295F2045}"/>
              </a:ext>
            </a:extLst>
          </p:cNvPr>
          <p:cNvSpPr txBox="1"/>
          <p:nvPr/>
        </p:nvSpPr>
        <p:spPr>
          <a:xfrm>
            <a:off x="0" y="2671980"/>
            <a:ext cx="513550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Write the following as ratio values</a:t>
            </a:r>
          </a:p>
          <a:p>
            <a:r>
              <a:rPr lang="en-GB" sz="2800" dirty="0"/>
              <a:t>3:4</a:t>
            </a:r>
          </a:p>
          <a:p>
            <a:endParaRPr lang="en-GB" sz="1600" dirty="0"/>
          </a:p>
          <a:p>
            <a:r>
              <a:rPr lang="en-GB" sz="2800" dirty="0"/>
              <a:t>6:8</a:t>
            </a:r>
          </a:p>
          <a:p>
            <a:endParaRPr lang="en-GB" sz="1600" dirty="0"/>
          </a:p>
          <a:p>
            <a:r>
              <a:rPr lang="en-GB" sz="2800" dirty="0"/>
              <a:t>9:12</a:t>
            </a:r>
          </a:p>
          <a:p>
            <a:endParaRPr lang="en-GB" sz="1600" dirty="0"/>
          </a:p>
          <a:p>
            <a:r>
              <a:rPr lang="en-GB" sz="2800" dirty="0"/>
              <a:t>12:20</a:t>
            </a:r>
          </a:p>
          <a:p>
            <a:endParaRPr lang="en-GB" sz="1600" dirty="0"/>
          </a:p>
          <a:p>
            <a:r>
              <a:rPr lang="en-GB" sz="2800" dirty="0"/>
              <a:t>21:28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64FF5-4494-429D-BD17-808040CA3269}"/>
              </a:ext>
            </a:extLst>
          </p:cNvPr>
          <p:cNvSpPr txBox="1"/>
          <p:nvPr/>
        </p:nvSpPr>
        <p:spPr>
          <a:xfrm>
            <a:off x="2239168" y="3468254"/>
            <a:ext cx="597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is the same and what is different?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C1FDF4-D6A4-40F6-96C9-F16E82149F64}"/>
                  </a:ext>
                </a:extLst>
              </p:cNvPr>
              <p:cNvSpPr txBox="1"/>
              <p:nvPr/>
            </p:nvSpPr>
            <p:spPr>
              <a:xfrm>
                <a:off x="1104900" y="3134538"/>
                <a:ext cx="20037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C1FDF4-D6A4-40F6-96C9-F16E82149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34538"/>
                <a:ext cx="200376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A42C2-0D32-45B4-A82B-7333B5671C8C}"/>
                  </a:ext>
                </a:extLst>
              </p:cNvPr>
              <p:cNvSpPr txBox="1"/>
              <p:nvPr/>
            </p:nvSpPr>
            <p:spPr>
              <a:xfrm>
                <a:off x="1104900" y="3805754"/>
                <a:ext cx="20037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A42C2-0D32-45B4-A82B-7333B567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805754"/>
                <a:ext cx="200375" cy="57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1247B-F788-43C0-A0CE-3156E523268C}"/>
                  </a:ext>
                </a:extLst>
              </p:cNvPr>
              <p:cNvSpPr txBox="1"/>
              <p:nvPr/>
            </p:nvSpPr>
            <p:spPr>
              <a:xfrm>
                <a:off x="1033565" y="4479022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1247B-F788-43C0-A0CE-3156E5232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5" y="4479022"/>
                <a:ext cx="343043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8EEF58-868E-4B81-AD57-6101F0F36B74}"/>
                  </a:ext>
                </a:extLst>
              </p:cNvPr>
              <p:cNvSpPr txBox="1"/>
              <p:nvPr/>
            </p:nvSpPr>
            <p:spPr>
              <a:xfrm>
                <a:off x="1033708" y="5150238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8EEF58-868E-4B81-AD57-6101F0F36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08" y="5150238"/>
                <a:ext cx="343043" cy="576183"/>
              </a:xfrm>
              <a:prstGeom prst="rect">
                <a:avLst/>
              </a:prstGeom>
              <a:blipFill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A8C972-ADB9-44E9-AD1E-FA082B1F23A2}"/>
                  </a:ext>
                </a:extLst>
              </p:cNvPr>
              <p:cNvSpPr txBox="1"/>
              <p:nvPr/>
            </p:nvSpPr>
            <p:spPr>
              <a:xfrm>
                <a:off x="1033564" y="5836632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A8C972-ADB9-44E9-AD1E-FA082B1F2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4" y="5836632"/>
                <a:ext cx="343043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ED8FE1-F05D-4FFF-9A42-031F8F4ADDF4}"/>
                  </a:ext>
                </a:extLst>
              </p:cNvPr>
              <p:cNvSpPr txBox="1"/>
              <p:nvPr/>
            </p:nvSpPr>
            <p:spPr>
              <a:xfrm>
                <a:off x="2410173" y="4095897"/>
                <a:ext cx="233320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ED8FE1-F05D-4FFF-9A42-031F8F4A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73" y="4095897"/>
                <a:ext cx="2333203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EF30A6-7BCB-4ED1-AC4B-FA0D41CF84EB}"/>
                  </a:ext>
                </a:extLst>
              </p:cNvPr>
              <p:cNvSpPr txBox="1"/>
              <p:nvPr/>
            </p:nvSpPr>
            <p:spPr>
              <a:xfrm>
                <a:off x="5615825" y="4257584"/>
                <a:ext cx="2850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𝑙𝑒𝑛𝑔𝑡h𝑠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𝑠𝑖𝑑𝑒𝑠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EF30A6-7BCB-4ED1-AC4B-FA0D41CF8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25" y="4257584"/>
                <a:ext cx="2850589" cy="307777"/>
              </a:xfrm>
              <a:prstGeom prst="rect">
                <a:avLst/>
              </a:prstGeom>
              <a:blipFill>
                <a:blip r:embed="rId9"/>
                <a:stretch>
                  <a:fillRect l="-1709" r="-128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E703CE-323F-4679-93DD-3F2F29E798E6}"/>
                  </a:ext>
                </a:extLst>
              </p:cNvPr>
              <p:cNvSpPr txBox="1"/>
              <p:nvPr/>
            </p:nvSpPr>
            <p:spPr>
              <a:xfrm>
                <a:off x="2410173" y="4787748"/>
                <a:ext cx="26057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𝑎𝑛𝑔𝑙𝑒𝑠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E703CE-323F-4679-93DD-3F2F29E7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73" y="4787748"/>
                <a:ext cx="2605713" cy="307777"/>
              </a:xfrm>
              <a:prstGeom prst="rect">
                <a:avLst/>
              </a:prstGeom>
              <a:blipFill>
                <a:blip r:embed="rId10"/>
                <a:stretch>
                  <a:fillRect l="-1869" r="-280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9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3403-4AA8-4A95-85A4-CC58418AF505}"/>
              </a:ext>
            </a:extLst>
          </p:cNvPr>
          <p:cNvSpPr txBox="1">
            <a:spLocks/>
          </p:cNvSpPr>
          <p:nvPr/>
        </p:nvSpPr>
        <p:spPr>
          <a:xfrm>
            <a:off x="325642" y="4293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Ratio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96663-DADF-4439-9C7E-1CA5A4B7BFF8}"/>
                  </a:ext>
                </a:extLst>
              </p:cNvPr>
              <p:cNvSpPr txBox="1"/>
              <p:nvPr/>
            </p:nvSpPr>
            <p:spPr>
              <a:xfrm>
                <a:off x="0" y="1531083"/>
                <a:ext cx="9144000" cy="103816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/>
              </a:p>
              <a:p>
                <a:pPr algn="ctr"/>
                <a:r>
                  <a:rPr lang="en-GB" sz="2800" dirty="0"/>
                  <a:t>If a ratio is in the form a:b,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𝑐𝑎𝑙𝑙𝑒𝑑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𝒓𝒂𝒕𝒊𝒐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𝒗𝒂𝒍𝒖𝒆</m:t>
                    </m:r>
                  </m:oMath>
                </a14:m>
                <a:endParaRPr lang="en-GB" sz="2800" b="1" dirty="0"/>
              </a:p>
              <a:p>
                <a:pPr algn="ctr"/>
                <a:endParaRPr lang="en-GB" sz="1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96663-DADF-4439-9C7E-1CA5A4B7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1083"/>
                <a:ext cx="9144000" cy="1038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D764FF5-4494-429D-BD17-808040CA3269}"/>
              </a:ext>
            </a:extLst>
          </p:cNvPr>
          <p:cNvSpPr txBox="1"/>
          <p:nvPr/>
        </p:nvSpPr>
        <p:spPr>
          <a:xfrm>
            <a:off x="0" y="2744354"/>
            <a:ext cx="9118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π</a:t>
            </a:r>
            <a:r>
              <a:rPr lang="en-GB" sz="2800" dirty="0"/>
              <a:t> is the ratio of the circumference to the diameter on a circle</a:t>
            </a:r>
          </a:p>
          <a:p>
            <a:r>
              <a:rPr lang="el-GR" sz="2800" dirty="0"/>
              <a:t>π </a:t>
            </a:r>
            <a:r>
              <a:rPr lang="en-GB" sz="2800" dirty="0"/>
              <a:t> is C:d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7C719-4670-4C24-88F2-F0E509E0C0F9}"/>
              </a:ext>
            </a:extLst>
          </p:cNvPr>
          <p:cNvSpPr txBox="1"/>
          <p:nvPr/>
        </p:nvSpPr>
        <p:spPr>
          <a:xfrm>
            <a:off x="0" y="3698461"/>
            <a:ext cx="387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Write this as a ratio value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BB1B7-D9EB-4587-8476-DE64819A0F38}"/>
              </a:ext>
            </a:extLst>
          </p:cNvPr>
          <p:cNvSpPr/>
          <p:nvPr/>
        </p:nvSpPr>
        <p:spPr>
          <a:xfrm>
            <a:off x="4776011" y="3671006"/>
            <a:ext cx="989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π</a:t>
            </a:r>
            <a:r>
              <a:rPr lang="en-GB" sz="4000" dirty="0"/>
              <a:t> =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9C9C1-6E7C-4C63-9D0F-6AA779018F54}"/>
              </a:ext>
            </a:extLst>
          </p:cNvPr>
          <p:cNvSpPr/>
          <p:nvPr/>
        </p:nvSpPr>
        <p:spPr>
          <a:xfrm>
            <a:off x="5752684" y="3276005"/>
            <a:ext cx="774700" cy="71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C16815-E7EA-4CC6-B25A-851D6FE99181}"/>
              </a:ext>
            </a:extLst>
          </p:cNvPr>
          <p:cNvCxnSpPr/>
          <p:nvPr/>
        </p:nvCxnSpPr>
        <p:spPr>
          <a:xfrm>
            <a:off x="5600700" y="4064000"/>
            <a:ext cx="111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506F679-B476-4BF2-83BF-F78185BCBC9D}"/>
              </a:ext>
            </a:extLst>
          </p:cNvPr>
          <p:cNvSpPr/>
          <p:nvPr/>
        </p:nvSpPr>
        <p:spPr>
          <a:xfrm>
            <a:off x="5752684" y="4160942"/>
            <a:ext cx="774700" cy="71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4A4EB-89AE-497E-8155-C8E8B7DB755E}"/>
              </a:ext>
            </a:extLst>
          </p:cNvPr>
          <p:cNvSpPr txBox="1"/>
          <p:nvPr/>
        </p:nvSpPr>
        <p:spPr>
          <a:xfrm>
            <a:off x="5952322" y="3370331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DFE107-E76B-4402-A7D0-348066C9634F}"/>
              </a:ext>
            </a:extLst>
          </p:cNvPr>
          <p:cNvSpPr txBox="1"/>
          <p:nvPr/>
        </p:nvSpPr>
        <p:spPr>
          <a:xfrm>
            <a:off x="5952322" y="423011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801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8" grpId="0"/>
      <p:bldP spid="17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A7824-8D65-476D-8278-6DE04CCDA391}"/>
              </a:ext>
            </a:extLst>
          </p:cNvPr>
          <p:cNvSpPr txBox="1"/>
          <p:nvPr/>
        </p:nvSpPr>
        <p:spPr>
          <a:xfrm>
            <a:off x="387655" y="397899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r:g = 2:3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DEB922-BD54-43C0-9467-B60C72EA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5" r="17004"/>
          <a:stretch/>
        </p:blipFill>
        <p:spPr>
          <a:xfrm>
            <a:off x="217540" y="1051193"/>
            <a:ext cx="3865145" cy="19986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DA80A1-3F68-43C1-B68C-ABC2148318B2}"/>
                  </a:ext>
                </a:extLst>
              </p14:cNvPr>
              <p14:cNvContentPartPr/>
              <p14:nvPr/>
            </p14:nvContentPartPr>
            <p14:xfrm>
              <a:off x="1826833" y="3685998"/>
              <a:ext cx="19080" cy="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DA80A1-3F68-43C1-B68C-ABC214831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8193" y="3677358"/>
                <a:ext cx="36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ABD88FC-260E-47D3-81D4-F8AC96DE5898}"/>
                  </a:ext>
                </a:extLst>
              </p14:cNvPr>
              <p14:cNvContentPartPr/>
              <p14:nvPr/>
            </p14:nvContentPartPr>
            <p14:xfrm>
              <a:off x="1894153" y="4740078"/>
              <a:ext cx="16920" cy="2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ABD88FC-260E-47D3-81D4-F8AC96DE58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5153" y="4731438"/>
                <a:ext cx="34560" cy="432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7D0D2E4-90EA-480B-99F5-AFBF4B260BF5}"/>
              </a:ext>
            </a:extLst>
          </p:cNvPr>
          <p:cNvSpPr txBox="1"/>
          <p:nvPr/>
        </p:nvSpPr>
        <p:spPr>
          <a:xfrm>
            <a:off x="626391" y="3355288"/>
            <a:ext cx="535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r is     of the whole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39FD6-CDB2-41D4-B885-6349A8B1983F}"/>
              </a:ext>
            </a:extLst>
          </p:cNvPr>
          <p:cNvSpPr txBox="1"/>
          <p:nvPr/>
        </p:nvSpPr>
        <p:spPr>
          <a:xfrm>
            <a:off x="580246" y="5160331"/>
            <a:ext cx="544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g is     of the whole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1F0376-A2BB-401D-9E00-6780C1F1FB34}"/>
              </a:ext>
            </a:extLst>
          </p:cNvPr>
          <p:cNvSpPr/>
          <p:nvPr/>
        </p:nvSpPr>
        <p:spPr>
          <a:xfrm>
            <a:off x="1580496" y="3969831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D83F6E-40E2-418C-8900-6E3947C933D9}"/>
              </a:ext>
            </a:extLst>
          </p:cNvPr>
          <p:cNvCxnSpPr>
            <a:cxnSpLocks/>
          </p:cNvCxnSpPr>
          <p:nvPr/>
        </p:nvCxnSpPr>
        <p:spPr>
          <a:xfrm>
            <a:off x="1580495" y="3902486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D841ED-C42F-4091-A1FB-6E5B7CBCB0E0}"/>
              </a:ext>
            </a:extLst>
          </p:cNvPr>
          <p:cNvSpPr/>
          <p:nvPr/>
        </p:nvSpPr>
        <p:spPr>
          <a:xfrm>
            <a:off x="1562775" y="3218816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77EACB-B8E2-438A-B551-EC0A536B1710}"/>
              </a:ext>
            </a:extLst>
          </p:cNvPr>
          <p:cNvSpPr/>
          <p:nvPr/>
        </p:nvSpPr>
        <p:spPr>
          <a:xfrm>
            <a:off x="1616676" y="5843775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643257-1F29-4E02-A782-5D7D9B9DB4E7}"/>
              </a:ext>
            </a:extLst>
          </p:cNvPr>
          <p:cNvCxnSpPr>
            <a:cxnSpLocks/>
          </p:cNvCxnSpPr>
          <p:nvPr/>
        </p:nvCxnSpPr>
        <p:spPr>
          <a:xfrm>
            <a:off x="1616675" y="5776430"/>
            <a:ext cx="717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C0CF84-E9DF-4033-A5E5-B14D20982F4B}"/>
              </a:ext>
            </a:extLst>
          </p:cNvPr>
          <p:cNvSpPr/>
          <p:nvPr/>
        </p:nvSpPr>
        <p:spPr>
          <a:xfrm>
            <a:off x="1598955" y="5092760"/>
            <a:ext cx="765546" cy="616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EC555-D604-4175-B3B7-6B8DE42BCAA2}"/>
                  </a:ext>
                </a:extLst>
              </p14:cNvPr>
              <p14:cNvContentPartPr/>
              <p14:nvPr/>
            </p14:nvContentPartPr>
            <p14:xfrm>
              <a:off x="1816753" y="3404118"/>
              <a:ext cx="196560" cy="40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EC555-D604-4175-B3B7-6B8DE42BCAA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07753" y="3395478"/>
                <a:ext cx="2142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6006F7-A7A8-45A9-917A-A870E9C5520E}"/>
                  </a:ext>
                </a:extLst>
              </p14:cNvPr>
              <p14:cNvContentPartPr/>
              <p14:nvPr/>
            </p14:nvContentPartPr>
            <p14:xfrm>
              <a:off x="1759153" y="4046358"/>
              <a:ext cx="312480" cy="39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6006F7-A7A8-45A9-917A-A870E9C552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0153" y="4037358"/>
                <a:ext cx="330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19F41A-A5D1-4DCF-8757-7354EA802F4A}"/>
                  </a:ext>
                </a:extLst>
              </p14:cNvPr>
              <p14:cNvContentPartPr/>
              <p14:nvPr/>
            </p14:nvContentPartPr>
            <p14:xfrm>
              <a:off x="1857433" y="5213838"/>
              <a:ext cx="306720" cy="307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19F41A-A5D1-4DCF-8757-7354EA802F4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48793" y="5205198"/>
                <a:ext cx="3243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89C4CA-92EC-4EE1-ADC0-98B56B313D0A}"/>
                  </a:ext>
                </a:extLst>
              </p14:cNvPr>
              <p14:cNvContentPartPr/>
              <p14:nvPr/>
            </p14:nvContentPartPr>
            <p14:xfrm>
              <a:off x="1773193" y="5979918"/>
              <a:ext cx="357840" cy="38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89C4CA-92EC-4EE1-ADC0-98B56B313D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64193" y="5971278"/>
                <a:ext cx="37548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9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0296D-4CBB-4500-9E0F-70E7FBDB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7" y="219408"/>
            <a:ext cx="4964076" cy="1592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F316E-B17E-408E-B9A8-46D347A6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1" y="2150656"/>
            <a:ext cx="3531340" cy="406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D4A25B-62BC-4816-A1A0-69ECF572BB39}"/>
                  </a:ext>
                </a:extLst>
              </p14:cNvPr>
              <p14:cNvContentPartPr/>
              <p14:nvPr/>
            </p14:nvContentPartPr>
            <p14:xfrm>
              <a:off x="3168653" y="1408278"/>
              <a:ext cx="925920" cy="9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D4A25B-62BC-4816-A1A0-69ECF572BB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9653" y="1399278"/>
                <a:ext cx="943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C76D68-AE16-42FF-BC1F-47ECDAF90701}"/>
                  </a:ext>
                </a:extLst>
              </p14:cNvPr>
              <p14:cNvContentPartPr/>
              <p14:nvPr/>
            </p14:nvContentPartPr>
            <p14:xfrm>
              <a:off x="961233" y="4165434"/>
              <a:ext cx="3486960" cy="162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C76D68-AE16-42FF-BC1F-47ECDAF907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233" y="4156434"/>
                <a:ext cx="3504600" cy="1645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1C42AE6-94E5-4FD8-A667-1915C2009D12}"/>
              </a:ext>
            </a:extLst>
          </p:cNvPr>
          <p:cNvSpPr txBox="1"/>
          <p:nvPr/>
        </p:nvSpPr>
        <p:spPr>
          <a:xfrm>
            <a:off x="1667781" y="808460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3</a:t>
            </a:r>
          </a:p>
          <a:p>
            <a:r>
              <a:rPr lang="en-GB" sz="3200" dirty="0"/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428CF-4A4F-43A1-A2C4-4C4707D27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613" y="1870949"/>
            <a:ext cx="5082806" cy="1764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A1E5B7-9D88-4CC8-88F4-0D08939F6504}"/>
              </a:ext>
            </a:extLst>
          </p:cNvPr>
          <p:cNvSpPr txBox="1"/>
          <p:nvPr/>
        </p:nvSpPr>
        <p:spPr>
          <a:xfrm>
            <a:off x="5245101" y="2444946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2</a:t>
            </a:r>
          </a:p>
          <a:p>
            <a:r>
              <a:rPr lang="en-GB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150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A4891-63CA-4B9A-B121-D50AB572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68"/>
            <a:ext cx="5219257" cy="141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3B987B-6B9A-4160-BC36-F8B5E430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6" y="2123189"/>
            <a:ext cx="3249793" cy="2991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AF1EA1-FE21-4649-B4DD-1DE692E1302B}"/>
                  </a:ext>
                </a:extLst>
              </p14:cNvPr>
              <p14:cNvContentPartPr/>
              <p14:nvPr/>
            </p14:nvContentPartPr>
            <p14:xfrm>
              <a:off x="993131" y="3538113"/>
              <a:ext cx="3486960" cy="1627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AF1EA1-FE21-4649-B4DD-1DE692E130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131" y="3529113"/>
                <a:ext cx="3504600" cy="1645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EB3BA1-12C8-4A9C-8685-9B5BB97AC76F}"/>
              </a:ext>
            </a:extLst>
          </p:cNvPr>
          <p:cNvSpPr txBox="1"/>
          <p:nvPr/>
        </p:nvSpPr>
        <p:spPr>
          <a:xfrm>
            <a:off x="1795372" y="760613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1</a:t>
            </a:r>
          </a:p>
          <a:p>
            <a:r>
              <a:rPr lang="en-GB" sz="3200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F27CE-B724-484F-A68F-07D00D1CB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223" y="2115561"/>
            <a:ext cx="4650700" cy="1313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675163-DE6F-4234-BF19-0AEE6430743D}"/>
                  </a:ext>
                </a:extLst>
              </p14:cNvPr>
              <p14:cNvContentPartPr/>
              <p14:nvPr/>
            </p14:nvContentPartPr>
            <p14:xfrm>
              <a:off x="587246" y="1958500"/>
              <a:ext cx="3486960" cy="1627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675163-DE6F-4234-BF19-0AEE643074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246" y="1949500"/>
                <a:ext cx="3504600" cy="1645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31D0A4-AF2F-4E3D-8E2C-B21FD68108E2}"/>
              </a:ext>
            </a:extLst>
          </p:cNvPr>
          <p:cNvSpPr txBox="1"/>
          <p:nvPr/>
        </p:nvSpPr>
        <p:spPr>
          <a:xfrm>
            <a:off x="5743596" y="2508842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1</a:t>
            </a:r>
          </a:p>
          <a:p>
            <a:r>
              <a:rPr lang="en-GB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74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D571E-3160-4A63-AAB8-F504133A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5" y="294500"/>
            <a:ext cx="4988046" cy="1518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A96C2-F93B-4976-9090-ADC09B00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9" y="1973890"/>
            <a:ext cx="2515458" cy="1231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51FCA-4012-446F-B1E0-BEA73345F35E}"/>
              </a:ext>
            </a:extLst>
          </p:cNvPr>
          <p:cNvSpPr txBox="1"/>
          <p:nvPr/>
        </p:nvSpPr>
        <p:spPr>
          <a:xfrm>
            <a:off x="1808250" y="735634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1</a:t>
            </a:r>
          </a:p>
          <a:p>
            <a:r>
              <a:rPr lang="en-GB" sz="3200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C0349-9FCD-46A9-8D71-99C85F2C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44" y="3699576"/>
            <a:ext cx="5284381" cy="146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9BC7E-3062-4FA5-A9AD-CF2B0C5E5C89}"/>
              </a:ext>
            </a:extLst>
          </p:cNvPr>
          <p:cNvSpPr txBox="1"/>
          <p:nvPr/>
        </p:nvSpPr>
        <p:spPr>
          <a:xfrm>
            <a:off x="2077608" y="4258555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4</a:t>
            </a:r>
          </a:p>
          <a:p>
            <a:r>
              <a:rPr lang="en-GB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57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15A09-1B96-49A3-8908-94DFD4FA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5" y="378343"/>
            <a:ext cx="4334506" cy="1269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80498-451A-4FA5-B94A-8F1D89AA5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1" y="1940332"/>
            <a:ext cx="3610087" cy="98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7620C-DA9C-4F12-A15B-C71E5AD432FF}"/>
              </a:ext>
            </a:extLst>
          </p:cNvPr>
          <p:cNvSpPr txBox="1"/>
          <p:nvPr/>
        </p:nvSpPr>
        <p:spPr>
          <a:xfrm>
            <a:off x="1802934" y="735634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8</a:t>
            </a:r>
          </a:p>
          <a:p>
            <a:r>
              <a:rPr lang="en-GB" sz="3200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ABEC4-9E74-404F-AD3B-E5654683D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8" y="3429000"/>
            <a:ext cx="4761835" cy="1494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272852-2E4C-408D-8E40-7F4FC3FF0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55" y="5215867"/>
            <a:ext cx="3541657" cy="1041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5095D-6B5F-4898-B78D-DC99B66B5CD5}"/>
              </a:ext>
            </a:extLst>
          </p:cNvPr>
          <p:cNvSpPr txBox="1"/>
          <p:nvPr/>
        </p:nvSpPr>
        <p:spPr>
          <a:xfrm>
            <a:off x="1673571" y="3992643"/>
            <a:ext cx="3930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u="sng" dirty="0"/>
              <a:t>2</a:t>
            </a:r>
          </a:p>
          <a:p>
            <a:r>
              <a:rPr lang="en-GB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423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9096</TotalTime>
  <Words>514</Words>
  <Application>Microsoft Office PowerPoint</Application>
  <PresentationFormat>On-screen Show (4:3)</PresentationFormat>
  <Paragraphs>162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Ratio, Fractions and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Part:Part or Part:Whole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J.Webster (JYW)</dc:creator>
  <cp:lastModifiedBy>J.Webster (JYW)</cp:lastModifiedBy>
  <cp:revision>56</cp:revision>
  <dcterms:created xsi:type="dcterms:W3CDTF">2019-02-02T12:36:52Z</dcterms:created>
  <dcterms:modified xsi:type="dcterms:W3CDTF">2019-03-13T17:52:00Z</dcterms:modified>
</cp:coreProperties>
</file>