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0" r:id="rId2"/>
    <p:sldId id="341" r:id="rId3"/>
    <p:sldId id="1858" r:id="rId4"/>
    <p:sldId id="18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89362" autoAdjust="0"/>
  </p:normalViewPr>
  <p:slideViewPr>
    <p:cSldViewPr snapToGrid="0">
      <p:cViewPr varScale="1">
        <p:scale>
          <a:sx n="86" d="100"/>
          <a:sy n="86" d="100"/>
        </p:scale>
        <p:origin x="124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1.png"/><Relationship Id="rId21" Type="http://schemas.openxmlformats.org/officeDocument/2006/relationships/image" Target="../media/image3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0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Ratio: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Ratio to fraction selection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D6C9A62-E788-48C2-87B9-3F08ABE00380}"/>
                  </a:ext>
                </a:extLst>
              </p:cNvPr>
              <p:cNvSpPr/>
              <p:nvPr/>
            </p:nvSpPr>
            <p:spPr>
              <a:xfrm>
                <a:off x="2081180" y="4029149"/>
                <a:ext cx="4974699" cy="28288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lang="en-GB" dirty="0">
                    <a:solidFill>
                      <a:schemeClr val="bg1"/>
                    </a:solidFill>
                  </a:rPr>
                  <a:t>The ratio of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solidFill>
                      <a:schemeClr val="bg1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 :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r>
                  <a:rPr lang="en-GB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solidFill>
                      <a:schemeClr val="bg1"/>
                    </a:solidFill>
                  </a:rPr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bg1"/>
                    </a:solidFill>
                  </a:rPr>
                  <a:t>  of the whole</a:t>
                </a:r>
              </a:p>
              <a:p>
                <a:pPr lvl="0" algn="ctr">
                  <a:defRPr/>
                </a:pPr>
                <a:endParaRPr lang="en-GB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r>
                  <a:rPr lang="en-GB" dirty="0">
                    <a:solidFill>
                      <a:schemeClr val="bg1"/>
                    </a:solidFill>
                  </a:rPr>
                  <a:t>The ratio of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solidFill>
                      <a:schemeClr val="bg1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 :1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r>
                  <a:rPr lang="en-GB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solidFill>
                      <a:schemeClr val="bg1"/>
                    </a:solidFill>
                  </a:rPr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bg1"/>
                    </a:solidFill>
                  </a:rPr>
                  <a:t>  of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D6C9A62-E788-48C2-87B9-3F08ABE003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180" y="4029149"/>
                <a:ext cx="4974699" cy="2828851"/>
              </a:xfrm>
              <a:prstGeom prst="rect">
                <a:avLst/>
              </a:prstGeom>
              <a:blipFill>
                <a:blip r:embed="rId7"/>
                <a:stretch>
                  <a:fillRect t="-12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62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0" y="2939882"/>
                <a:ext cx="4147363" cy="8395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000" dirty="0"/>
                  <a:t>	The ratio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39882"/>
                <a:ext cx="4147363" cy="839525"/>
              </a:xfrm>
              <a:prstGeom prst="rect">
                <a:avLst/>
              </a:prstGeom>
              <a:blipFill>
                <a:blip r:embed="rId2"/>
                <a:stretch>
                  <a:fillRect t="-9420" b="-72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DFF0F80-5EEB-452A-BD27-6E7FBB66B6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6FEDB4-1938-4C16-AF17-4E86FD218353}"/>
                  </a:ext>
                </a:extLst>
              </p:cNvPr>
              <p:cNvSpPr txBox="1"/>
              <p:nvPr/>
            </p:nvSpPr>
            <p:spPr>
              <a:xfrm>
                <a:off x="4446671" y="2939882"/>
                <a:ext cx="4147363" cy="8395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000" dirty="0"/>
                  <a:t>	The ratio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6FEDB4-1938-4C16-AF17-4E86FD218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671" y="2939882"/>
                <a:ext cx="4147363" cy="839525"/>
              </a:xfrm>
              <a:prstGeom prst="rect">
                <a:avLst/>
              </a:prstGeom>
              <a:blipFill>
                <a:blip r:embed="rId3"/>
                <a:stretch>
                  <a:fillRect t="-9420" b="-72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1D67E69-0B0F-47BA-8BBA-606F34F775F6}"/>
                  </a:ext>
                </a:extLst>
              </p:cNvPr>
              <p:cNvSpPr txBox="1"/>
              <p:nvPr/>
            </p:nvSpPr>
            <p:spPr>
              <a:xfrm>
                <a:off x="0" y="748676"/>
                <a:ext cx="4147363" cy="8395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000" dirty="0"/>
                  <a:t>	The ratio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2000" dirty="0"/>
                  <a:t> of the whole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1D67E69-0B0F-47BA-8BBA-606F34F775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48676"/>
                <a:ext cx="4147363" cy="839525"/>
              </a:xfrm>
              <a:prstGeom prst="rect">
                <a:avLst/>
              </a:prstGeom>
              <a:blipFill>
                <a:blip r:embed="rId4"/>
                <a:stretch>
                  <a:fillRect t="-942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B44B41E-B607-4565-8741-657BC444A69A}"/>
                  </a:ext>
                </a:extLst>
              </p:cNvPr>
              <p:cNvSpPr txBox="1"/>
              <p:nvPr/>
            </p:nvSpPr>
            <p:spPr>
              <a:xfrm>
                <a:off x="4446671" y="748676"/>
                <a:ext cx="4147363" cy="8395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000" dirty="0"/>
                  <a:t>	The ratio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2000" dirty="0"/>
                  <a:t> of the whole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B44B41E-B607-4565-8741-657BC444A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671" y="748676"/>
                <a:ext cx="4147363" cy="839525"/>
              </a:xfrm>
              <a:prstGeom prst="rect">
                <a:avLst/>
              </a:prstGeom>
              <a:blipFill>
                <a:blip r:embed="rId5"/>
                <a:stretch>
                  <a:fillRect t="-942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728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196881" y="219242"/>
                <a:ext cx="3434087" cy="64195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1. </a:t>
                </a: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 ratio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:</m:t>
                    </m:r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 :2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b="0" i="1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b="0" i="1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? </m:t>
                        </m:r>
                      </m:num>
                      <m:den>
                        <m:r>
                          <a:rPr kumimoji="0" lang="en-GB" b="0" i="1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?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of the whole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2.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:2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the whole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3.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the whole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4.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5.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:1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6.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:1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7. 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81" y="219242"/>
                <a:ext cx="3434087" cy="6419514"/>
              </a:xfrm>
              <a:prstGeom prst="rect">
                <a:avLst/>
              </a:prstGeom>
              <a:blipFill>
                <a:blip r:embed="rId2"/>
                <a:stretch>
                  <a:fillRect l="-3546" t="-10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E3C25B3-6F9D-4732-A553-35D8C0B45A60}"/>
                  </a:ext>
                </a:extLst>
              </p:cNvPr>
              <p:cNvSpPr txBox="1"/>
              <p:nvPr/>
            </p:nvSpPr>
            <p:spPr>
              <a:xfrm>
                <a:off x="3278912" y="234735"/>
                <a:ext cx="3434087" cy="623843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8.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9.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10.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dirty="0"/>
                  <a:t>  </a:t>
                </a:r>
                <a:r>
                  <a:rPr lang="en-GB" sz="1600" dirty="0"/>
                  <a:t>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11.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12.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:10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the whole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13.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the whole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14.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the whole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E3C25B3-6F9D-4732-A553-35D8C0B45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912" y="234735"/>
                <a:ext cx="3434087" cy="6238439"/>
              </a:xfrm>
              <a:prstGeom prst="rect">
                <a:avLst/>
              </a:prstGeom>
              <a:blipFill>
                <a:blip r:embed="rId3"/>
                <a:stretch>
                  <a:fillRect l="-3730" t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9179DA7-9EF8-47B6-B60B-3D8ADAE89E4F}"/>
                  </a:ext>
                </a:extLst>
              </p:cNvPr>
              <p:cNvSpPr txBox="1"/>
              <p:nvPr/>
            </p:nvSpPr>
            <p:spPr>
              <a:xfrm>
                <a:off x="6360944" y="219242"/>
                <a:ext cx="2658770" cy="5089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15.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?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16.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? 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 of the whole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17.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dirty="0"/>
                  <a:t>  </a:t>
                </a:r>
                <a:r>
                  <a:rPr lang="en-GB" sz="1600" dirty="0"/>
                  <a:t>of the whole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18.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19.	</a:t>
                </a:r>
                <a:r>
                  <a:rPr lang="en-GB" sz="1600" dirty="0"/>
                  <a:t>Which question would you 	write next?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20.	</a:t>
                </a:r>
                <a:r>
                  <a:rPr lang="en-GB" sz="1600" dirty="0"/>
                  <a:t>For each question write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	as a function 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9179DA7-9EF8-47B6-B60B-3D8ADAE89E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944" y="219242"/>
                <a:ext cx="2658770" cy="5089598"/>
              </a:xfrm>
              <a:prstGeom prst="rect">
                <a:avLst/>
              </a:prstGeom>
              <a:blipFill>
                <a:blip r:embed="rId4"/>
                <a:stretch>
                  <a:fillRect l="-4577" t="-1317" r="-6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569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196881" y="219242"/>
                <a:ext cx="3434087" cy="64195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1. </a:t>
                </a: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 ratio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:</m:t>
                    </m:r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 :2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b="0" i="1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b="0" i="1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? </m:t>
                        </m:r>
                      </m:num>
                      <m:den>
                        <m:r>
                          <a:rPr kumimoji="0" lang="en-GB" b="0" i="1" u="none" strike="noStrike" kern="120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?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of the whole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2.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:2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the whole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3.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the whole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4.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5.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:1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6.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:1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7. 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81" y="219242"/>
                <a:ext cx="3434087" cy="6419514"/>
              </a:xfrm>
              <a:prstGeom prst="rect">
                <a:avLst/>
              </a:prstGeom>
              <a:blipFill>
                <a:blip r:embed="rId2"/>
                <a:stretch>
                  <a:fillRect l="-3546" t="-10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E3C25B3-6F9D-4732-A553-35D8C0B45A60}"/>
                  </a:ext>
                </a:extLst>
              </p:cNvPr>
              <p:cNvSpPr txBox="1"/>
              <p:nvPr/>
            </p:nvSpPr>
            <p:spPr>
              <a:xfrm>
                <a:off x="3278912" y="234735"/>
                <a:ext cx="3434087" cy="623843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8.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9.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10.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dirty="0"/>
                  <a:t>  </a:t>
                </a:r>
                <a:r>
                  <a:rPr lang="en-GB" sz="1600" dirty="0"/>
                  <a:t>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11.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12.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:10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the whole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13.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the whole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14.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the whole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?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E3C25B3-6F9D-4732-A553-35D8C0B45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912" y="234735"/>
                <a:ext cx="3434087" cy="6238439"/>
              </a:xfrm>
              <a:prstGeom prst="rect">
                <a:avLst/>
              </a:prstGeom>
              <a:blipFill>
                <a:blip r:embed="rId3"/>
                <a:stretch>
                  <a:fillRect l="-3730" t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9179DA7-9EF8-47B6-B60B-3D8ADAE89E4F}"/>
                  </a:ext>
                </a:extLst>
              </p:cNvPr>
              <p:cNvSpPr txBox="1"/>
              <p:nvPr/>
            </p:nvSpPr>
            <p:spPr>
              <a:xfrm>
                <a:off x="6360943" y="219242"/>
                <a:ext cx="2696289" cy="5028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15.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?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3 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16.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? 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 of the whole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17.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dirty="0"/>
                  <a:t>        </a:t>
                </a:r>
                <a:r>
                  <a:rPr lang="en-GB" sz="1600" dirty="0"/>
                  <a:t>of the whole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18.	</a:t>
                </a:r>
                <a:r>
                  <a:rPr lang="en-GB" sz="1600" dirty="0"/>
                  <a:t>The ratio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r>
                  <a:rPr lang="en-GB" sz="1600" dirty="0"/>
                  <a:t>	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 ? 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</m:oMath>
                </a14:m>
                <a:r>
                  <a:rPr lang="en-GB" sz="1600" dirty="0"/>
                  <a:t>  of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19.	</a:t>
                </a:r>
                <a:r>
                  <a:rPr lang="en-GB" sz="1600" dirty="0"/>
                  <a:t>Which question would you 	write next?</a:t>
                </a:r>
              </a:p>
              <a:p>
                <a:pPr lvl="0">
                  <a:defRPr/>
                </a:pPr>
                <a:endParaRPr lang="en-GB" sz="1600" dirty="0"/>
              </a:p>
              <a:p>
                <a:pPr lvl="0">
                  <a:defRPr/>
                </a:pPr>
                <a:r>
                  <a:rPr lang="en-GB" sz="1600" dirty="0">
                    <a:solidFill>
                      <a:srgbClr val="007FFF"/>
                    </a:solidFill>
                  </a:rPr>
                  <a:t>20.	</a:t>
                </a:r>
                <a:r>
                  <a:rPr lang="en-GB" sz="1600" dirty="0"/>
                  <a:t>For each question write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/>
                  <a:t> 	as a function of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/>
              </a:p>
              <a:p>
                <a:pPr lvl="0">
                  <a:defRPr/>
                </a:pPr>
                <a:endParaRPr lang="en-GB" sz="16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9179DA7-9EF8-47B6-B60B-3D8ADAE89E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943" y="219242"/>
                <a:ext cx="2696289" cy="5028043"/>
              </a:xfrm>
              <a:prstGeom prst="rect">
                <a:avLst/>
              </a:prstGeom>
              <a:blipFill>
                <a:blip r:embed="rId4"/>
                <a:stretch>
                  <a:fillRect l="-4515" t="-1333" r="-4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3215FC-BABA-4A7C-AA64-7721B51261D0}"/>
                  </a:ext>
                </a:extLst>
              </p:cNvPr>
              <p:cNvSpPr txBox="1"/>
              <p:nvPr/>
            </p:nvSpPr>
            <p:spPr>
              <a:xfrm>
                <a:off x="998738" y="426130"/>
                <a:ext cx="181139" cy="5204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3215FC-BABA-4A7C-AA64-7721B5126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738" y="426130"/>
                <a:ext cx="181139" cy="520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D736C72-D333-4BB1-8CBA-720D341C4183}"/>
                  </a:ext>
                </a:extLst>
              </p:cNvPr>
              <p:cNvSpPr txBox="1"/>
              <p:nvPr/>
            </p:nvSpPr>
            <p:spPr>
              <a:xfrm>
                <a:off x="998738" y="1315377"/>
                <a:ext cx="181139" cy="5204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D736C72-D333-4BB1-8CBA-720D341C4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738" y="1315377"/>
                <a:ext cx="181139" cy="5204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8FDAC85-1836-462A-95F5-D49554848998}"/>
                  </a:ext>
                </a:extLst>
              </p:cNvPr>
              <p:cNvSpPr txBox="1"/>
              <p:nvPr/>
            </p:nvSpPr>
            <p:spPr>
              <a:xfrm>
                <a:off x="998737" y="2204624"/>
                <a:ext cx="181139" cy="5204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8FDAC85-1836-462A-95F5-D495548489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737" y="2204624"/>
                <a:ext cx="181139" cy="5204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70F5A71-58F9-42DB-A102-98172E8BD007}"/>
                  </a:ext>
                </a:extLst>
              </p:cNvPr>
              <p:cNvSpPr txBox="1"/>
              <p:nvPr/>
            </p:nvSpPr>
            <p:spPr>
              <a:xfrm>
                <a:off x="998737" y="3093722"/>
                <a:ext cx="181139" cy="5204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70F5A71-58F9-42DB-A102-98172E8BD0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737" y="3093722"/>
                <a:ext cx="181139" cy="5204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15BB64-3A6F-4F55-A6AD-4C0D43892E5D}"/>
                  </a:ext>
                </a:extLst>
              </p:cNvPr>
              <p:cNvSpPr txBox="1"/>
              <p:nvPr/>
            </p:nvSpPr>
            <p:spPr>
              <a:xfrm>
                <a:off x="998737" y="3977066"/>
                <a:ext cx="181139" cy="5204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15BB64-3A6F-4F55-A6AD-4C0D43892E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737" y="3977066"/>
                <a:ext cx="181139" cy="5204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698D8F-581A-4C70-B6EA-17C26ED10DF4}"/>
                  </a:ext>
                </a:extLst>
              </p:cNvPr>
              <p:cNvSpPr txBox="1"/>
              <p:nvPr/>
            </p:nvSpPr>
            <p:spPr>
              <a:xfrm>
                <a:off x="998737" y="4860410"/>
                <a:ext cx="181139" cy="5204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698D8F-581A-4C70-B6EA-17C26ED10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737" y="4860410"/>
                <a:ext cx="181139" cy="5204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E52BB6-61C5-4972-A120-5D5D01162D78}"/>
                  </a:ext>
                </a:extLst>
              </p:cNvPr>
              <p:cNvSpPr txBox="1"/>
              <p:nvPr/>
            </p:nvSpPr>
            <p:spPr>
              <a:xfrm>
                <a:off x="998737" y="5743754"/>
                <a:ext cx="181139" cy="5204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E52BB6-61C5-4972-A120-5D5D01162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737" y="5743754"/>
                <a:ext cx="181139" cy="52046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B70C856-85A7-4354-ABCA-47376332584D}"/>
                  </a:ext>
                </a:extLst>
              </p:cNvPr>
              <p:cNvSpPr txBox="1"/>
              <p:nvPr/>
            </p:nvSpPr>
            <p:spPr>
              <a:xfrm>
                <a:off x="4089647" y="443886"/>
                <a:ext cx="181139" cy="5204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B70C856-85A7-4354-ABCA-473763325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647" y="443886"/>
                <a:ext cx="181139" cy="52046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B6B4441-E233-422D-95F1-7F2DAEB0577E}"/>
                  </a:ext>
                </a:extLst>
              </p:cNvPr>
              <p:cNvSpPr txBox="1"/>
              <p:nvPr/>
            </p:nvSpPr>
            <p:spPr>
              <a:xfrm>
                <a:off x="4089647" y="1315377"/>
                <a:ext cx="181139" cy="5204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B6B4441-E233-422D-95F1-7F2DAEB05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647" y="1315377"/>
                <a:ext cx="181139" cy="52046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6B7797B-9700-483F-B6D2-882E289E1F46}"/>
                  </a:ext>
                </a:extLst>
              </p:cNvPr>
              <p:cNvSpPr txBox="1"/>
              <p:nvPr/>
            </p:nvSpPr>
            <p:spPr>
              <a:xfrm>
                <a:off x="4025526" y="2254753"/>
                <a:ext cx="309380" cy="5203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6B7797B-9700-483F-B6D2-882E289E1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526" y="2254753"/>
                <a:ext cx="309380" cy="5203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662F0B5-3327-4880-8F69-DA861ECC3177}"/>
                  </a:ext>
                </a:extLst>
              </p:cNvPr>
              <p:cNvSpPr txBox="1"/>
              <p:nvPr/>
            </p:nvSpPr>
            <p:spPr>
              <a:xfrm>
                <a:off x="4039246" y="3115566"/>
                <a:ext cx="309380" cy="5203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662F0B5-3327-4880-8F69-DA861ECC3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46" y="3115566"/>
                <a:ext cx="309380" cy="5203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F4D1C3-524F-4A1A-A086-D74C75DDD253}"/>
                  </a:ext>
                </a:extLst>
              </p:cNvPr>
              <p:cNvSpPr txBox="1"/>
              <p:nvPr/>
            </p:nvSpPr>
            <p:spPr>
              <a:xfrm>
                <a:off x="4025526" y="4003257"/>
                <a:ext cx="309380" cy="5203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EF4D1C3-524F-4A1A-A086-D74C75DDD2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526" y="4003257"/>
                <a:ext cx="309380" cy="5203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A2AF393-33CA-4225-9031-F4E4F2BDEBD7}"/>
                  </a:ext>
                </a:extLst>
              </p:cNvPr>
              <p:cNvSpPr txBox="1"/>
              <p:nvPr/>
            </p:nvSpPr>
            <p:spPr>
              <a:xfrm>
                <a:off x="4047336" y="4892504"/>
                <a:ext cx="309380" cy="5203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A2AF393-33CA-4225-9031-F4E4F2BDE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336" y="4892504"/>
                <a:ext cx="309380" cy="5203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E1F2AB-983B-4B64-A201-4B20F1398BEE}"/>
                  </a:ext>
                </a:extLst>
              </p:cNvPr>
              <p:cNvSpPr txBox="1"/>
              <p:nvPr/>
            </p:nvSpPr>
            <p:spPr>
              <a:xfrm>
                <a:off x="4743425" y="5732401"/>
                <a:ext cx="309380" cy="5203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E1F2AB-983B-4B64-A201-4B20F1398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425" y="5732401"/>
                <a:ext cx="309380" cy="5203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ECC0CE-1EE1-4D53-9F49-794E2B45900F}"/>
                  </a:ext>
                </a:extLst>
              </p:cNvPr>
              <p:cNvSpPr txBox="1"/>
              <p:nvPr/>
            </p:nvSpPr>
            <p:spPr>
              <a:xfrm>
                <a:off x="8438967" y="234735"/>
                <a:ext cx="50815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ECC0CE-1EE1-4D53-9F49-794E2B459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8967" y="234735"/>
                <a:ext cx="508152" cy="276999"/>
              </a:xfrm>
              <a:prstGeom prst="rect">
                <a:avLst/>
              </a:prstGeom>
              <a:blipFill>
                <a:blip r:embed="rId19"/>
                <a:stretch>
                  <a:fillRect l="-9524" r="-1071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B6283A0-ACA7-41E0-9AFC-19CA9BAD0E56}"/>
                  </a:ext>
                </a:extLst>
              </p:cNvPr>
              <p:cNvSpPr txBox="1"/>
              <p:nvPr/>
            </p:nvSpPr>
            <p:spPr>
              <a:xfrm>
                <a:off x="8549080" y="1076669"/>
                <a:ext cx="50815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:1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B6283A0-ACA7-41E0-9AFC-19CA9BAD0E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9080" y="1076669"/>
                <a:ext cx="508152" cy="276999"/>
              </a:xfrm>
              <a:prstGeom prst="rect">
                <a:avLst/>
              </a:prstGeom>
              <a:blipFill>
                <a:blip r:embed="rId20"/>
                <a:stretch>
                  <a:fillRect l="-9524" r="-1071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DAFADCE-B102-4958-BC66-C11E0EE1A85F}"/>
                  </a:ext>
                </a:extLst>
              </p:cNvPr>
              <p:cNvSpPr txBox="1"/>
              <p:nvPr/>
            </p:nvSpPr>
            <p:spPr>
              <a:xfrm>
                <a:off x="7111913" y="2204688"/>
                <a:ext cx="591700" cy="5210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DAFADCE-B102-4958-BC66-C11E0EE1A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1913" y="2204688"/>
                <a:ext cx="591700" cy="52104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9A9E8A2-15E6-4AF7-803B-FBBAB01845B8}"/>
                  </a:ext>
                </a:extLst>
              </p:cNvPr>
              <p:cNvSpPr txBox="1"/>
              <p:nvPr/>
            </p:nvSpPr>
            <p:spPr>
              <a:xfrm>
                <a:off x="7187329" y="3068730"/>
                <a:ext cx="184922" cy="52104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9A9E8A2-15E6-4AF7-803B-FBBAB0184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7329" y="3068730"/>
                <a:ext cx="184922" cy="52104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889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65</Words>
  <Application>Microsoft Office PowerPoint</Application>
  <PresentationFormat>On-screen Show (4:3)</PresentationFormat>
  <Paragraphs>156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94</cp:revision>
  <dcterms:created xsi:type="dcterms:W3CDTF">2018-01-26T08:52:52Z</dcterms:created>
  <dcterms:modified xsi:type="dcterms:W3CDTF">2019-02-20T19:23:59Z</dcterms:modified>
</cp:coreProperties>
</file>