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9" r:id="rId2"/>
    <p:sldId id="310" r:id="rId3"/>
    <p:sldId id="307" r:id="rId4"/>
    <p:sldId id="30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75" autoAdjust="0"/>
    <p:restoredTop sz="89348" autoAdjust="0"/>
  </p:normalViewPr>
  <p:slideViewPr>
    <p:cSldViewPr snapToGrid="0">
      <p:cViewPr varScale="1">
        <p:scale>
          <a:sx n="94" d="100"/>
          <a:sy n="94" d="100"/>
        </p:scale>
        <p:origin x="111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596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Volume: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Volume of prisms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Practice</a:t>
            </a:r>
          </a:p>
        </p:txBody>
      </p:sp>
      <p:sp>
        <p:nvSpPr>
          <p:cNvPr id="22" name="Right Triangle 21"/>
          <p:cNvSpPr/>
          <p:nvPr/>
        </p:nvSpPr>
        <p:spPr>
          <a:xfrm>
            <a:off x="3946806" y="4245400"/>
            <a:ext cx="1082040" cy="117348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08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Triangle 24"/>
          <p:cNvSpPr/>
          <p:nvPr/>
        </p:nvSpPr>
        <p:spPr>
          <a:xfrm>
            <a:off x="1181903" y="1285683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1303823" y="246678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3cm</a:t>
            </a:r>
          </a:p>
        </p:txBody>
      </p:sp>
      <p:sp>
        <p:nvSpPr>
          <p:cNvPr id="31" name="TextBox 30"/>
          <p:cNvSpPr txBox="1"/>
          <p:nvPr/>
        </p:nvSpPr>
        <p:spPr>
          <a:xfrm rot="16200000">
            <a:off x="737172" y="168775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8cm</a:t>
            </a:r>
          </a:p>
        </p:txBody>
      </p:sp>
      <p:sp>
        <p:nvSpPr>
          <p:cNvPr id="32" name="TextBox 31"/>
          <p:cNvSpPr txBox="1"/>
          <p:nvPr/>
        </p:nvSpPr>
        <p:spPr>
          <a:xfrm rot="19856401">
            <a:off x="2272195" y="228211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33" name="Right Triangle 32"/>
          <p:cNvSpPr/>
          <p:nvPr/>
        </p:nvSpPr>
        <p:spPr>
          <a:xfrm>
            <a:off x="6222311" y="1219557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344231" y="240065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39" name="TextBox 38"/>
          <p:cNvSpPr txBox="1"/>
          <p:nvPr/>
        </p:nvSpPr>
        <p:spPr>
          <a:xfrm rot="16200000">
            <a:off x="5777580" y="162163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8cm</a:t>
            </a:r>
          </a:p>
        </p:txBody>
      </p:sp>
      <p:sp>
        <p:nvSpPr>
          <p:cNvPr id="40" name="TextBox 39"/>
          <p:cNvSpPr txBox="1"/>
          <p:nvPr/>
        </p:nvSpPr>
        <p:spPr>
          <a:xfrm rot="19856401">
            <a:off x="7312603" y="221599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</p:spTree>
    <p:extLst>
      <p:ext uri="{BB962C8B-B14F-4D97-AF65-F5344CB8AC3E}">
        <p14:creationId xmlns:p14="http://schemas.microsoft.com/office/powerpoint/2010/main" val="2987409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307450" y="708660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>
            <a:off x="2249225" y="716280"/>
            <a:ext cx="1082040" cy="1173480"/>
          </a:xfrm>
          <a:prstGeom prst="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Parallelogram 5"/>
          <p:cNvSpPr/>
          <p:nvPr/>
        </p:nvSpPr>
        <p:spPr>
          <a:xfrm flipH="1">
            <a:off x="4191000" y="708660"/>
            <a:ext cx="1584960" cy="1173480"/>
          </a:xfrm>
          <a:prstGeom prst="parallelogram">
            <a:avLst>
              <a:gd name="adj" fmla="val 37237"/>
            </a:avLst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L-Shape 6"/>
          <p:cNvSpPr/>
          <p:nvPr/>
        </p:nvSpPr>
        <p:spPr>
          <a:xfrm flipH="1">
            <a:off x="6781800" y="716280"/>
            <a:ext cx="1584960" cy="1173480"/>
          </a:xfrm>
          <a:prstGeom prst="corner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29370" y="188976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-137281" y="11107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10" name="TextBox 9"/>
          <p:cNvSpPr txBox="1"/>
          <p:nvPr/>
        </p:nvSpPr>
        <p:spPr>
          <a:xfrm rot="19856401">
            <a:off x="1397742" y="170509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44636" y="18236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12" name="TextBox 11"/>
          <p:cNvSpPr txBox="1"/>
          <p:nvPr/>
        </p:nvSpPr>
        <p:spPr>
          <a:xfrm rot="17544064">
            <a:off x="2076190" y="105928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5cm</a:t>
            </a:r>
          </a:p>
        </p:txBody>
      </p:sp>
      <p:sp>
        <p:nvSpPr>
          <p:cNvPr id="13" name="TextBox 12"/>
          <p:cNvSpPr txBox="1"/>
          <p:nvPr/>
        </p:nvSpPr>
        <p:spPr>
          <a:xfrm rot="19856401">
            <a:off x="3413008" y="16389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786177" y="725794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2390979" y="124506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73164" y="18236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19" name="TextBox 18"/>
          <p:cNvSpPr txBox="1"/>
          <p:nvPr/>
        </p:nvSpPr>
        <p:spPr>
          <a:xfrm rot="15094860">
            <a:off x="4054096" y="118125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5cm</a:t>
            </a:r>
          </a:p>
        </p:txBody>
      </p:sp>
      <p:sp>
        <p:nvSpPr>
          <p:cNvPr id="20" name="TextBox 19"/>
          <p:cNvSpPr txBox="1"/>
          <p:nvPr/>
        </p:nvSpPr>
        <p:spPr>
          <a:xfrm rot="19856401">
            <a:off x="5847435" y="171026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5114705" y="725794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6200000">
            <a:off x="4719507" y="124506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56946" y="184131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29" name="TextBox 28"/>
          <p:cNvSpPr txBox="1"/>
          <p:nvPr/>
        </p:nvSpPr>
        <p:spPr>
          <a:xfrm rot="19856401">
            <a:off x="8431217" y="172794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8165483" y="11107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31" name="TextBox 30"/>
          <p:cNvSpPr txBox="1"/>
          <p:nvPr/>
        </p:nvSpPr>
        <p:spPr>
          <a:xfrm rot="16200000">
            <a:off x="6407758" y="136474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2cm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457390" y="7347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2cm</a:t>
            </a:r>
          </a:p>
        </p:txBody>
      </p:sp>
      <p:sp>
        <p:nvSpPr>
          <p:cNvPr id="33" name="Right Triangle 32"/>
          <p:cNvSpPr/>
          <p:nvPr/>
        </p:nvSpPr>
        <p:spPr>
          <a:xfrm>
            <a:off x="262752" y="3056355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Isosceles Triangle 33"/>
          <p:cNvSpPr/>
          <p:nvPr/>
        </p:nvSpPr>
        <p:spPr>
          <a:xfrm>
            <a:off x="2204527" y="3063975"/>
            <a:ext cx="1082040" cy="1173480"/>
          </a:xfrm>
          <a:prstGeom prst="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Parallelogram 34"/>
          <p:cNvSpPr/>
          <p:nvPr/>
        </p:nvSpPr>
        <p:spPr>
          <a:xfrm flipH="1">
            <a:off x="4146302" y="3056355"/>
            <a:ext cx="1584960" cy="1173480"/>
          </a:xfrm>
          <a:prstGeom prst="parallelogram">
            <a:avLst>
              <a:gd name="adj" fmla="val 37237"/>
            </a:avLst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L-Shape 35"/>
          <p:cNvSpPr/>
          <p:nvPr/>
        </p:nvSpPr>
        <p:spPr>
          <a:xfrm flipH="1">
            <a:off x="6737102" y="3063975"/>
            <a:ext cx="1584960" cy="1173480"/>
          </a:xfrm>
          <a:prstGeom prst="corner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384672" y="423745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38" name="TextBox 37"/>
          <p:cNvSpPr txBox="1"/>
          <p:nvPr/>
        </p:nvSpPr>
        <p:spPr>
          <a:xfrm rot="16200000">
            <a:off x="-181979" y="34584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39" name="TextBox 38"/>
          <p:cNvSpPr txBox="1"/>
          <p:nvPr/>
        </p:nvSpPr>
        <p:spPr>
          <a:xfrm rot="19856401">
            <a:off x="1353044" y="405278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8cm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399938" y="41713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41" name="TextBox 40"/>
          <p:cNvSpPr txBox="1"/>
          <p:nvPr/>
        </p:nvSpPr>
        <p:spPr>
          <a:xfrm rot="17544064">
            <a:off x="2031492" y="340698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5cm</a:t>
            </a:r>
          </a:p>
        </p:txBody>
      </p:sp>
      <p:sp>
        <p:nvSpPr>
          <p:cNvPr id="42" name="TextBox 41"/>
          <p:cNvSpPr txBox="1"/>
          <p:nvPr/>
        </p:nvSpPr>
        <p:spPr>
          <a:xfrm rot="19856401">
            <a:off x="3368310" y="398666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2cm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2741479" y="3073489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6200000">
            <a:off x="2346281" y="359275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28466" y="41713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46" name="TextBox 45"/>
          <p:cNvSpPr txBox="1"/>
          <p:nvPr/>
        </p:nvSpPr>
        <p:spPr>
          <a:xfrm rot="15094860">
            <a:off x="4009398" y="352894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5cm</a:t>
            </a:r>
          </a:p>
        </p:txBody>
      </p:sp>
      <p:sp>
        <p:nvSpPr>
          <p:cNvPr id="47" name="TextBox 46"/>
          <p:cNvSpPr txBox="1"/>
          <p:nvPr/>
        </p:nvSpPr>
        <p:spPr>
          <a:xfrm rot="19856401">
            <a:off x="5802737" y="405795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8cm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5070007" y="3073489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 rot="16200000">
            <a:off x="4674809" y="359275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312248" y="418901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51" name="TextBox 50"/>
          <p:cNvSpPr txBox="1"/>
          <p:nvPr/>
        </p:nvSpPr>
        <p:spPr>
          <a:xfrm rot="19856401">
            <a:off x="8386519" y="407563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2cm</a:t>
            </a:r>
          </a:p>
        </p:txBody>
      </p:sp>
      <p:sp>
        <p:nvSpPr>
          <p:cNvPr id="52" name="TextBox 51"/>
          <p:cNvSpPr txBox="1"/>
          <p:nvPr/>
        </p:nvSpPr>
        <p:spPr>
          <a:xfrm rot="16200000">
            <a:off x="8120785" y="34584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53" name="TextBox 52"/>
          <p:cNvSpPr txBox="1"/>
          <p:nvPr/>
        </p:nvSpPr>
        <p:spPr>
          <a:xfrm rot="16200000">
            <a:off x="6363060" y="371243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2cm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412692" y="242117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2cm</a:t>
            </a:r>
          </a:p>
        </p:txBody>
      </p:sp>
      <p:sp>
        <p:nvSpPr>
          <p:cNvPr id="55" name="Right Triangle 54"/>
          <p:cNvSpPr/>
          <p:nvPr/>
        </p:nvSpPr>
        <p:spPr>
          <a:xfrm>
            <a:off x="235976" y="5327221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Isosceles Triangle 55"/>
          <p:cNvSpPr/>
          <p:nvPr/>
        </p:nvSpPr>
        <p:spPr>
          <a:xfrm>
            <a:off x="2177751" y="5334841"/>
            <a:ext cx="1082040" cy="1173480"/>
          </a:xfrm>
          <a:prstGeom prst="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Parallelogram 56"/>
          <p:cNvSpPr/>
          <p:nvPr/>
        </p:nvSpPr>
        <p:spPr>
          <a:xfrm flipH="1">
            <a:off x="4119526" y="5327221"/>
            <a:ext cx="1584960" cy="1173480"/>
          </a:xfrm>
          <a:prstGeom prst="parallelogram">
            <a:avLst>
              <a:gd name="adj" fmla="val 37237"/>
            </a:avLst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L-Shape 57"/>
          <p:cNvSpPr/>
          <p:nvPr/>
        </p:nvSpPr>
        <p:spPr>
          <a:xfrm flipH="1">
            <a:off x="6710326" y="5334841"/>
            <a:ext cx="1584960" cy="1173480"/>
          </a:xfrm>
          <a:prstGeom prst="corner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357896" y="650832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-208755" y="572929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3cm</a:t>
            </a:r>
          </a:p>
        </p:txBody>
      </p:sp>
      <p:sp>
        <p:nvSpPr>
          <p:cNvPr id="61" name="TextBox 60"/>
          <p:cNvSpPr txBox="1"/>
          <p:nvPr/>
        </p:nvSpPr>
        <p:spPr>
          <a:xfrm rot="19856401">
            <a:off x="1326268" y="632365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8cm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373162" y="644219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63" name="TextBox 62"/>
          <p:cNvSpPr txBox="1"/>
          <p:nvPr/>
        </p:nvSpPr>
        <p:spPr>
          <a:xfrm rot="17544064">
            <a:off x="2004716" y="567784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3cm</a:t>
            </a:r>
          </a:p>
        </p:txBody>
      </p:sp>
      <p:sp>
        <p:nvSpPr>
          <p:cNvPr id="64" name="TextBox 63"/>
          <p:cNvSpPr txBox="1"/>
          <p:nvPr/>
        </p:nvSpPr>
        <p:spPr>
          <a:xfrm rot="19856401">
            <a:off x="3341534" y="62575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2cm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2714703" y="5344355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 rot="16200000">
            <a:off x="2319505" y="586362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701690" y="644219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68" name="TextBox 67"/>
          <p:cNvSpPr txBox="1"/>
          <p:nvPr/>
        </p:nvSpPr>
        <p:spPr>
          <a:xfrm rot="15094860">
            <a:off x="3982622" y="579981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3cm</a:t>
            </a:r>
          </a:p>
        </p:txBody>
      </p:sp>
      <p:sp>
        <p:nvSpPr>
          <p:cNvPr id="69" name="TextBox 68"/>
          <p:cNvSpPr txBox="1"/>
          <p:nvPr/>
        </p:nvSpPr>
        <p:spPr>
          <a:xfrm rot="19856401">
            <a:off x="5775961" y="6328822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8cm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5043231" y="5344355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 rot="16200000">
            <a:off x="4648033" y="586362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285472" y="645987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73" name="TextBox 72"/>
          <p:cNvSpPr txBox="1"/>
          <p:nvPr/>
        </p:nvSpPr>
        <p:spPr>
          <a:xfrm rot="19856401">
            <a:off x="8359743" y="634650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2cm</a:t>
            </a:r>
          </a:p>
        </p:txBody>
      </p:sp>
      <p:sp>
        <p:nvSpPr>
          <p:cNvPr id="74" name="TextBox 73"/>
          <p:cNvSpPr txBox="1"/>
          <p:nvPr/>
        </p:nvSpPr>
        <p:spPr>
          <a:xfrm rot="16200000">
            <a:off x="8094009" y="572929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75" name="TextBox 74"/>
          <p:cNvSpPr txBox="1"/>
          <p:nvPr/>
        </p:nvSpPr>
        <p:spPr>
          <a:xfrm rot="16200000">
            <a:off x="6336284" y="598330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3cm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385916" y="469203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2cm</a:t>
            </a:r>
          </a:p>
        </p:txBody>
      </p:sp>
    </p:spTree>
    <p:extLst>
      <p:ext uri="{BB962C8B-B14F-4D97-AF65-F5344CB8AC3E}">
        <p14:creationId xmlns:p14="http://schemas.microsoft.com/office/powerpoint/2010/main" val="562294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307450" y="708660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>
            <a:off x="2249225" y="716280"/>
            <a:ext cx="1082040" cy="1173480"/>
          </a:xfrm>
          <a:prstGeom prst="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Parallelogram 5"/>
          <p:cNvSpPr/>
          <p:nvPr/>
        </p:nvSpPr>
        <p:spPr>
          <a:xfrm flipH="1">
            <a:off x="4191000" y="708660"/>
            <a:ext cx="1584960" cy="1173480"/>
          </a:xfrm>
          <a:prstGeom prst="parallelogram">
            <a:avLst>
              <a:gd name="adj" fmla="val 37237"/>
            </a:avLst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L-Shape 6"/>
          <p:cNvSpPr/>
          <p:nvPr/>
        </p:nvSpPr>
        <p:spPr>
          <a:xfrm flipH="1">
            <a:off x="6781800" y="716280"/>
            <a:ext cx="1584960" cy="1173480"/>
          </a:xfrm>
          <a:prstGeom prst="corner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29370" y="188976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-137281" y="11107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10" name="TextBox 9"/>
          <p:cNvSpPr txBox="1"/>
          <p:nvPr/>
        </p:nvSpPr>
        <p:spPr>
          <a:xfrm rot="19856401">
            <a:off x="1397742" y="170509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44636" y="18236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12" name="TextBox 11"/>
          <p:cNvSpPr txBox="1"/>
          <p:nvPr/>
        </p:nvSpPr>
        <p:spPr>
          <a:xfrm rot="17544064">
            <a:off x="2076190" y="105928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5cm</a:t>
            </a:r>
          </a:p>
        </p:txBody>
      </p:sp>
      <p:sp>
        <p:nvSpPr>
          <p:cNvPr id="13" name="TextBox 12"/>
          <p:cNvSpPr txBox="1"/>
          <p:nvPr/>
        </p:nvSpPr>
        <p:spPr>
          <a:xfrm rot="19856401">
            <a:off x="3413008" y="16389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786177" y="725794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2390979" y="124506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73164" y="18236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19" name="TextBox 18"/>
          <p:cNvSpPr txBox="1"/>
          <p:nvPr/>
        </p:nvSpPr>
        <p:spPr>
          <a:xfrm rot="15094860">
            <a:off x="4054096" y="118125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5cm</a:t>
            </a:r>
          </a:p>
        </p:txBody>
      </p:sp>
      <p:sp>
        <p:nvSpPr>
          <p:cNvPr id="20" name="TextBox 19"/>
          <p:cNvSpPr txBox="1"/>
          <p:nvPr/>
        </p:nvSpPr>
        <p:spPr>
          <a:xfrm rot="19856401">
            <a:off x="5847435" y="171026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5114705" y="725794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6200000">
            <a:off x="4719507" y="124506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56946" y="184131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29" name="TextBox 28"/>
          <p:cNvSpPr txBox="1"/>
          <p:nvPr/>
        </p:nvSpPr>
        <p:spPr>
          <a:xfrm rot="19856401">
            <a:off x="8431217" y="172794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8165483" y="11107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31" name="TextBox 30"/>
          <p:cNvSpPr txBox="1"/>
          <p:nvPr/>
        </p:nvSpPr>
        <p:spPr>
          <a:xfrm rot="16200000">
            <a:off x="6407758" y="136474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2cm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457390" y="7347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2cm</a:t>
            </a:r>
          </a:p>
        </p:txBody>
      </p:sp>
      <p:sp>
        <p:nvSpPr>
          <p:cNvPr id="33" name="Right Triangle 32"/>
          <p:cNvSpPr/>
          <p:nvPr/>
        </p:nvSpPr>
        <p:spPr>
          <a:xfrm>
            <a:off x="262752" y="3056355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Isosceles Triangle 33"/>
          <p:cNvSpPr/>
          <p:nvPr/>
        </p:nvSpPr>
        <p:spPr>
          <a:xfrm>
            <a:off x="2204527" y="3063975"/>
            <a:ext cx="1082040" cy="1173480"/>
          </a:xfrm>
          <a:prstGeom prst="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Parallelogram 34"/>
          <p:cNvSpPr/>
          <p:nvPr/>
        </p:nvSpPr>
        <p:spPr>
          <a:xfrm flipH="1">
            <a:off x="4146302" y="3056355"/>
            <a:ext cx="1584960" cy="1173480"/>
          </a:xfrm>
          <a:prstGeom prst="parallelogram">
            <a:avLst>
              <a:gd name="adj" fmla="val 37237"/>
            </a:avLst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L-Shape 35"/>
          <p:cNvSpPr/>
          <p:nvPr/>
        </p:nvSpPr>
        <p:spPr>
          <a:xfrm flipH="1">
            <a:off x="6737102" y="3063975"/>
            <a:ext cx="1584960" cy="1173480"/>
          </a:xfrm>
          <a:prstGeom prst="corner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384672" y="423745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38" name="TextBox 37"/>
          <p:cNvSpPr txBox="1"/>
          <p:nvPr/>
        </p:nvSpPr>
        <p:spPr>
          <a:xfrm rot="16200000">
            <a:off x="-181979" y="34584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39" name="TextBox 38"/>
          <p:cNvSpPr txBox="1"/>
          <p:nvPr/>
        </p:nvSpPr>
        <p:spPr>
          <a:xfrm rot="19856401">
            <a:off x="1353044" y="405278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8cm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399938" y="41713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41" name="TextBox 40"/>
          <p:cNvSpPr txBox="1"/>
          <p:nvPr/>
        </p:nvSpPr>
        <p:spPr>
          <a:xfrm rot="17544064">
            <a:off x="2031492" y="340698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5cm</a:t>
            </a:r>
          </a:p>
        </p:txBody>
      </p:sp>
      <p:sp>
        <p:nvSpPr>
          <p:cNvPr id="42" name="TextBox 41"/>
          <p:cNvSpPr txBox="1"/>
          <p:nvPr/>
        </p:nvSpPr>
        <p:spPr>
          <a:xfrm rot="19856401">
            <a:off x="3368310" y="398666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2cm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2741479" y="3073489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6200000">
            <a:off x="2346281" y="359275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28466" y="41713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46" name="TextBox 45"/>
          <p:cNvSpPr txBox="1"/>
          <p:nvPr/>
        </p:nvSpPr>
        <p:spPr>
          <a:xfrm rot="15094860">
            <a:off x="4009398" y="352894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5cm</a:t>
            </a:r>
          </a:p>
        </p:txBody>
      </p:sp>
      <p:sp>
        <p:nvSpPr>
          <p:cNvPr id="47" name="TextBox 46"/>
          <p:cNvSpPr txBox="1"/>
          <p:nvPr/>
        </p:nvSpPr>
        <p:spPr>
          <a:xfrm rot="19856401">
            <a:off x="5802737" y="405795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8cm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5070007" y="3073489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 rot="16200000">
            <a:off x="4674809" y="359275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312248" y="418901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51" name="TextBox 50"/>
          <p:cNvSpPr txBox="1"/>
          <p:nvPr/>
        </p:nvSpPr>
        <p:spPr>
          <a:xfrm rot="19856401">
            <a:off x="8386519" y="407563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2cm</a:t>
            </a:r>
          </a:p>
        </p:txBody>
      </p:sp>
      <p:sp>
        <p:nvSpPr>
          <p:cNvPr id="52" name="TextBox 51"/>
          <p:cNvSpPr txBox="1"/>
          <p:nvPr/>
        </p:nvSpPr>
        <p:spPr>
          <a:xfrm rot="16200000">
            <a:off x="8120785" y="34584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53" name="TextBox 52"/>
          <p:cNvSpPr txBox="1"/>
          <p:nvPr/>
        </p:nvSpPr>
        <p:spPr>
          <a:xfrm rot="16200000">
            <a:off x="6363060" y="371243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2cm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412692" y="242117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2cm</a:t>
            </a:r>
          </a:p>
        </p:txBody>
      </p:sp>
      <p:sp>
        <p:nvSpPr>
          <p:cNvPr id="55" name="Right Triangle 54"/>
          <p:cNvSpPr/>
          <p:nvPr/>
        </p:nvSpPr>
        <p:spPr>
          <a:xfrm>
            <a:off x="235976" y="5327221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Isosceles Triangle 55"/>
          <p:cNvSpPr/>
          <p:nvPr/>
        </p:nvSpPr>
        <p:spPr>
          <a:xfrm>
            <a:off x="2177751" y="5334841"/>
            <a:ext cx="1082040" cy="1173480"/>
          </a:xfrm>
          <a:prstGeom prst="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Parallelogram 56"/>
          <p:cNvSpPr/>
          <p:nvPr/>
        </p:nvSpPr>
        <p:spPr>
          <a:xfrm flipH="1">
            <a:off x="4119526" y="5327221"/>
            <a:ext cx="1584960" cy="1173480"/>
          </a:xfrm>
          <a:prstGeom prst="parallelogram">
            <a:avLst>
              <a:gd name="adj" fmla="val 37237"/>
            </a:avLst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L-Shape 57"/>
          <p:cNvSpPr/>
          <p:nvPr/>
        </p:nvSpPr>
        <p:spPr>
          <a:xfrm flipH="1">
            <a:off x="6710326" y="5334841"/>
            <a:ext cx="1584960" cy="1173480"/>
          </a:xfrm>
          <a:prstGeom prst="corner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357896" y="650832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-208755" y="572929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3cm</a:t>
            </a:r>
          </a:p>
        </p:txBody>
      </p:sp>
      <p:sp>
        <p:nvSpPr>
          <p:cNvPr id="61" name="TextBox 60"/>
          <p:cNvSpPr txBox="1"/>
          <p:nvPr/>
        </p:nvSpPr>
        <p:spPr>
          <a:xfrm rot="19856401">
            <a:off x="1326268" y="632365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8cm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373162" y="644219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63" name="TextBox 62"/>
          <p:cNvSpPr txBox="1"/>
          <p:nvPr/>
        </p:nvSpPr>
        <p:spPr>
          <a:xfrm rot="17544064">
            <a:off x="2004716" y="567784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3cm</a:t>
            </a:r>
          </a:p>
        </p:txBody>
      </p:sp>
      <p:sp>
        <p:nvSpPr>
          <p:cNvPr id="64" name="TextBox 63"/>
          <p:cNvSpPr txBox="1"/>
          <p:nvPr/>
        </p:nvSpPr>
        <p:spPr>
          <a:xfrm rot="19856401">
            <a:off x="3341534" y="62575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2cm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2714703" y="5344355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 rot="16200000">
            <a:off x="2319505" y="586362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701690" y="644219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68" name="TextBox 67"/>
          <p:cNvSpPr txBox="1"/>
          <p:nvPr/>
        </p:nvSpPr>
        <p:spPr>
          <a:xfrm rot="15094860">
            <a:off x="3982622" y="579981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3cm</a:t>
            </a:r>
          </a:p>
        </p:txBody>
      </p:sp>
      <p:sp>
        <p:nvSpPr>
          <p:cNvPr id="69" name="TextBox 68"/>
          <p:cNvSpPr txBox="1"/>
          <p:nvPr/>
        </p:nvSpPr>
        <p:spPr>
          <a:xfrm rot="19856401">
            <a:off x="5775961" y="6328822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8cm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5043231" y="5344355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 rot="16200000">
            <a:off x="4648033" y="586362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285472" y="645987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73" name="TextBox 72"/>
          <p:cNvSpPr txBox="1"/>
          <p:nvPr/>
        </p:nvSpPr>
        <p:spPr>
          <a:xfrm rot="19856401">
            <a:off x="8359743" y="634650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2cm</a:t>
            </a:r>
          </a:p>
        </p:txBody>
      </p:sp>
      <p:sp>
        <p:nvSpPr>
          <p:cNvPr id="74" name="TextBox 73"/>
          <p:cNvSpPr txBox="1"/>
          <p:nvPr/>
        </p:nvSpPr>
        <p:spPr>
          <a:xfrm rot="16200000">
            <a:off x="8094009" y="572929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75" name="TextBox 74"/>
          <p:cNvSpPr txBox="1"/>
          <p:nvPr/>
        </p:nvSpPr>
        <p:spPr>
          <a:xfrm rot="16200000">
            <a:off x="6336284" y="598330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3cm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385916" y="469203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2cm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2157" y="1003257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48cm</a:t>
            </a:r>
            <a:r>
              <a:rPr lang="en-GB" b="1" baseline="30000" dirty="0">
                <a:solidFill>
                  <a:srgbClr val="FF0000"/>
                </a:solidFill>
              </a:rPr>
              <a:t>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115321" y="1118354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48cm</a:t>
            </a:r>
            <a:r>
              <a:rPr lang="en-GB" b="1" baseline="30000" dirty="0">
                <a:solidFill>
                  <a:srgbClr val="FF0000"/>
                </a:solidFill>
              </a:rPr>
              <a:t>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509818" y="975361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96cm</a:t>
            </a:r>
            <a:r>
              <a:rPr lang="en-GB" b="1" baseline="30000" dirty="0">
                <a:solidFill>
                  <a:srgbClr val="FF0000"/>
                </a:solidFill>
              </a:rPr>
              <a:t>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378530" y="1453505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64cm</a:t>
            </a:r>
            <a:r>
              <a:rPr lang="en-GB" b="1" baseline="30000" dirty="0">
                <a:solidFill>
                  <a:srgbClr val="FF0000"/>
                </a:solidFill>
              </a:rPr>
              <a:t>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982157" y="3487291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96cm</a:t>
            </a:r>
            <a:r>
              <a:rPr lang="en-GB" b="1" baseline="30000" dirty="0">
                <a:solidFill>
                  <a:srgbClr val="FF0000"/>
                </a:solidFill>
              </a:rPr>
              <a:t>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115321" y="3602388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24cm</a:t>
            </a:r>
            <a:r>
              <a:rPr lang="en-GB" b="1" baseline="30000" dirty="0">
                <a:solidFill>
                  <a:srgbClr val="FF0000"/>
                </a:solidFill>
              </a:rPr>
              <a:t>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418183" y="3458429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192cm</a:t>
            </a:r>
            <a:r>
              <a:rPr lang="en-GB" b="1" baseline="30000" dirty="0">
                <a:solidFill>
                  <a:srgbClr val="FF0000"/>
                </a:solidFill>
              </a:rPr>
              <a:t>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363588" y="3801602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32cm</a:t>
            </a:r>
            <a:r>
              <a:rPr lang="en-GB" b="1" baseline="30000" dirty="0">
                <a:solidFill>
                  <a:srgbClr val="FF0000"/>
                </a:solidFill>
              </a:rPr>
              <a:t>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09602" y="5619213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72cm</a:t>
            </a:r>
            <a:r>
              <a:rPr lang="en-GB" b="1" baseline="30000" dirty="0">
                <a:solidFill>
                  <a:srgbClr val="FF0000"/>
                </a:solidFill>
              </a:rPr>
              <a:t>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042766" y="5734310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24cm</a:t>
            </a:r>
            <a:r>
              <a:rPr lang="en-GB" b="1" baseline="30000" dirty="0">
                <a:solidFill>
                  <a:srgbClr val="FF0000"/>
                </a:solidFill>
              </a:rPr>
              <a:t>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437263" y="5591317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192cm</a:t>
            </a:r>
            <a:r>
              <a:rPr lang="en-GB" b="1" baseline="30000" dirty="0">
                <a:solidFill>
                  <a:srgbClr val="FF0000"/>
                </a:solidFill>
              </a:rPr>
              <a:t>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305975" y="6069461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40cm</a:t>
            </a:r>
            <a:r>
              <a:rPr lang="en-GB" b="1" baseline="30000" dirty="0">
                <a:solidFill>
                  <a:srgbClr val="FF0000"/>
                </a:solidFill>
              </a:rPr>
              <a:t>3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614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128</Words>
  <Application>Microsoft Office PowerPoint</Application>
  <PresentationFormat>On-screen Show (4:3)</PresentationFormat>
  <Paragraphs>124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Volume:  Volume of prisms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92</cp:revision>
  <dcterms:created xsi:type="dcterms:W3CDTF">2018-01-26T08:52:52Z</dcterms:created>
  <dcterms:modified xsi:type="dcterms:W3CDTF">2019-02-08T16:34:39Z</dcterms:modified>
</cp:coreProperties>
</file>