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9" r:id="rId2"/>
    <p:sldId id="292" r:id="rId3"/>
    <p:sldId id="297" r:id="rId4"/>
    <p:sldId id="300" r:id="rId5"/>
    <p:sldId id="301" r:id="rId6"/>
    <p:sldId id="302" r:id="rId7"/>
    <p:sldId id="303" r:id="rId8"/>
    <p:sldId id="295" r:id="rId9"/>
    <p:sldId id="296" r:id="rId10"/>
    <p:sldId id="298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77039" autoAdjust="0"/>
  </p:normalViewPr>
  <p:slideViewPr>
    <p:cSldViewPr snapToGrid="0">
      <p:cViewPr varScale="1">
        <p:scale>
          <a:sx n="66" d="100"/>
          <a:sy n="66" d="100"/>
        </p:scale>
        <p:origin x="2059" y="53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2A451-1D68-4C67-BE54-8E146B936B1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1062-EF12-46A9-B437-7769B7E47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1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1062-EF12-46A9-B437-7769B7E470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4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4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7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7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0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1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8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0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5939-B29A-4B1C-9214-A2E5F705DF7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microsoft.com/office/2007/relationships/hdphoto" Target="../media/hdphoto20.wdp"/><Relationship Id="rId7" Type="http://schemas.microsoft.com/office/2007/relationships/hdphoto" Target="../media/hdphoto22.wdp"/><Relationship Id="rId12" Type="http://schemas.openxmlformats.org/officeDocument/2006/relationships/image" Target="../media/image34.png"/><Relationship Id="rId17" Type="http://schemas.openxmlformats.org/officeDocument/2006/relationships/image" Target="../media/image51.png"/><Relationship Id="rId2" Type="http://schemas.openxmlformats.org/officeDocument/2006/relationships/image" Target="../media/image29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5" Type="http://schemas.openxmlformats.org/officeDocument/2006/relationships/image" Target="../media/image49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23.wdp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25.wdp"/><Relationship Id="rId7" Type="http://schemas.microsoft.com/office/2007/relationships/hdphoto" Target="../media/hdphoto2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26.wdp"/><Relationship Id="rId10" Type="http://schemas.openxmlformats.org/officeDocument/2006/relationships/image" Target="../media/image58.png"/><Relationship Id="rId4" Type="http://schemas.openxmlformats.org/officeDocument/2006/relationships/image" Target="../media/image36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9.wdp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0.wdp"/><Relationship Id="rId7" Type="http://schemas.microsoft.com/office/2007/relationships/hdphoto" Target="../media/hdphoto22.wdp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2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7" Type="http://schemas.microsoft.com/office/2007/relationships/hdphoto" Target="../media/hdphoto2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26.wdp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3.wdp"/><Relationship Id="rId18" Type="http://schemas.openxmlformats.org/officeDocument/2006/relationships/image" Target="../media/image27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22.png"/><Relationship Id="rId17" Type="http://schemas.openxmlformats.org/officeDocument/2006/relationships/image" Target="../media/image260.png"/><Relationship Id="rId2" Type="http://schemas.openxmlformats.org/officeDocument/2006/relationships/image" Target="../media/image17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openxmlformats.org/officeDocument/2006/relationships/image" Target="../media/image240.png"/><Relationship Id="rId10" Type="http://schemas.openxmlformats.org/officeDocument/2006/relationships/image" Target="../media/image21.png"/><Relationship Id="rId19" Type="http://schemas.openxmlformats.org/officeDocument/2006/relationships/image" Target="../media/image280.png"/><Relationship Id="rId4" Type="http://schemas.openxmlformats.org/officeDocument/2006/relationships/image" Target="../media/image18.png"/><Relationship Id="rId9" Type="http://schemas.microsoft.com/office/2007/relationships/hdphoto" Target="../media/hdphoto11.wdp"/><Relationship Id="rId14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9.wdp"/><Relationship Id="rId18" Type="http://schemas.openxmlformats.org/officeDocument/2006/relationships/image" Target="../media/image39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openxmlformats.org/officeDocument/2006/relationships/image" Target="../media/image28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5" Type="http://schemas.openxmlformats.org/officeDocument/2006/relationships/image" Target="../media/image360.png"/><Relationship Id="rId10" Type="http://schemas.openxmlformats.org/officeDocument/2006/relationships/image" Target="../media/image27.png"/><Relationship Id="rId19" Type="http://schemas.openxmlformats.org/officeDocument/2006/relationships/image" Target="../media/image40.png"/><Relationship Id="rId4" Type="http://schemas.openxmlformats.org/officeDocument/2006/relationships/image" Target="../media/image24.png"/><Relationship Id="rId9" Type="http://schemas.microsoft.com/office/2007/relationships/hdphoto" Target="../media/hdphoto17.wdp"/><Relationship Id="rId14" Type="http://schemas.openxmlformats.org/officeDocument/2006/relationships/image" Target="../media/image3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45" y="139976"/>
            <a:ext cx="6254708" cy="138686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Equation of a straight line from a graph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B9031-E283-42AE-8AB1-E4698CE3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89" y="2599663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8B4450-FA42-4E6C-85FF-547FED49AD1C}"/>
              </a:ext>
            </a:extLst>
          </p:cNvPr>
          <p:cNvSpPr txBox="1">
            <a:spLocks/>
          </p:cNvSpPr>
          <p:nvPr/>
        </p:nvSpPr>
        <p:spPr>
          <a:xfrm>
            <a:off x="615775" y="1868882"/>
            <a:ext cx="1129900" cy="74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Silent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41C9B5-107A-4237-A699-B03FDE924B02}"/>
              </a:ext>
            </a:extLst>
          </p:cNvPr>
          <p:cNvSpPr txBox="1">
            <a:spLocks/>
          </p:cNvSpPr>
          <p:nvPr/>
        </p:nvSpPr>
        <p:spPr>
          <a:xfrm>
            <a:off x="2654031" y="2043456"/>
            <a:ext cx="1292775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EF6F7E-60A8-4269-B56D-EA7FDB31BFB9}"/>
              </a:ext>
            </a:extLst>
          </p:cNvPr>
          <p:cNvSpPr txBox="1">
            <a:spLocks/>
          </p:cNvSpPr>
          <p:nvPr/>
        </p:nvSpPr>
        <p:spPr>
          <a:xfrm>
            <a:off x="4855162" y="2043456"/>
            <a:ext cx="1384033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AE33AA-B4D9-4F9C-9E3E-C1CC5FF1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9" y="2561145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25" y="2553875"/>
            <a:ext cx="914400" cy="91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9A4E36-4EB9-4BD0-B817-7F8AFF917375}"/>
              </a:ext>
            </a:extLst>
          </p:cNvPr>
          <p:cNvSpPr txBox="1">
            <a:spLocks/>
          </p:cNvSpPr>
          <p:nvPr/>
        </p:nvSpPr>
        <p:spPr>
          <a:xfrm>
            <a:off x="7147551" y="1847072"/>
            <a:ext cx="1384033" cy="78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Intelligent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1B7783-623F-41B2-9FCC-FB3BFE8CA0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54" y="2642772"/>
            <a:ext cx="1621437" cy="786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44E449-DC1A-4D44-8D31-66FA7BF3F950}"/>
              </a:ext>
            </a:extLst>
          </p:cNvPr>
          <p:cNvSpPr txBox="1"/>
          <p:nvPr/>
        </p:nvSpPr>
        <p:spPr>
          <a:xfrm rot="16200000">
            <a:off x="-412810" y="6075856"/>
            <a:ext cx="1194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1AA12A-6B25-42B6-9A89-D3547DC253D7}"/>
                  </a:ext>
                </a:extLst>
              </p:cNvPr>
              <p:cNvSpPr txBox="1"/>
              <p:nvPr/>
            </p:nvSpPr>
            <p:spPr>
              <a:xfrm>
                <a:off x="1427345" y="6119336"/>
                <a:ext cx="1354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1AA12A-6B25-42B6-9A89-D3547DC2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345" y="6119336"/>
                <a:ext cx="135466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4505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16" y="3514063"/>
            <a:ext cx="1685925" cy="246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69" y="3556707"/>
            <a:ext cx="1622855" cy="236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1AA12A-6B25-42B6-9A89-D3547DC253D7}"/>
                  </a:ext>
                </a:extLst>
              </p:cNvPr>
              <p:cNvSpPr txBox="1"/>
              <p:nvPr/>
            </p:nvSpPr>
            <p:spPr>
              <a:xfrm>
                <a:off x="3833697" y="6137997"/>
                <a:ext cx="15245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1AA12A-6B25-42B6-9A89-D3547DC2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697" y="6137997"/>
                <a:ext cx="1524585" cy="369332"/>
              </a:xfrm>
              <a:prstGeom prst="rect">
                <a:avLst/>
              </a:prstGeom>
              <a:blipFill>
                <a:blip r:embed="rId12"/>
                <a:stretch>
                  <a:fillRect l="-4400" r="-44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56" y="3514063"/>
            <a:ext cx="1676590" cy="24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1AA12A-6B25-42B6-9A89-D3547DC253D7}"/>
                  </a:ext>
                </a:extLst>
              </p:cNvPr>
              <p:cNvSpPr txBox="1"/>
              <p:nvPr/>
            </p:nvSpPr>
            <p:spPr>
              <a:xfrm>
                <a:off x="6467782" y="6137997"/>
                <a:ext cx="1354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1AA12A-6B25-42B6-9A89-D3547DC2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82" y="6137997"/>
                <a:ext cx="1354666" cy="369332"/>
              </a:xfrm>
              <a:prstGeom prst="rect">
                <a:avLst/>
              </a:prstGeom>
              <a:blipFill>
                <a:blip r:embed="rId15"/>
                <a:stretch>
                  <a:fillRect l="-4955" r="-495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37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2E442E-1BE6-4E6C-B4AE-31651F316EF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2047" y="3730090"/>
            <a:ext cx="1971675" cy="2828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E27-89BF-46ED-9695-829E2A25CF0C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8741" y="3786726"/>
            <a:ext cx="1952625" cy="2838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5218F4-4713-4CFE-B308-13FFCF917455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230" y="3707766"/>
            <a:ext cx="2010410" cy="2819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3F915D-1CBC-4D04-B9A3-60AB102EE0C8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6327" y="501599"/>
            <a:ext cx="2017395" cy="2838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A84DB6-67FA-4F6B-9592-3CF6F79582BB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4880" y="577751"/>
            <a:ext cx="1991995" cy="2838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CAAC4F-CBD5-4D20-8AB9-404372CC619C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657078" y="578972"/>
            <a:ext cx="1844675" cy="2724150"/>
          </a:xfrm>
          <a:prstGeom prst="rect">
            <a:avLst/>
          </a:prstGeom>
        </p:spPr>
      </p:pic>
      <p:sp>
        <p:nvSpPr>
          <p:cNvPr id="8" name="Text Box 24">
            <a:extLst>
              <a:ext uri="{FF2B5EF4-FFF2-40B4-BE49-F238E27FC236}">
                <a16:creationId xmlns:a16="http://schemas.microsoft.com/office/drawing/2014/main" id="{F01498FC-10C9-4C38-AE72-BC10E775CB3C}"/>
              </a:ext>
            </a:extLst>
          </p:cNvPr>
          <p:cNvSpPr txBox="1"/>
          <p:nvPr/>
        </p:nvSpPr>
        <p:spPr>
          <a:xfrm>
            <a:off x="657078" y="3734050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BE548522-3964-4CCE-B9DA-5F26B1DC5BC8}"/>
              </a:ext>
            </a:extLst>
          </p:cNvPr>
          <p:cNvSpPr txBox="1"/>
          <p:nvPr/>
        </p:nvSpPr>
        <p:spPr>
          <a:xfrm>
            <a:off x="3533775" y="3817623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855BCE13-DBF8-4992-8070-A55A82C6F681}"/>
              </a:ext>
            </a:extLst>
          </p:cNvPr>
          <p:cNvSpPr txBox="1"/>
          <p:nvPr/>
        </p:nvSpPr>
        <p:spPr>
          <a:xfrm>
            <a:off x="6512047" y="3737027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33C18DA8-A268-4F77-8711-1861EBDC7231}"/>
              </a:ext>
            </a:extLst>
          </p:cNvPr>
          <p:cNvSpPr txBox="1"/>
          <p:nvPr/>
        </p:nvSpPr>
        <p:spPr>
          <a:xfrm>
            <a:off x="2107210" y="641272"/>
            <a:ext cx="380414" cy="2410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FF4F07FF-84E8-4F8A-9D62-377D25CA972F}"/>
              </a:ext>
            </a:extLst>
          </p:cNvPr>
          <p:cNvSpPr txBox="1"/>
          <p:nvPr/>
        </p:nvSpPr>
        <p:spPr>
          <a:xfrm>
            <a:off x="3533775" y="579410"/>
            <a:ext cx="418110" cy="30289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AA9D3229-472E-401D-AFCC-A413A88E3F42}"/>
              </a:ext>
            </a:extLst>
          </p:cNvPr>
          <p:cNvSpPr txBox="1"/>
          <p:nvPr/>
        </p:nvSpPr>
        <p:spPr>
          <a:xfrm>
            <a:off x="6460002" y="578971"/>
            <a:ext cx="397998" cy="30333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E1FA3A-56B1-45C3-B837-AC003929ACA5}"/>
              </a:ext>
            </a:extLst>
          </p:cNvPr>
          <p:cNvSpPr txBox="1"/>
          <p:nvPr/>
        </p:nvSpPr>
        <p:spPr>
          <a:xfrm>
            <a:off x="2758137" y="22011"/>
            <a:ext cx="398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Find the equation of each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8053" y="1635579"/>
                <a:ext cx="161133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53" y="1635579"/>
                <a:ext cx="1611339" cy="6109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84880" y="1520998"/>
                <a:ext cx="161133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880" y="1520998"/>
                <a:ext cx="1611339" cy="61093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87216" y="641272"/>
                <a:ext cx="161133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16" y="641272"/>
                <a:ext cx="1611339" cy="61093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6798" y="5702462"/>
                <a:ext cx="139974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798" y="5702462"/>
                <a:ext cx="1399742" cy="61093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76374" y="3960498"/>
                <a:ext cx="139974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74" y="3960498"/>
                <a:ext cx="1399742" cy="61093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98013" y="4723834"/>
                <a:ext cx="161133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13" y="4723834"/>
                <a:ext cx="1611339" cy="61093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2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4437D23-9801-4A61-921A-25909BDB0C1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505" y="1826723"/>
            <a:ext cx="2397760" cy="1692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6423FD-8D7B-4E37-97F9-3D25091DD54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1514" y="1826723"/>
            <a:ext cx="1815465" cy="26746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E0688A-0D75-476E-9A8F-82FEFDCDF629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4524" y="1826723"/>
            <a:ext cx="1867535" cy="2632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DA80A8-040F-401F-AECA-7995E906C235}"/>
              </a:ext>
            </a:extLst>
          </p:cNvPr>
          <p:cNvSpPr txBox="1"/>
          <p:nvPr/>
        </p:nvSpPr>
        <p:spPr>
          <a:xfrm>
            <a:off x="647505" y="773723"/>
            <a:ext cx="279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Challenge Questions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A656F8-9881-448D-AB09-DC79843E7795}"/>
              </a:ext>
            </a:extLst>
          </p:cNvPr>
          <p:cNvSpPr txBox="1"/>
          <p:nvPr/>
        </p:nvSpPr>
        <p:spPr>
          <a:xfrm>
            <a:off x="647505" y="1235388"/>
            <a:ext cx="398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Find the equation of each line</a:t>
            </a: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EDA03F8A-8849-4FB9-B61E-A68D7654FB35}"/>
              </a:ext>
            </a:extLst>
          </p:cNvPr>
          <p:cNvSpPr txBox="1"/>
          <p:nvPr/>
        </p:nvSpPr>
        <p:spPr>
          <a:xfrm>
            <a:off x="2639477" y="1826723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EB765BA1-1588-4B47-9805-507653708E0F}"/>
              </a:ext>
            </a:extLst>
          </p:cNvPr>
          <p:cNvSpPr txBox="1"/>
          <p:nvPr/>
        </p:nvSpPr>
        <p:spPr>
          <a:xfrm>
            <a:off x="4993399" y="1826723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49">
            <a:extLst>
              <a:ext uri="{FF2B5EF4-FFF2-40B4-BE49-F238E27FC236}">
                <a16:creationId xmlns:a16="http://schemas.microsoft.com/office/drawing/2014/main" id="{0409D24B-15D0-4D67-8D8F-03F52AE80A41}"/>
              </a:ext>
            </a:extLst>
          </p:cNvPr>
          <p:cNvSpPr txBox="1"/>
          <p:nvPr/>
        </p:nvSpPr>
        <p:spPr>
          <a:xfrm>
            <a:off x="8010109" y="1826723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6514" y="3655030"/>
                <a:ext cx="1672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514" y="3655030"/>
                <a:ext cx="167225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83119" y="4501343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119" y="4501343"/>
                <a:ext cx="149912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72931" y="4527116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931" y="4527116"/>
                <a:ext cx="149912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7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72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0952" y="57300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398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60B414-114B-4C8A-A820-7B5C5C59B80C}"/>
              </a:ext>
            </a:extLst>
          </p:cNvPr>
          <p:cNvSpPr txBox="1"/>
          <p:nvPr/>
        </p:nvSpPr>
        <p:spPr>
          <a:xfrm>
            <a:off x="349812" y="615802"/>
            <a:ext cx="37459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What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the equation of the graph?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3" y="1354466"/>
            <a:ext cx="26193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66" y="1354466"/>
            <a:ext cx="25622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60B414-114B-4C8A-A820-7B5C5C59B80C}"/>
              </a:ext>
            </a:extLst>
          </p:cNvPr>
          <p:cNvSpPr txBox="1"/>
          <p:nvPr/>
        </p:nvSpPr>
        <p:spPr>
          <a:xfrm>
            <a:off x="4653584" y="615802"/>
            <a:ext cx="38691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What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the equation of the graph?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60B414-114B-4C8A-A820-7B5C5C59B80C}"/>
                  </a:ext>
                </a:extLst>
              </p:cNvPr>
              <p:cNvSpPr txBox="1"/>
              <p:nvPr/>
            </p:nvSpPr>
            <p:spPr>
              <a:xfrm>
                <a:off x="4576224" y="5252459"/>
                <a:ext cx="3433364" cy="1260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Gradient is</a:t>
                </a:r>
                <a:r>
                  <a:rPr kumimoji="0" lang="en-GB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GB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den>
                    </m:f>
                    <m:r>
                      <a:rPr kumimoji="0" lang="en-GB" sz="2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endParaRPr kumimoji="0" lang="en-GB" sz="2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-intercept is 		</a:t>
                </a:r>
                <a14:m>
                  <m:oMath xmlns:m="http://schemas.openxmlformats.org/officeDocument/2006/math">
                    <m:r>
                      <a: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 </m:t>
                    </m:r>
                    <m:r>
                      <a:rPr kumimoji="0" lang="en-GB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Equation is </a:t>
                </a:r>
                <a14:m>
                  <m:oMath xmlns:m="http://schemas.openxmlformats.org/officeDocument/2006/math"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60B414-114B-4C8A-A820-7B5C5C59B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24" y="5252459"/>
                <a:ext cx="3433364" cy="1260986"/>
              </a:xfrm>
              <a:prstGeom prst="rect">
                <a:avLst/>
              </a:prstGeom>
              <a:blipFill rotWithShape="1">
                <a:blip r:embed="rId6"/>
                <a:stretch>
                  <a:fillRect l="-5506" t="-971" b="-14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Isosceles Triangle 1"/>
          <p:cNvSpPr/>
          <p:nvPr/>
        </p:nvSpPr>
        <p:spPr>
          <a:xfrm>
            <a:off x="6730822" y="3337054"/>
            <a:ext cx="232796" cy="695325"/>
          </a:xfrm>
          <a:prstGeom prst="triangle">
            <a:avLst>
              <a:gd name="adj" fmla="val 100000"/>
            </a:avLst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92906" y="389088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C7CA6-B151-4EDD-A95E-A8D15D401437}"/>
              </a:ext>
            </a:extLst>
          </p:cNvPr>
          <p:cNvSpPr txBox="1"/>
          <p:nvPr/>
        </p:nvSpPr>
        <p:spPr>
          <a:xfrm>
            <a:off x="6747353" y="42602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EB94B-2E46-4E9F-80DD-6031529C3977}"/>
              </a:ext>
            </a:extLst>
          </p:cNvPr>
          <p:cNvSpPr txBox="1"/>
          <p:nvPr/>
        </p:nvSpPr>
        <p:spPr>
          <a:xfrm>
            <a:off x="6425690" y="470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Isosceles Triangle 14"/>
          <p:cNvSpPr/>
          <p:nvPr/>
        </p:nvSpPr>
        <p:spPr>
          <a:xfrm>
            <a:off x="6963618" y="2641729"/>
            <a:ext cx="232796" cy="695325"/>
          </a:xfrm>
          <a:prstGeom prst="triangle">
            <a:avLst>
              <a:gd name="adj" fmla="val 100000"/>
            </a:avLst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>
            <a:off x="6489110" y="4052712"/>
            <a:ext cx="232796" cy="695325"/>
          </a:xfrm>
          <a:prstGeom prst="triangle">
            <a:avLst>
              <a:gd name="adj" fmla="val 100000"/>
            </a:avLst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 animBg="1"/>
      <p:bldP spid="4" grpId="0"/>
      <p:bldP spid="13" grpId="0"/>
      <p:bldP spid="14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72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0952" y="57300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398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60B414-114B-4C8A-A820-7B5C5C59B80C}"/>
              </a:ext>
            </a:extLst>
          </p:cNvPr>
          <p:cNvSpPr txBox="1"/>
          <p:nvPr/>
        </p:nvSpPr>
        <p:spPr>
          <a:xfrm>
            <a:off x="349812" y="615802"/>
            <a:ext cx="37459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What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the equation of the graph?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938B45-3820-4BFF-8712-E5213EA82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9407" y="1368638"/>
            <a:ext cx="2555937" cy="36975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60B414-114B-4C8A-A820-7B5C5C59B80C}"/>
              </a:ext>
            </a:extLst>
          </p:cNvPr>
          <p:cNvSpPr txBox="1"/>
          <p:nvPr/>
        </p:nvSpPr>
        <p:spPr>
          <a:xfrm>
            <a:off x="4653584" y="615802"/>
            <a:ext cx="38691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What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the equation of the graph?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60B414-114B-4C8A-A820-7B5C5C59B80C}"/>
                  </a:ext>
                </a:extLst>
              </p:cNvPr>
              <p:cNvSpPr txBox="1"/>
              <p:nvPr/>
            </p:nvSpPr>
            <p:spPr>
              <a:xfrm>
                <a:off x="4576224" y="5252459"/>
                <a:ext cx="3433364" cy="1260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Gradient is</a:t>
                </a:r>
                <a:r>
                  <a:rPr kumimoji="0" lang="en-GB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1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GB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GB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den>
                    </m:f>
                    <m:r>
                      <a:rPr kumimoji="0" lang="en-GB" sz="2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GB" sz="2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endParaRPr kumimoji="0" lang="en-GB" sz="2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-intercept is 			</a:t>
                </a:r>
                <a14:m>
                  <m:oMath xmlns:m="http://schemas.openxmlformats.org/officeDocument/2006/math">
                    <m:r>
                      <a:rPr kumimoji="0" lang="en-GB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Equation is </a:t>
                </a:r>
                <a14:m>
                  <m:oMath xmlns:m="http://schemas.openxmlformats.org/officeDocument/2006/math"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60B414-114B-4C8A-A820-7B5C5C59B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24" y="5252459"/>
                <a:ext cx="3433364" cy="1260986"/>
              </a:xfrm>
              <a:prstGeom prst="rect">
                <a:avLst/>
              </a:prstGeom>
              <a:blipFill rotWithShape="1">
                <a:blip r:embed="rId4"/>
                <a:stretch>
                  <a:fillRect l="-5506" t="-971" b="-14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Isosceles Triangle 1"/>
          <p:cNvSpPr/>
          <p:nvPr/>
        </p:nvSpPr>
        <p:spPr>
          <a:xfrm flipV="1">
            <a:off x="6704579" y="4012961"/>
            <a:ext cx="232796" cy="695325"/>
          </a:xfrm>
          <a:prstGeom prst="triangle">
            <a:avLst>
              <a:gd name="adj" fmla="val 100000"/>
            </a:avLst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346729" y="380797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C7CA6-B151-4EDD-A95E-A8D15D401437}"/>
              </a:ext>
            </a:extLst>
          </p:cNvPr>
          <p:cNvSpPr txBox="1"/>
          <p:nvPr/>
        </p:nvSpPr>
        <p:spPr>
          <a:xfrm>
            <a:off x="6937375" y="41020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EB94B-2E46-4E9F-80DD-6031529C3977}"/>
              </a:ext>
            </a:extLst>
          </p:cNvPr>
          <p:cNvSpPr txBox="1"/>
          <p:nvPr/>
        </p:nvSpPr>
        <p:spPr>
          <a:xfrm>
            <a:off x="6679179" y="3719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7FE26-6679-487F-966B-D940FC205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138" y="1370149"/>
            <a:ext cx="2555937" cy="3737167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 flipV="1">
            <a:off x="6486151" y="3286118"/>
            <a:ext cx="232796" cy="695325"/>
          </a:xfrm>
          <a:prstGeom prst="triangle">
            <a:avLst>
              <a:gd name="adj" fmla="val 100000"/>
            </a:avLst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 flipV="1">
            <a:off x="6253355" y="2590793"/>
            <a:ext cx="232796" cy="695325"/>
          </a:xfrm>
          <a:prstGeom prst="triangle">
            <a:avLst>
              <a:gd name="adj" fmla="val 100000"/>
            </a:avLst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 animBg="1"/>
      <p:bldP spid="4" grpId="0"/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31F383-A285-4D0E-893F-CE6C833E46F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784" y="535599"/>
            <a:ext cx="2038350" cy="2856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EC697-41BD-41BD-A70F-0E2E5BADCE94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5280" y="439079"/>
            <a:ext cx="2073910" cy="2952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B5AF-1626-4D88-8B20-EFC5DC280349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336" y="647700"/>
            <a:ext cx="1945640" cy="278130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3BA74DBA-BB71-4010-8059-7AC474439950}"/>
              </a:ext>
            </a:extLst>
          </p:cNvPr>
          <p:cNvSpPr txBox="1"/>
          <p:nvPr/>
        </p:nvSpPr>
        <p:spPr>
          <a:xfrm>
            <a:off x="853977" y="635245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7FECDBBD-09A7-4400-AA1E-D95EE4549730}"/>
              </a:ext>
            </a:extLst>
          </p:cNvPr>
          <p:cNvSpPr txBox="1"/>
          <p:nvPr/>
        </p:nvSpPr>
        <p:spPr>
          <a:xfrm>
            <a:off x="3555280" y="539996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DFF2F393-A3B3-4937-900B-0CEAE8C648A6}"/>
              </a:ext>
            </a:extLst>
          </p:cNvPr>
          <p:cNvSpPr txBox="1"/>
          <p:nvPr/>
        </p:nvSpPr>
        <p:spPr>
          <a:xfrm>
            <a:off x="6436336" y="729763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D034C-13EB-4A51-993B-3056103B4563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784" y="3651008"/>
            <a:ext cx="1990090" cy="293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263861-C7A1-4EDB-9AAC-12D63C9E5524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740" y="3651008"/>
            <a:ext cx="2076450" cy="3029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64E8F-046C-4E25-ABF1-1F9A8FB44B40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336" y="3736294"/>
            <a:ext cx="1983105" cy="2876550"/>
          </a:xfrm>
          <a:prstGeom prst="rect">
            <a:avLst/>
          </a:prstGeom>
        </p:spPr>
      </p:pic>
      <p:sp>
        <p:nvSpPr>
          <p:cNvPr id="11" name="Text Box 17">
            <a:extLst>
              <a:ext uri="{FF2B5EF4-FFF2-40B4-BE49-F238E27FC236}">
                <a16:creationId xmlns:a16="http://schemas.microsoft.com/office/drawing/2014/main" id="{349B3FB7-BC59-4AD2-803C-18F9057C0830}"/>
              </a:ext>
            </a:extLst>
          </p:cNvPr>
          <p:cNvSpPr txBox="1"/>
          <p:nvPr/>
        </p:nvSpPr>
        <p:spPr>
          <a:xfrm>
            <a:off x="711102" y="3742888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AD9BE270-59FE-45DB-A36C-4D3D1BD46891}"/>
              </a:ext>
            </a:extLst>
          </p:cNvPr>
          <p:cNvSpPr txBox="1"/>
          <p:nvPr/>
        </p:nvSpPr>
        <p:spPr>
          <a:xfrm>
            <a:off x="3555280" y="3701125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B7F12416-4832-4EC5-BDC3-72CE96BFB6D3}"/>
              </a:ext>
            </a:extLst>
          </p:cNvPr>
          <p:cNvSpPr txBox="1"/>
          <p:nvPr/>
        </p:nvSpPr>
        <p:spPr>
          <a:xfrm>
            <a:off x="6436336" y="3795642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5DB42-929B-42FF-952C-C52251534FBB}"/>
              </a:ext>
            </a:extLst>
          </p:cNvPr>
          <p:cNvSpPr txBox="1"/>
          <p:nvPr/>
        </p:nvSpPr>
        <p:spPr>
          <a:xfrm>
            <a:off x="2758137" y="22011"/>
            <a:ext cx="398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equation of each line</a:t>
            </a:r>
          </a:p>
        </p:txBody>
      </p:sp>
    </p:spTree>
    <p:extLst>
      <p:ext uri="{BB962C8B-B14F-4D97-AF65-F5344CB8AC3E}">
        <p14:creationId xmlns:p14="http://schemas.microsoft.com/office/powerpoint/2010/main" val="157286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7F065-AB1E-47F5-A6A5-081DB947455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078" y="623691"/>
            <a:ext cx="2026920" cy="2902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ADF844-72BF-4F11-8A91-F66D66238013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3775" y="617976"/>
            <a:ext cx="2076450" cy="290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55223F-BE25-4B5B-B45D-827306DEC8E8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0002" y="617976"/>
            <a:ext cx="1981200" cy="2877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8658C0-28C4-44D1-8560-37565624637E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078" y="3841677"/>
            <a:ext cx="1861185" cy="2725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F83C6-D59F-4A8C-B512-605B3410C847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3775" y="3999939"/>
            <a:ext cx="1852930" cy="2700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2F831-0871-44DB-94D8-F2AB0B21CA60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8282" y="3915019"/>
            <a:ext cx="1772920" cy="2578735"/>
          </a:xfrm>
          <a:prstGeom prst="rect">
            <a:avLst/>
          </a:prstGeom>
        </p:spPr>
      </p:pic>
      <p:sp>
        <p:nvSpPr>
          <p:cNvPr id="8" name="Text Box 24">
            <a:extLst>
              <a:ext uri="{FF2B5EF4-FFF2-40B4-BE49-F238E27FC236}">
                <a16:creationId xmlns:a16="http://schemas.microsoft.com/office/drawing/2014/main" id="{F01498FC-10C9-4C38-AE72-BC10E775CB3C}"/>
              </a:ext>
            </a:extLst>
          </p:cNvPr>
          <p:cNvSpPr txBox="1"/>
          <p:nvPr/>
        </p:nvSpPr>
        <p:spPr>
          <a:xfrm>
            <a:off x="657078" y="3857064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BE548522-3964-4CCE-B9DA-5F26B1DC5BC8}"/>
              </a:ext>
            </a:extLst>
          </p:cNvPr>
          <p:cNvSpPr txBox="1"/>
          <p:nvPr/>
        </p:nvSpPr>
        <p:spPr>
          <a:xfrm>
            <a:off x="3533775" y="4039675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855BCE13-DBF8-4992-8070-A55A82C6F681}"/>
              </a:ext>
            </a:extLst>
          </p:cNvPr>
          <p:cNvSpPr txBox="1"/>
          <p:nvPr/>
        </p:nvSpPr>
        <p:spPr>
          <a:xfrm>
            <a:off x="6703451" y="3941494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33C18DA8-A268-4F77-8711-1861EBDC7231}"/>
              </a:ext>
            </a:extLst>
          </p:cNvPr>
          <p:cNvSpPr txBox="1"/>
          <p:nvPr/>
        </p:nvSpPr>
        <p:spPr>
          <a:xfrm>
            <a:off x="657078" y="673367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FF4F07FF-84E8-4F8A-9D62-377D25CA972F}"/>
              </a:ext>
            </a:extLst>
          </p:cNvPr>
          <p:cNvSpPr txBox="1"/>
          <p:nvPr/>
        </p:nvSpPr>
        <p:spPr>
          <a:xfrm>
            <a:off x="3533775" y="649749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AA9D3229-472E-401D-AFCC-A413A88E3F42}"/>
              </a:ext>
            </a:extLst>
          </p:cNvPr>
          <p:cNvSpPr txBox="1"/>
          <p:nvPr/>
        </p:nvSpPr>
        <p:spPr>
          <a:xfrm>
            <a:off x="6460002" y="649310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B93625-2C27-4537-8524-F47691A1DCAD}"/>
              </a:ext>
            </a:extLst>
          </p:cNvPr>
          <p:cNvSpPr txBox="1"/>
          <p:nvPr/>
        </p:nvSpPr>
        <p:spPr>
          <a:xfrm>
            <a:off x="2758137" y="22011"/>
            <a:ext cx="398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equation of each line</a:t>
            </a:r>
          </a:p>
        </p:txBody>
      </p:sp>
    </p:spTree>
    <p:extLst>
      <p:ext uri="{BB962C8B-B14F-4D97-AF65-F5344CB8AC3E}">
        <p14:creationId xmlns:p14="http://schemas.microsoft.com/office/powerpoint/2010/main" val="419126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2E442E-1BE6-4E6C-B4AE-31651F316EF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2047" y="3730090"/>
            <a:ext cx="1971675" cy="2828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E27-89BF-46ED-9695-829E2A25CF0C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8741" y="3786726"/>
            <a:ext cx="1952625" cy="2838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5218F4-4713-4CFE-B308-13FFCF917455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230" y="3707766"/>
            <a:ext cx="2010410" cy="2819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3F915D-1CBC-4D04-B9A3-60AB102EE0C8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6327" y="501599"/>
            <a:ext cx="2017395" cy="2838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A84DB6-67FA-4F6B-9592-3CF6F79582BB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4880" y="577751"/>
            <a:ext cx="1991995" cy="2838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CAAC4F-CBD5-4D20-8AB9-404372CC619C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657078" y="578972"/>
            <a:ext cx="1844675" cy="2724150"/>
          </a:xfrm>
          <a:prstGeom prst="rect">
            <a:avLst/>
          </a:prstGeom>
        </p:spPr>
      </p:pic>
      <p:sp>
        <p:nvSpPr>
          <p:cNvPr id="8" name="Text Box 24">
            <a:extLst>
              <a:ext uri="{FF2B5EF4-FFF2-40B4-BE49-F238E27FC236}">
                <a16:creationId xmlns:a16="http://schemas.microsoft.com/office/drawing/2014/main" id="{F01498FC-10C9-4C38-AE72-BC10E775CB3C}"/>
              </a:ext>
            </a:extLst>
          </p:cNvPr>
          <p:cNvSpPr txBox="1"/>
          <p:nvPr/>
        </p:nvSpPr>
        <p:spPr>
          <a:xfrm>
            <a:off x="657078" y="3734050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BE548522-3964-4CCE-B9DA-5F26B1DC5BC8}"/>
              </a:ext>
            </a:extLst>
          </p:cNvPr>
          <p:cNvSpPr txBox="1"/>
          <p:nvPr/>
        </p:nvSpPr>
        <p:spPr>
          <a:xfrm>
            <a:off x="3533775" y="3817623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33C18DA8-A268-4F77-8711-1861EBDC7231}"/>
              </a:ext>
            </a:extLst>
          </p:cNvPr>
          <p:cNvSpPr txBox="1"/>
          <p:nvPr/>
        </p:nvSpPr>
        <p:spPr>
          <a:xfrm>
            <a:off x="2107210" y="641272"/>
            <a:ext cx="380414" cy="2410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FF4F07FF-84E8-4F8A-9D62-377D25CA972F}"/>
              </a:ext>
            </a:extLst>
          </p:cNvPr>
          <p:cNvSpPr txBox="1"/>
          <p:nvPr/>
        </p:nvSpPr>
        <p:spPr>
          <a:xfrm>
            <a:off x="3533775" y="579410"/>
            <a:ext cx="418110" cy="30289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AA9D3229-472E-401D-AFCC-A413A88E3F42}"/>
              </a:ext>
            </a:extLst>
          </p:cNvPr>
          <p:cNvSpPr txBox="1"/>
          <p:nvPr/>
        </p:nvSpPr>
        <p:spPr>
          <a:xfrm>
            <a:off x="6460002" y="578971"/>
            <a:ext cx="397998" cy="30333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E1FA3A-56B1-45C3-B837-AC003929ACA5}"/>
              </a:ext>
            </a:extLst>
          </p:cNvPr>
          <p:cNvSpPr txBox="1"/>
          <p:nvPr/>
        </p:nvSpPr>
        <p:spPr>
          <a:xfrm>
            <a:off x="2758137" y="22011"/>
            <a:ext cx="398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equation of each line</a:t>
            </a:r>
          </a:p>
        </p:txBody>
      </p:sp>
    </p:spTree>
    <p:extLst>
      <p:ext uri="{BB962C8B-B14F-4D97-AF65-F5344CB8AC3E}">
        <p14:creationId xmlns:p14="http://schemas.microsoft.com/office/powerpoint/2010/main" val="367465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4437D23-9801-4A61-921A-25909BDB0C1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505" y="1826723"/>
            <a:ext cx="2397760" cy="1692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6423FD-8D7B-4E37-97F9-3D25091DD54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1514" y="1826723"/>
            <a:ext cx="1815465" cy="26746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E0688A-0D75-476E-9A8F-82FEFDCDF629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4524" y="1826723"/>
            <a:ext cx="1867535" cy="2632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DA80A8-040F-401F-AECA-7995E906C235}"/>
              </a:ext>
            </a:extLst>
          </p:cNvPr>
          <p:cNvSpPr txBox="1"/>
          <p:nvPr/>
        </p:nvSpPr>
        <p:spPr>
          <a:xfrm>
            <a:off x="647505" y="773723"/>
            <a:ext cx="279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 Questions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A656F8-9881-448D-AB09-DC79843E7795}"/>
              </a:ext>
            </a:extLst>
          </p:cNvPr>
          <p:cNvSpPr txBox="1"/>
          <p:nvPr/>
        </p:nvSpPr>
        <p:spPr>
          <a:xfrm>
            <a:off x="647505" y="1235388"/>
            <a:ext cx="398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equation of each line</a:t>
            </a: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EDA03F8A-8849-4FB9-B61E-A68D7654FB35}"/>
              </a:ext>
            </a:extLst>
          </p:cNvPr>
          <p:cNvSpPr txBox="1"/>
          <p:nvPr/>
        </p:nvSpPr>
        <p:spPr>
          <a:xfrm>
            <a:off x="2639477" y="1826723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EB765BA1-1588-4B47-9805-507653708E0F}"/>
              </a:ext>
            </a:extLst>
          </p:cNvPr>
          <p:cNvSpPr txBox="1"/>
          <p:nvPr/>
        </p:nvSpPr>
        <p:spPr>
          <a:xfrm>
            <a:off x="4993399" y="1826723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49">
            <a:extLst>
              <a:ext uri="{FF2B5EF4-FFF2-40B4-BE49-F238E27FC236}">
                <a16:creationId xmlns:a16="http://schemas.microsoft.com/office/drawing/2014/main" id="{0409D24B-15D0-4D67-8D8F-03F52AE80A41}"/>
              </a:ext>
            </a:extLst>
          </p:cNvPr>
          <p:cNvSpPr txBox="1"/>
          <p:nvPr/>
        </p:nvSpPr>
        <p:spPr>
          <a:xfrm>
            <a:off x="8010109" y="1826723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3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31F383-A285-4D0E-893F-CE6C833E46F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784" y="535599"/>
            <a:ext cx="2038350" cy="2856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EC697-41BD-41BD-A70F-0E2E5BADCE94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5280" y="439079"/>
            <a:ext cx="2073910" cy="2952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B5AF-1626-4D88-8B20-EFC5DC280349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336" y="647700"/>
            <a:ext cx="1945640" cy="278130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3BA74DBA-BB71-4010-8059-7AC474439950}"/>
              </a:ext>
            </a:extLst>
          </p:cNvPr>
          <p:cNvSpPr txBox="1"/>
          <p:nvPr/>
        </p:nvSpPr>
        <p:spPr>
          <a:xfrm>
            <a:off x="853977" y="635245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7FECDBBD-09A7-4400-AA1E-D95EE4549730}"/>
              </a:ext>
            </a:extLst>
          </p:cNvPr>
          <p:cNvSpPr txBox="1"/>
          <p:nvPr/>
        </p:nvSpPr>
        <p:spPr>
          <a:xfrm>
            <a:off x="3555280" y="539996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DFF2F393-A3B3-4937-900B-0CEAE8C648A6}"/>
              </a:ext>
            </a:extLst>
          </p:cNvPr>
          <p:cNvSpPr txBox="1"/>
          <p:nvPr/>
        </p:nvSpPr>
        <p:spPr>
          <a:xfrm>
            <a:off x="6436336" y="729763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D034C-13EB-4A51-993B-3056103B4563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784" y="3651008"/>
            <a:ext cx="1990090" cy="293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263861-C7A1-4EDB-9AAC-12D63C9E5524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740" y="3651008"/>
            <a:ext cx="2076450" cy="3029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64E8F-046C-4E25-ABF1-1F9A8FB44B40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336" y="3736294"/>
            <a:ext cx="1983105" cy="2876550"/>
          </a:xfrm>
          <a:prstGeom prst="rect">
            <a:avLst/>
          </a:prstGeom>
        </p:spPr>
      </p:pic>
      <p:sp>
        <p:nvSpPr>
          <p:cNvPr id="11" name="Text Box 17">
            <a:extLst>
              <a:ext uri="{FF2B5EF4-FFF2-40B4-BE49-F238E27FC236}">
                <a16:creationId xmlns:a16="http://schemas.microsoft.com/office/drawing/2014/main" id="{349B3FB7-BC59-4AD2-803C-18F9057C0830}"/>
              </a:ext>
            </a:extLst>
          </p:cNvPr>
          <p:cNvSpPr txBox="1"/>
          <p:nvPr/>
        </p:nvSpPr>
        <p:spPr>
          <a:xfrm>
            <a:off x="711102" y="3742888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AD9BE270-59FE-45DB-A36C-4D3D1BD46891}"/>
              </a:ext>
            </a:extLst>
          </p:cNvPr>
          <p:cNvSpPr txBox="1"/>
          <p:nvPr/>
        </p:nvSpPr>
        <p:spPr>
          <a:xfrm>
            <a:off x="3555280" y="3701125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B7F12416-4832-4EC5-BDC3-72CE96BFB6D3}"/>
              </a:ext>
            </a:extLst>
          </p:cNvPr>
          <p:cNvSpPr txBox="1"/>
          <p:nvPr/>
        </p:nvSpPr>
        <p:spPr>
          <a:xfrm>
            <a:off x="6436336" y="3795642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5DB42-929B-42FF-952C-C52251534FBB}"/>
              </a:ext>
            </a:extLst>
          </p:cNvPr>
          <p:cNvSpPr txBox="1"/>
          <p:nvPr/>
        </p:nvSpPr>
        <p:spPr>
          <a:xfrm>
            <a:off x="2758137" y="22011"/>
            <a:ext cx="398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Find the equation of each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8604" y="2616465"/>
                <a:ext cx="1361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04" y="2616465"/>
                <a:ext cx="1361270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55280" y="2663119"/>
                <a:ext cx="1534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280" y="2663119"/>
                <a:ext cx="1534394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36336" y="1015513"/>
                <a:ext cx="1361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336" y="1015513"/>
                <a:ext cx="1361270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04988" y="5924183"/>
                <a:ext cx="1361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988" y="5924183"/>
                <a:ext cx="1361270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52740" y="4989903"/>
                <a:ext cx="1361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740" y="4989903"/>
                <a:ext cx="1361270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90095" y="4818454"/>
                <a:ext cx="1534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095" y="4818454"/>
                <a:ext cx="1534394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2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7F065-AB1E-47F5-A6A5-081DB947455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078" y="623691"/>
            <a:ext cx="2026920" cy="2902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ADF844-72BF-4F11-8A91-F66D66238013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3775" y="617976"/>
            <a:ext cx="2076450" cy="290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55223F-BE25-4B5B-B45D-827306DEC8E8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0002" y="617976"/>
            <a:ext cx="1981200" cy="2877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8658C0-28C4-44D1-8560-37565624637E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078" y="3841677"/>
            <a:ext cx="1861185" cy="2725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F83C6-D59F-4A8C-B512-605B3410C847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3775" y="3999939"/>
            <a:ext cx="1852930" cy="2700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2F831-0871-44DB-94D8-F2AB0B21CA60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8282" y="3915019"/>
            <a:ext cx="1772920" cy="2578735"/>
          </a:xfrm>
          <a:prstGeom prst="rect">
            <a:avLst/>
          </a:prstGeom>
        </p:spPr>
      </p:pic>
      <p:sp>
        <p:nvSpPr>
          <p:cNvPr id="8" name="Text Box 24">
            <a:extLst>
              <a:ext uri="{FF2B5EF4-FFF2-40B4-BE49-F238E27FC236}">
                <a16:creationId xmlns:a16="http://schemas.microsoft.com/office/drawing/2014/main" id="{F01498FC-10C9-4C38-AE72-BC10E775CB3C}"/>
              </a:ext>
            </a:extLst>
          </p:cNvPr>
          <p:cNvSpPr txBox="1"/>
          <p:nvPr/>
        </p:nvSpPr>
        <p:spPr>
          <a:xfrm>
            <a:off x="657078" y="3857064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BE548522-3964-4CCE-B9DA-5F26B1DC5BC8}"/>
              </a:ext>
            </a:extLst>
          </p:cNvPr>
          <p:cNvSpPr txBox="1"/>
          <p:nvPr/>
        </p:nvSpPr>
        <p:spPr>
          <a:xfrm>
            <a:off x="3533775" y="4039675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855BCE13-DBF8-4992-8070-A55A82C6F681}"/>
              </a:ext>
            </a:extLst>
          </p:cNvPr>
          <p:cNvSpPr txBox="1"/>
          <p:nvPr/>
        </p:nvSpPr>
        <p:spPr>
          <a:xfrm>
            <a:off x="6703451" y="3941494"/>
            <a:ext cx="3619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33C18DA8-A268-4F77-8711-1861EBDC7231}"/>
              </a:ext>
            </a:extLst>
          </p:cNvPr>
          <p:cNvSpPr txBox="1"/>
          <p:nvPr/>
        </p:nvSpPr>
        <p:spPr>
          <a:xfrm>
            <a:off x="657078" y="673367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FF4F07FF-84E8-4F8A-9D62-377D25CA972F}"/>
              </a:ext>
            </a:extLst>
          </p:cNvPr>
          <p:cNvSpPr txBox="1"/>
          <p:nvPr/>
        </p:nvSpPr>
        <p:spPr>
          <a:xfrm>
            <a:off x="3533775" y="649749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AA9D3229-472E-401D-AFCC-A413A88E3F42}"/>
              </a:ext>
            </a:extLst>
          </p:cNvPr>
          <p:cNvSpPr txBox="1"/>
          <p:nvPr/>
        </p:nvSpPr>
        <p:spPr>
          <a:xfrm>
            <a:off x="6460002" y="649310"/>
            <a:ext cx="28575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B93625-2C27-4537-8524-F47691A1DCAD}"/>
              </a:ext>
            </a:extLst>
          </p:cNvPr>
          <p:cNvSpPr txBox="1"/>
          <p:nvPr/>
        </p:nvSpPr>
        <p:spPr>
          <a:xfrm>
            <a:off x="2758137" y="22011"/>
            <a:ext cx="398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Find the equation of each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15722" y="1890317"/>
                <a:ext cx="1534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22" y="1890317"/>
                <a:ext cx="1534394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9587" y="1910040"/>
                <a:ext cx="1534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87" y="1910040"/>
                <a:ext cx="1534394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60002" y="2042717"/>
                <a:ext cx="1672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002" y="2042717"/>
                <a:ext cx="1672253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5722" y="5845766"/>
                <a:ext cx="139974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22" y="5845766"/>
                <a:ext cx="1399742" cy="61093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60240" y="4898919"/>
                <a:ext cx="139974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40" y="4898919"/>
                <a:ext cx="1399742" cy="61093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44932" y="5730252"/>
                <a:ext cx="161133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932" y="5730252"/>
                <a:ext cx="1611339" cy="61093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6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319</Words>
  <Application>Microsoft Office PowerPoint</Application>
  <PresentationFormat>On-screen Show (4:3)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Equation of a straight line from a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M.Baker</dc:creator>
  <cp:lastModifiedBy>Craig Barton</cp:lastModifiedBy>
  <cp:revision>136</cp:revision>
  <dcterms:created xsi:type="dcterms:W3CDTF">2018-01-26T08:52:52Z</dcterms:created>
  <dcterms:modified xsi:type="dcterms:W3CDTF">2019-02-07T09:51:36Z</dcterms:modified>
</cp:coreProperties>
</file>