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9"/>
  </p:normalViewPr>
  <p:slideViewPr>
    <p:cSldViewPr snapToGrid="0" snapToObjects="1">
      <p:cViewPr varScale="1">
        <p:scale>
          <a:sx n="93" d="100"/>
          <a:sy n="93" d="100"/>
        </p:scale>
        <p:origin x="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4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5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2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5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1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5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4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2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8E48-B804-704E-B881-10F24038A6E4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3E69-F02C-2D4D-B72B-B7153434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F75952B3-D253-5047-A94C-AE06C13AE5A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3121587"/>
                  </p:ext>
                </p:extLst>
              </p:nvPr>
            </p:nvGraphicFramePr>
            <p:xfrm>
              <a:off x="81033" y="141281"/>
              <a:ext cx="8965986" cy="6624719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2988662">
                      <a:extLst>
                        <a:ext uri="{9D8B030D-6E8A-4147-A177-3AD203B41FA5}">
                          <a16:colId xmlns:a16="http://schemas.microsoft.com/office/drawing/2014/main" val="3661443818"/>
                        </a:ext>
                      </a:extLst>
                    </a:gridCol>
                    <a:gridCol w="2988662">
                      <a:extLst>
                        <a:ext uri="{9D8B030D-6E8A-4147-A177-3AD203B41FA5}">
                          <a16:colId xmlns:a16="http://schemas.microsoft.com/office/drawing/2014/main" val="1232874080"/>
                        </a:ext>
                      </a:extLst>
                    </a:gridCol>
                    <a:gridCol w="2988662">
                      <a:extLst>
                        <a:ext uri="{9D8B030D-6E8A-4147-A177-3AD203B41FA5}">
                          <a16:colId xmlns:a16="http://schemas.microsoft.com/office/drawing/2014/main" val="418000792"/>
                        </a:ext>
                      </a:extLst>
                    </a:gridCol>
                  </a:tblGrid>
                  <a:tr h="67758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33715150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+1=3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911537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1531889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+2=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401518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894979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32352246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67909127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+55</m:t>
                                    </m:r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78419367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rad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90471992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5607799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+0=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subject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dirty="0"/>
                            <a:t> is the NOT subject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514843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F75952B3-D253-5047-A94C-AE06C13AE5A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3121587"/>
                  </p:ext>
                </p:extLst>
              </p:nvPr>
            </p:nvGraphicFramePr>
            <p:xfrm>
              <a:off x="81033" y="141281"/>
              <a:ext cx="8965986" cy="6624719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2988662">
                      <a:extLst>
                        <a:ext uri="{9D8B030D-6E8A-4147-A177-3AD203B41FA5}">
                          <a16:colId xmlns:a16="http://schemas.microsoft.com/office/drawing/2014/main" val="3661443818"/>
                        </a:ext>
                      </a:extLst>
                    </a:gridCol>
                    <a:gridCol w="2988662">
                      <a:extLst>
                        <a:ext uri="{9D8B030D-6E8A-4147-A177-3AD203B41FA5}">
                          <a16:colId xmlns:a16="http://schemas.microsoft.com/office/drawing/2014/main" val="1232874080"/>
                        </a:ext>
                      </a:extLst>
                    </a:gridCol>
                    <a:gridCol w="2988662">
                      <a:extLst>
                        <a:ext uri="{9D8B030D-6E8A-4147-A177-3AD203B41FA5}">
                          <a16:colId xmlns:a16="http://schemas.microsoft.com/office/drawing/2014/main" val="418000792"/>
                        </a:ext>
                      </a:extLst>
                    </a:gridCol>
                  </a:tblGrid>
                  <a:tr h="6775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1887" r="-199576" b="-8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1887" r="-100426" b="-8849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887" b="-8849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3715150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114894" r="-199576" b="-8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114894" r="-100426" b="-8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14894" b="-8978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11537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214894" r="-199576" b="-7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214894" r="-100426" b="-7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214894" b="-7978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1531889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321739" r="-199576" b="-71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321739" r="-100426" b="-71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321739" b="-7152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401518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412766" r="-19957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412766" r="-10042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412766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94979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523913" r="-199576" b="-5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523913" r="-100426" b="-5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523913" b="-5130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2352246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597917" r="-199576" b="-3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597917" r="-100426" b="-3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597917" b="-39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7909127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697917" r="-199576" b="-2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697917" r="-100426" b="-2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697917" b="-29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8419367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814894" r="-199576" b="-1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814894" r="-100426" b="-1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814894" b="-1978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0471992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934783" r="-199576" b="-10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934783" r="-100426" b="-10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934783" b="-10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6077998"/>
                      </a:ext>
                    </a:extLst>
                  </a:tr>
                  <a:tr h="5914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24" t="-1012766" r="-199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51" t="-1012766" r="-1004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0127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148436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76894A70-7B93-FC40-B7B1-169A6E0D8882}"/>
              </a:ext>
            </a:extLst>
          </p:cNvPr>
          <p:cNvSpPr/>
          <p:nvPr/>
        </p:nvSpPr>
        <p:spPr>
          <a:xfrm>
            <a:off x="3255818" y="249382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7E938A-B675-5940-BA70-9F2310B3E458}"/>
              </a:ext>
            </a:extLst>
          </p:cNvPr>
          <p:cNvSpPr/>
          <p:nvPr/>
        </p:nvSpPr>
        <p:spPr>
          <a:xfrm>
            <a:off x="6303818" y="858982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8E4E91-A521-B141-A7C6-AFC7D5B37CB0}"/>
              </a:ext>
            </a:extLst>
          </p:cNvPr>
          <p:cNvSpPr/>
          <p:nvPr/>
        </p:nvSpPr>
        <p:spPr>
          <a:xfrm>
            <a:off x="6303818" y="1453736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07D954-053C-C945-AB4C-FB0F295DD0D3}"/>
              </a:ext>
            </a:extLst>
          </p:cNvPr>
          <p:cNvSpPr/>
          <p:nvPr/>
        </p:nvSpPr>
        <p:spPr>
          <a:xfrm>
            <a:off x="3247844" y="2059184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D956A2-706B-B542-A5E1-7658A8A40D52}"/>
              </a:ext>
            </a:extLst>
          </p:cNvPr>
          <p:cNvSpPr/>
          <p:nvPr/>
        </p:nvSpPr>
        <p:spPr>
          <a:xfrm>
            <a:off x="3247844" y="2628677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8737AD-E3E6-3443-81F9-A8F11483A61F}"/>
              </a:ext>
            </a:extLst>
          </p:cNvPr>
          <p:cNvSpPr/>
          <p:nvPr/>
        </p:nvSpPr>
        <p:spPr>
          <a:xfrm>
            <a:off x="6303818" y="3263240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FEBA9D-1373-6645-A232-E1C29988C110}"/>
              </a:ext>
            </a:extLst>
          </p:cNvPr>
          <p:cNvSpPr/>
          <p:nvPr/>
        </p:nvSpPr>
        <p:spPr>
          <a:xfrm>
            <a:off x="3247844" y="3851881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6DA2F5-01D4-3F40-9E4F-6340A4AD27E4}"/>
              </a:ext>
            </a:extLst>
          </p:cNvPr>
          <p:cNvSpPr/>
          <p:nvPr/>
        </p:nvSpPr>
        <p:spPr>
          <a:xfrm>
            <a:off x="3247844" y="4448141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3B683A8-484C-4F4F-8100-D4009EC65A8A}"/>
              </a:ext>
            </a:extLst>
          </p:cNvPr>
          <p:cNvSpPr/>
          <p:nvPr/>
        </p:nvSpPr>
        <p:spPr>
          <a:xfrm>
            <a:off x="3247844" y="5044401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FEB358-C086-D142-A52E-3AE7B11828BE}"/>
              </a:ext>
            </a:extLst>
          </p:cNvPr>
          <p:cNvSpPr/>
          <p:nvPr/>
        </p:nvSpPr>
        <p:spPr>
          <a:xfrm>
            <a:off x="6303818" y="5624941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2BF13F-D94E-754E-8D33-24369C687481}"/>
              </a:ext>
            </a:extLst>
          </p:cNvPr>
          <p:cNvSpPr/>
          <p:nvPr/>
        </p:nvSpPr>
        <p:spPr>
          <a:xfrm>
            <a:off x="3255818" y="6245665"/>
            <a:ext cx="2632364" cy="47105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9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157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Tock</dc:creator>
  <cp:lastModifiedBy>Richard Tock</cp:lastModifiedBy>
  <cp:revision>2</cp:revision>
  <dcterms:created xsi:type="dcterms:W3CDTF">2019-02-26T14:35:31Z</dcterms:created>
  <dcterms:modified xsi:type="dcterms:W3CDTF">2019-02-26T14:45:45Z</dcterms:modified>
</cp:coreProperties>
</file>