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13042"/>
            <a:ext cx="807438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Changing the Subject of a Formula: One Step Addition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21626" y="3676810"/>
                <a:ext cx="4572000" cy="26776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626" y="3676810"/>
                <a:ext cx="4572000" cy="2677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138" y="481596"/>
                <a:ext cx="3088153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subject:</a:t>
                </a:r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38" y="481596"/>
                <a:ext cx="3088153" cy="1815882"/>
              </a:xfrm>
              <a:prstGeom prst="rect">
                <a:avLst/>
              </a:prstGeom>
              <a:blipFill>
                <a:blip r:embed="rId2"/>
                <a:stretch>
                  <a:fillRect l="-4142" r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84384" y="621389"/>
                <a:ext cx="3088153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subject:</a:t>
                </a:r>
                <a:endParaRPr lang="en-GB" sz="2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384" y="621389"/>
                <a:ext cx="3088153" cy="1815882"/>
              </a:xfrm>
              <a:prstGeom prst="rect">
                <a:avLst/>
              </a:prstGeom>
              <a:blipFill>
                <a:blip r:embed="rId3"/>
                <a:stretch>
                  <a:fillRect l="-3945" r="-2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100940" y="0"/>
                <a:ext cx="4572000" cy="8323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the subject: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940" y="0"/>
                <a:ext cx="4572000" cy="832344"/>
              </a:xfrm>
              <a:prstGeom prst="rect">
                <a:avLst/>
              </a:prstGeom>
              <a:blipFill>
                <a:blip r:embed="rId2"/>
                <a:stretch>
                  <a:fillRect l="-2667" b="-197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00940" y="960819"/>
                <a:ext cx="4572000" cy="53912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940" y="960819"/>
                <a:ext cx="4572000" cy="5391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54469" y="-200343"/>
                <a:ext cx="4572000" cy="68736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–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469" y="-200343"/>
                <a:ext cx="4572000" cy="68736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30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100940" y="0"/>
                <a:ext cx="4572000" cy="8323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the subject: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940" y="0"/>
                <a:ext cx="4572000" cy="832344"/>
              </a:xfrm>
              <a:prstGeom prst="rect">
                <a:avLst/>
              </a:prstGeom>
              <a:blipFill>
                <a:blip r:embed="rId2"/>
                <a:stretch>
                  <a:fillRect l="-2667" b="-197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169720" y="711437"/>
                <a:ext cx="4572000" cy="53912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9720" y="711437"/>
                <a:ext cx="4572000" cy="5391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59118" y="-29793"/>
                <a:ext cx="4572000" cy="68736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=−3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–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118" y="-29793"/>
                <a:ext cx="4572000" cy="68736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635330" y="1089109"/>
                <a:ext cx="4572000" cy="53912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+7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=12−2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=12−2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5330" y="1089109"/>
                <a:ext cx="4572000" cy="53912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32021" y="0"/>
                <a:ext cx="4572000" cy="68736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–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–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21" y="0"/>
                <a:ext cx="4572000" cy="68736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52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330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Changing the Subject of a Formula: One Step Addition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115</cp:revision>
  <dcterms:created xsi:type="dcterms:W3CDTF">2018-01-26T08:52:52Z</dcterms:created>
  <dcterms:modified xsi:type="dcterms:W3CDTF">2019-02-18T14:40:09Z</dcterms:modified>
</cp:coreProperties>
</file>