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6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262" y="213042"/>
            <a:ext cx="797118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Changing the Subject of a Formula: One Step Subtraction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486554" y="3676810"/>
                <a:ext cx="4572000" cy="267765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554" y="3676810"/>
                <a:ext cx="4572000" cy="26776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1138" y="481596"/>
                <a:ext cx="3088153" cy="1815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Make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subject:</a:t>
                </a:r>
                <a:endParaRPr lang="en-GB" sz="28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38" y="481596"/>
                <a:ext cx="3088153" cy="1815882"/>
              </a:xfrm>
              <a:prstGeom prst="rect">
                <a:avLst/>
              </a:prstGeom>
              <a:blipFill>
                <a:blip r:embed="rId2"/>
                <a:stretch>
                  <a:fillRect l="-4142" r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884384" y="621389"/>
                <a:ext cx="3088153" cy="1815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Make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subject:</a:t>
                </a:r>
                <a:endParaRPr lang="en-GB" sz="28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384" y="621389"/>
                <a:ext cx="3088153" cy="1815882"/>
              </a:xfrm>
              <a:prstGeom prst="rect">
                <a:avLst/>
              </a:prstGeom>
              <a:blipFill>
                <a:blip r:embed="rId3"/>
                <a:stretch>
                  <a:fillRect l="-3945" r="-27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-100940" y="0"/>
                <a:ext cx="4572000" cy="612475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Make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the subject:</a:t>
                </a: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lang="en-GB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0940" y="0"/>
                <a:ext cx="4572000" cy="6124754"/>
              </a:xfrm>
              <a:prstGeom prst="rect">
                <a:avLst/>
              </a:prstGeom>
              <a:blipFill>
                <a:blip r:embed="rId2"/>
                <a:stretch>
                  <a:fillRect l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471060" y="386807"/>
                <a:ext cx="4572000" cy="59675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28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060" y="386807"/>
                <a:ext cx="4572000" cy="59675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230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-100940" y="0"/>
                <a:ext cx="4572000" cy="612475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Make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the subject:</a:t>
                </a: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lang="en-GB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0940" y="0"/>
                <a:ext cx="4572000" cy="6124754"/>
              </a:xfrm>
              <a:prstGeom prst="rect">
                <a:avLst/>
              </a:prstGeom>
              <a:blipFill>
                <a:blip r:embed="rId2"/>
                <a:stretch>
                  <a:fillRect l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452751" y="521137"/>
                <a:ext cx="4572000" cy="59675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28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751" y="521137"/>
                <a:ext cx="4572000" cy="59675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3737" y="1248582"/>
                <a:ext cx="4572000" cy="526297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algn="ctr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=3−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en-GB" sz="2800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37" y="1248582"/>
                <a:ext cx="4572000" cy="52629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074244" y="699263"/>
                <a:ext cx="4572000" cy="615873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244" y="699263"/>
                <a:ext cx="4572000" cy="61587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5151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311</Words>
  <Application>Microsoft Office PowerPoint</Application>
  <PresentationFormat>On-screen Show (4:3)</PresentationFormat>
  <Paragraphs>58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Changing the Subject of a Formula: One Step Subtraction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114</cp:revision>
  <dcterms:created xsi:type="dcterms:W3CDTF">2018-01-26T08:52:52Z</dcterms:created>
  <dcterms:modified xsi:type="dcterms:W3CDTF">2019-02-18T14:38:05Z</dcterms:modified>
</cp:coreProperties>
</file>