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9" r:id="rId2"/>
    <p:sldId id="292" r:id="rId3"/>
    <p:sldId id="294" r:id="rId4"/>
    <p:sldId id="295" r:id="rId5"/>
    <p:sldId id="296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842" y="213042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Determining if Vectors are Parallel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80338"/>
                  </p:ext>
                </p:extLst>
              </p:nvPr>
            </p:nvGraphicFramePr>
            <p:xfrm>
              <a:off x="2065213" y="4260066"/>
              <a:ext cx="5579898" cy="16824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89550">
                      <a:extLst>
                        <a:ext uri="{9D8B030D-6E8A-4147-A177-3AD203B41FA5}">
                          <a16:colId xmlns:a16="http://schemas.microsoft.com/office/drawing/2014/main" val="1075501775"/>
                        </a:ext>
                      </a:extLst>
                    </a:gridCol>
                    <a:gridCol w="2790348">
                      <a:extLst>
                        <a:ext uri="{9D8B030D-6E8A-4147-A177-3AD203B41FA5}">
                          <a16:colId xmlns:a16="http://schemas.microsoft.com/office/drawing/2014/main" val="1127808256"/>
                        </a:ext>
                      </a:extLst>
                    </a:gridCol>
                  </a:tblGrid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14339088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2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2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65111175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32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643545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80338"/>
                  </p:ext>
                </p:extLst>
              </p:nvPr>
            </p:nvGraphicFramePr>
            <p:xfrm>
              <a:off x="2065213" y="4260066"/>
              <a:ext cx="5579898" cy="16824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89550">
                      <a:extLst>
                        <a:ext uri="{9D8B030D-6E8A-4147-A177-3AD203B41FA5}">
                          <a16:colId xmlns:a16="http://schemas.microsoft.com/office/drawing/2014/main" val="1075501775"/>
                        </a:ext>
                      </a:extLst>
                    </a:gridCol>
                    <a:gridCol w="2790348">
                      <a:extLst>
                        <a:ext uri="{9D8B030D-6E8A-4147-A177-3AD203B41FA5}">
                          <a16:colId xmlns:a16="http://schemas.microsoft.com/office/drawing/2014/main" val="1127808256"/>
                        </a:ext>
                      </a:extLst>
                    </a:gridCol>
                  </a:tblGrid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218" t="-1087" r="-100655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0000" t="-1087" r="-436" b="-2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4339088"/>
                      </a:ext>
                    </a:extLst>
                  </a:tr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218" t="-100000" r="-100655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0000" t="-100000" r="-436" b="-1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5111175"/>
                      </a:ext>
                    </a:extLst>
                  </a:tr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218" t="-202174" r="-100655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0000" t="-202174" r="-436" b="-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43545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1" y="562943"/>
                <a:ext cx="4132613" cy="1053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:r>
                  <a:rPr lang="en-GB" sz="2800" dirty="0"/>
                  <a:t>Are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b="0" i="0" dirty="0">
                  <a:latin typeface="Cambria Math" panose="020405030504060302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parallel?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562943"/>
                <a:ext cx="4132613" cy="1053173"/>
              </a:xfrm>
              <a:prstGeom prst="rect">
                <a:avLst/>
              </a:prstGeom>
              <a:blipFill>
                <a:blip r:embed="rId2"/>
                <a:stretch>
                  <a:fillRect t="-2312" b="-1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361630" y="541231"/>
                <a:ext cx="4132613" cy="1083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:r>
                  <a:rPr lang="en-GB" sz="2800" dirty="0"/>
                  <a:t>Are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b="0" i="0" dirty="0">
                  <a:latin typeface="Cambria Math" panose="020405030504060302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parallel?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630" y="541231"/>
                <a:ext cx="4132613" cy="1083374"/>
              </a:xfrm>
              <a:prstGeom prst="rect">
                <a:avLst/>
              </a:prstGeom>
              <a:blipFill>
                <a:blip r:embed="rId3"/>
                <a:stretch>
                  <a:fillRect t="-2809" b="-123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32703" y="3565421"/>
                <a:ext cx="4132613" cy="1053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:r>
                  <a:rPr lang="en-GB" sz="2800" dirty="0"/>
                  <a:t>Are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b="0" i="0" dirty="0">
                  <a:latin typeface="Cambria Math" panose="020405030504060302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parallel?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03" y="3565421"/>
                <a:ext cx="4132613" cy="1053173"/>
              </a:xfrm>
              <a:prstGeom prst="rect">
                <a:avLst/>
              </a:prstGeom>
              <a:blipFill>
                <a:blip r:embed="rId4"/>
                <a:stretch>
                  <a:fillRect t="-2890" b="-1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265316" y="3530050"/>
                <a:ext cx="4132613" cy="1053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:r>
                  <a:rPr lang="en-GB" sz="2800" dirty="0"/>
                  <a:t>Are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b="0" i="0" dirty="0">
                  <a:latin typeface="Cambria Math" panose="020405030504060302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parallel?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316" y="3530050"/>
                <a:ext cx="4132613" cy="1053173"/>
              </a:xfrm>
              <a:prstGeom prst="rect">
                <a:avLst/>
              </a:prstGeom>
              <a:blipFill>
                <a:blip r:embed="rId5"/>
                <a:stretch>
                  <a:fillRect t="-2312" b="-1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0802223"/>
                  </p:ext>
                </p:extLst>
              </p:nvPr>
            </p:nvGraphicFramePr>
            <p:xfrm>
              <a:off x="453120" y="283127"/>
              <a:ext cx="8370246" cy="582449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89550">
                      <a:extLst>
                        <a:ext uri="{9D8B030D-6E8A-4147-A177-3AD203B41FA5}">
                          <a16:colId xmlns:a16="http://schemas.microsoft.com/office/drawing/2014/main" val="3330729926"/>
                        </a:ext>
                      </a:extLst>
                    </a:gridCol>
                    <a:gridCol w="2790348">
                      <a:extLst>
                        <a:ext uri="{9D8B030D-6E8A-4147-A177-3AD203B41FA5}">
                          <a16:colId xmlns:a16="http://schemas.microsoft.com/office/drawing/2014/main" val="907280845"/>
                        </a:ext>
                      </a:extLst>
                    </a:gridCol>
                    <a:gridCol w="2790348">
                      <a:extLst>
                        <a:ext uri="{9D8B030D-6E8A-4147-A177-3AD203B41FA5}">
                          <a16:colId xmlns:a16="http://schemas.microsoft.com/office/drawing/2014/main" val="89738400"/>
                        </a:ext>
                      </a:extLst>
                    </a:gridCol>
                  </a:tblGrid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Parallel</a:t>
                          </a:r>
                          <a:r>
                            <a:rPr lang="en-GB" sz="18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or not parallel?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9984829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8916778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352590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4022910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2332045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5022147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3898867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6755134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16223362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19696"/>
                      </a:ext>
                    </a:extLst>
                  </a:tr>
                  <a:tr h="91853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24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2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25707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0802223"/>
                  </p:ext>
                </p:extLst>
              </p:nvPr>
            </p:nvGraphicFramePr>
            <p:xfrm>
              <a:off x="453120" y="283127"/>
              <a:ext cx="8370246" cy="582449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89550">
                      <a:extLst>
                        <a:ext uri="{9D8B030D-6E8A-4147-A177-3AD203B41FA5}">
                          <a16:colId xmlns:a16="http://schemas.microsoft.com/office/drawing/2014/main" val="3330729926"/>
                        </a:ext>
                      </a:extLst>
                    </a:gridCol>
                    <a:gridCol w="2790348">
                      <a:extLst>
                        <a:ext uri="{9D8B030D-6E8A-4147-A177-3AD203B41FA5}">
                          <a16:colId xmlns:a16="http://schemas.microsoft.com/office/drawing/2014/main" val="907280845"/>
                        </a:ext>
                      </a:extLst>
                    </a:gridCol>
                    <a:gridCol w="2790348">
                      <a:extLst>
                        <a:ext uri="{9D8B030D-6E8A-4147-A177-3AD203B41FA5}">
                          <a16:colId xmlns:a16="http://schemas.microsoft.com/office/drawing/2014/main" val="89738400"/>
                        </a:ext>
                      </a:extLst>
                    </a:gridCol>
                  </a:tblGrid>
                  <a:tr h="49059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Parallel</a:t>
                          </a:r>
                          <a:r>
                            <a:rPr lang="en-GB" sz="18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or not parallel?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9984829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" t="-112500" r="-200437" b="-99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18" t="-112500" r="-100437" b="-99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8916778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" t="-209877" r="-200437" b="-883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18" t="-209877" r="-100437" b="-883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352590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" t="-313750" r="-200437" b="-7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18" t="-313750" r="-100437" b="-7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4022910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" t="-408642" r="-200437" b="-68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18" t="-408642" r="-100437" b="-68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2332045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" t="-515000" r="-200437" b="-59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18" t="-515000" r="-100437" b="-59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5022147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" t="-607407" r="-200437" b="-4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18" t="-607407" r="-100437" b="-4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3898867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" t="-716250" r="-200437" b="-39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18" t="-716250" r="-100437" b="-39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6755134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" t="-806173" r="-200437" b="-287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18" t="-806173" r="-100437" b="-287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16223362"/>
                      </a:ext>
                    </a:extLst>
                  </a:tr>
                  <a:tr h="490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" t="-917500" r="-200437" b="-19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18" t="-917500" r="-100437" b="-19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19696"/>
                      </a:ext>
                    </a:extLst>
                  </a:tr>
                  <a:tr h="9185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8" t="-539073" r="-200437" b="-13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218" t="-539073" r="-100437" b="-13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25707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6720546"/>
                  </p:ext>
                </p:extLst>
              </p:nvPr>
            </p:nvGraphicFramePr>
            <p:xfrm>
              <a:off x="453119" y="283125"/>
              <a:ext cx="8488999" cy="62055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29127">
                      <a:extLst>
                        <a:ext uri="{9D8B030D-6E8A-4147-A177-3AD203B41FA5}">
                          <a16:colId xmlns:a16="http://schemas.microsoft.com/office/drawing/2014/main" val="3330729926"/>
                        </a:ext>
                      </a:extLst>
                    </a:gridCol>
                    <a:gridCol w="3263155">
                      <a:extLst>
                        <a:ext uri="{9D8B030D-6E8A-4147-A177-3AD203B41FA5}">
                          <a16:colId xmlns:a16="http://schemas.microsoft.com/office/drawing/2014/main" val="907280845"/>
                        </a:ext>
                      </a:extLst>
                    </a:gridCol>
                    <a:gridCol w="2396717">
                      <a:extLst>
                        <a:ext uri="{9D8B030D-6E8A-4147-A177-3AD203B41FA5}">
                          <a16:colId xmlns:a16="http://schemas.microsoft.com/office/drawing/2014/main" val="89738400"/>
                        </a:ext>
                      </a:extLst>
                    </a:gridCol>
                  </a:tblGrid>
                  <a:tr h="656994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Parallel</a:t>
                          </a:r>
                          <a:r>
                            <a:rPr lang="en-GB" sz="18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or not parallel?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9984829"/>
                      </a:ext>
                    </a:extLst>
                  </a:tr>
                  <a:tr h="61500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𝟔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8916778"/>
                      </a:ext>
                    </a:extLst>
                  </a:tr>
                  <a:tr h="61500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𝟔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352590"/>
                      </a:ext>
                    </a:extLst>
                  </a:tr>
                  <a:tr h="61500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4022910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2332045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5022147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𝟔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)−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3898867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𝟔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6755134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−(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𝟔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16223362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−(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𝟔</m:t>
                                    </m:r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196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6720546"/>
                  </p:ext>
                </p:extLst>
              </p:nvPr>
            </p:nvGraphicFramePr>
            <p:xfrm>
              <a:off x="453119" y="283125"/>
              <a:ext cx="8488999" cy="62055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29127">
                      <a:extLst>
                        <a:ext uri="{9D8B030D-6E8A-4147-A177-3AD203B41FA5}">
                          <a16:colId xmlns:a16="http://schemas.microsoft.com/office/drawing/2014/main" val="3330729926"/>
                        </a:ext>
                      </a:extLst>
                    </a:gridCol>
                    <a:gridCol w="3263155">
                      <a:extLst>
                        <a:ext uri="{9D8B030D-6E8A-4147-A177-3AD203B41FA5}">
                          <a16:colId xmlns:a16="http://schemas.microsoft.com/office/drawing/2014/main" val="907280845"/>
                        </a:ext>
                      </a:extLst>
                    </a:gridCol>
                    <a:gridCol w="2396717">
                      <a:extLst>
                        <a:ext uri="{9D8B030D-6E8A-4147-A177-3AD203B41FA5}">
                          <a16:colId xmlns:a16="http://schemas.microsoft.com/office/drawing/2014/main" val="89738400"/>
                        </a:ext>
                      </a:extLst>
                    </a:gridCol>
                  </a:tblGrid>
                  <a:tr h="656994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Parallel</a:t>
                          </a:r>
                          <a:r>
                            <a:rPr lang="en-GB" sz="18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or not parallel?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9984829"/>
                      </a:ext>
                    </a:extLst>
                  </a:tr>
                  <a:tr h="6150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6" t="-115842" r="-200647" b="-80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6754" t="-115842" r="-73694" b="-80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8916778"/>
                      </a:ext>
                    </a:extLst>
                  </a:tr>
                  <a:tr h="6150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6" t="-215842" r="-200647" b="-70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6754" t="-215842" r="-73694" b="-70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352590"/>
                      </a:ext>
                    </a:extLst>
                  </a:tr>
                  <a:tr h="6150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6" t="-315842" r="-200647" b="-60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6754" t="-315842" r="-73694" b="-60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4022910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6" t="-415842" r="-200647" b="-50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6754" t="-415842" r="-73694" b="-5039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2332045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6" t="-510784" r="-200647" b="-399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6754" t="-510784" r="-73694" b="-399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5022147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6" t="-616832" r="-200647" b="-302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6754" t="-616832" r="-73694" b="-302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3898867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6" t="-716832" r="-200647" b="-202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6754" t="-716832" r="-73694" b="-202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6755134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6" t="-808824" r="-200647" b="-1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6754" t="-808824" r="-73694" b="-100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16223362"/>
                      </a:ext>
                    </a:extLst>
                  </a:tr>
                  <a:tr h="6172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6" t="-917822" r="-200647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6754" t="-917822" r="-73694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196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5036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723932"/>
                  </p:ext>
                </p:extLst>
              </p:nvPr>
            </p:nvGraphicFramePr>
            <p:xfrm>
              <a:off x="453120" y="283128"/>
              <a:ext cx="8393997" cy="601139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6865">
                      <a:extLst>
                        <a:ext uri="{9D8B030D-6E8A-4147-A177-3AD203B41FA5}">
                          <a16:colId xmlns:a16="http://schemas.microsoft.com/office/drawing/2014/main" val="3330729926"/>
                        </a:ext>
                      </a:extLst>
                    </a:gridCol>
                    <a:gridCol w="2248054">
                      <a:extLst>
                        <a:ext uri="{9D8B030D-6E8A-4147-A177-3AD203B41FA5}">
                          <a16:colId xmlns:a16="http://schemas.microsoft.com/office/drawing/2014/main" val="907280845"/>
                        </a:ext>
                      </a:extLst>
                    </a:gridCol>
                    <a:gridCol w="4129078">
                      <a:extLst>
                        <a:ext uri="{9D8B030D-6E8A-4147-A177-3AD203B41FA5}">
                          <a16:colId xmlns:a16="http://schemas.microsoft.com/office/drawing/2014/main" val="89738400"/>
                        </a:ext>
                      </a:extLst>
                    </a:gridCol>
                  </a:tblGrid>
                  <a:tr h="329924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6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6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Parallel</a:t>
                          </a:r>
                          <a:r>
                            <a:rPr lang="en-GB" sz="16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or not parallel?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9984829"/>
                      </a:ext>
                    </a:extLst>
                  </a:tr>
                  <a:tr h="60107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8916778"/>
                      </a:ext>
                    </a:extLst>
                  </a:tr>
                  <a:tr h="60107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352590"/>
                      </a:ext>
                    </a:extLst>
                  </a:tr>
                  <a:tr h="329924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4022910"/>
                      </a:ext>
                    </a:extLst>
                  </a:tr>
                  <a:tr h="60107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2332045"/>
                      </a:ext>
                    </a:extLst>
                  </a:tr>
                  <a:tr h="60107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𝟓</m:t>
                                </m:r>
                                <m:d>
                                  <m:dPr>
                                    <m:ctrlP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8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8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5022147"/>
                      </a:ext>
                    </a:extLst>
                  </a:tr>
                  <a:tr h="329924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3898867"/>
                      </a:ext>
                    </a:extLst>
                  </a:tr>
                  <a:tr h="329924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6755134"/>
                      </a:ext>
                    </a:extLst>
                  </a:tr>
                  <a:tr h="60107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𝟓</m:t>
                                </m:r>
                                <m:d>
                                  <m:dPr>
                                    <m:ctrlP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8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16223362"/>
                      </a:ext>
                    </a:extLst>
                  </a:tr>
                  <a:tr h="60107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𝟓</m:t>
                                </m:r>
                                <m:d>
                                  <m:dPr>
                                    <m:ctrlP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19696"/>
                      </a:ext>
                    </a:extLst>
                  </a:tr>
                  <a:tr h="775890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8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8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8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8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8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25707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723932"/>
                  </p:ext>
                </p:extLst>
              </p:nvPr>
            </p:nvGraphicFramePr>
            <p:xfrm>
              <a:off x="453120" y="283128"/>
              <a:ext cx="8393997" cy="601139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6865">
                      <a:extLst>
                        <a:ext uri="{9D8B030D-6E8A-4147-A177-3AD203B41FA5}">
                          <a16:colId xmlns:a16="http://schemas.microsoft.com/office/drawing/2014/main" val="3330729926"/>
                        </a:ext>
                      </a:extLst>
                    </a:gridCol>
                    <a:gridCol w="2248054">
                      <a:extLst>
                        <a:ext uri="{9D8B030D-6E8A-4147-A177-3AD203B41FA5}">
                          <a16:colId xmlns:a16="http://schemas.microsoft.com/office/drawing/2014/main" val="907280845"/>
                        </a:ext>
                      </a:extLst>
                    </a:gridCol>
                    <a:gridCol w="4129078">
                      <a:extLst>
                        <a:ext uri="{9D8B030D-6E8A-4147-A177-3AD203B41FA5}">
                          <a16:colId xmlns:a16="http://schemas.microsoft.com/office/drawing/2014/main" val="89738400"/>
                        </a:ext>
                      </a:extLst>
                    </a:gridCol>
                  </a:tblGrid>
                  <a:tr h="329924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Parallel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or not parallel?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9984829"/>
                      </a:ext>
                    </a:extLst>
                  </a:tr>
                  <a:tr h="6309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" t="-57692" r="-316918" b="-7990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73" t="-57692" r="-184282" b="-7990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3392" t="-57692" r="-295" b="-7990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8916778"/>
                      </a:ext>
                    </a:extLst>
                  </a:tr>
                  <a:tr h="6309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" t="-159223" r="-316918" b="-706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73" t="-159223" r="-184282" b="-706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3392" t="-159223" r="-295" b="-7067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352590"/>
                      </a:ext>
                    </a:extLst>
                  </a:tr>
                  <a:tr h="3299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" t="-485455" r="-316918" b="-12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73" t="-485455" r="-184282" b="-12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4022910"/>
                      </a:ext>
                    </a:extLst>
                  </a:tr>
                  <a:tr h="6309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" t="-312621" r="-316918" b="-5533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73" t="-312621" r="-184282" b="-5533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3392" t="-312621" r="-295" b="-5533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2332045"/>
                      </a:ext>
                    </a:extLst>
                  </a:tr>
                  <a:tr h="6309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" t="-408654" r="-316918" b="-448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73" t="-408654" r="-184282" b="-448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3392" t="-408654" r="-295" b="-4480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5022147"/>
                      </a:ext>
                    </a:extLst>
                  </a:tr>
                  <a:tr h="3299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" t="-979630" r="-316918" b="-76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73" t="-979630" r="-184282" b="-76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3898867"/>
                      </a:ext>
                    </a:extLst>
                  </a:tr>
                  <a:tr h="3299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" t="-1079630" r="-316918" b="-66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73" t="-1079630" r="-184282" b="-66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6755134"/>
                      </a:ext>
                    </a:extLst>
                  </a:tr>
                  <a:tr h="6309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" t="-612500" r="-316918" b="-244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73" t="-612500" r="-184282" b="-244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3392" t="-612500" r="-295" b="-244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16223362"/>
                      </a:ext>
                    </a:extLst>
                  </a:tr>
                  <a:tr h="6309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" t="-719417" r="-316918" b="-1466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73" t="-719417" r="-184282" b="-1466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3392" t="-719417" r="-295" b="-1466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19696"/>
                      </a:ext>
                    </a:extLst>
                  </a:tr>
                  <a:tr h="906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" t="-566443" r="-316918" b="-13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73" t="-566443" r="-184282" b="-13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3392" t="-566443" r="-295" b="-13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25707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0141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6564549"/>
                  </p:ext>
                </p:extLst>
              </p:nvPr>
            </p:nvGraphicFramePr>
            <p:xfrm>
              <a:off x="453119" y="283125"/>
              <a:ext cx="8334621" cy="64357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70806">
                      <a:extLst>
                        <a:ext uri="{9D8B030D-6E8A-4147-A177-3AD203B41FA5}">
                          <a16:colId xmlns:a16="http://schemas.microsoft.com/office/drawing/2014/main" val="3330729926"/>
                        </a:ext>
                      </a:extLst>
                    </a:gridCol>
                    <a:gridCol w="2947983">
                      <a:extLst>
                        <a:ext uri="{9D8B030D-6E8A-4147-A177-3AD203B41FA5}">
                          <a16:colId xmlns:a16="http://schemas.microsoft.com/office/drawing/2014/main" val="907280845"/>
                        </a:ext>
                      </a:extLst>
                    </a:gridCol>
                    <a:gridCol w="3515832">
                      <a:extLst>
                        <a:ext uri="{9D8B030D-6E8A-4147-A177-3AD203B41FA5}">
                          <a16:colId xmlns:a16="http://schemas.microsoft.com/office/drawing/2014/main" val="89738400"/>
                        </a:ext>
                      </a:extLst>
                    </a:gridCol>
                  </a:tblGrid>
                  <a:tr h="38784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Parallel</a:t>
                          </a:r>
                          <a:r>
                            <a:rPr lang="en-GB" sz="1800" baseline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or not parallel?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9984829"/>
                      </a:ext>
                    </a:extLst>
                  </a:tr>
                  <a:tr h="441202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𝟔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8916778"/>
                      </a:ext>
                    </a:extLst>
                  </a:tr>
                  <a:tr h="633600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𝟔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−(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352590"/>
                      </a:ext>
                    </a:extLst>
                  </a:tr>
                  <a:tr h="687198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4022910"/>
                      </a:ext>
                    </a:extLst>
                  </a:tr>
                  <a:tr h="68813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m:rPr>
                                    <m:sty m:val="p"/>
                                  </m:rP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2332045"/>
                      </a:ext>
                    </a:extLst>
                  </a:tr>
                  <a:tr h="68813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5022147"/>
                      </a:ext>
                    </a:extLst>
                  </a:tr>
                  <a:tr h="68813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𝟔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73898867"/>
                      </a:ext>
                    </a:extLst>
                  </a:tr>
                  <a:tr h="691059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𝟔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6755134"/>
                      </a:ext>
                    </a:extLst>
                  </a:tr>
                  <a:tr h="691059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−(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𝟔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r>
                                  <a:rPr lang="en-GB" sz="1400" b="0" i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16223362"/>
                      </a:ext>
                    </a:extLst>
                  </a:tr>
                  <a:tr h="620703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−(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𝟔</m:t>
                                    </m:r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  <m:r>
                                  <a:rPr lang="en-GB" sz="1400" b="1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196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6564549"/>
                  </p:ext>
                </p:extLst>
              </p:nvPr>
            </p:nvGraphicFramePr>
            <p:xfrm>
              <a:off x="453119" y="283125"/>
              <a:ext cx="8334621" cy="64501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70806">
                      <a:extLst>
                        <a:ext uri="{9D8B030D-6E8A-4147-A177-3AD203B41FA5}">
                          <a16:colId xmlns:a16="http://schemas.microsoft.com/office/drawing/2014/main" val="3330729926"/>
                        </a:ext>
                      </a:extLst>
                    </a:gridCol>
                    <a:gridCol w="2947983">
                      <a:extLst>
                        <a:ext uri="{9D8B030D-6E8A-4147-A177-3AD203B41FA5}">
                          <a16:colId xmlns:a16="http://schemas.microsoft.com/office/drawing/2014/main" val="907280845"/>
                        </a:ext>
                      </a:extLst>
                    </a:gridCol>
                    <a:gridCol w="3515832">
                      <a:extLst>
                        <a:ext uri="{9D8B030D-6E8A-4147-A177-3AD203B41FA5}">
                          <a16:colId xmlns:a16="http://schemas.microsoft.com/office/drawing/2014/main" val="89738400"/>
                        </a:ext>
                      </a:extLst>
                    </a:gridCol>
                  </a:tblGrid>
                  <a:tr h="387846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Vector</a:t>
                          </a:r>
                          <a:r>
                            <a:rPr lang="en-GB" sz="18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Parallel</a:t>
                          </a:r>
                          <a:r>
                            <a:rPr lang="en-GB" sz="18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or not parallel?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9984829"/>
                      </a:ext>
                    </a:extLst>
                  </a:tr>
                  <a:tr h="4907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6" t="-91250" r="-346254" b="-114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3636" t="-91250" r="-119628" b="-114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08916778"/>
                      </a:ext>
                    </a:extLst>
                  </a:tr>
                  <a:tr h="7047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6" t="-131897" r="-346254" b="-6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3636" t="-131897" r="-119628" b="-6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7262" t="-131897" r="-347" b="-6905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5352590"/>
                      </a:ext>
                    </a:extLst>
                  </a:tr>
                  <a:tr h="7047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6" t="-231897" r="-346254" b="-5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3636" t="-231897" r="-119628" b="-5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7262" t="-231897" r="-347" b="-5905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4022910"/>
                      </a:ext>
                    </a:extLst>
                  </a:tr>
                  <a:tr h="7063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6" t="-331897" r="-346254" b="-4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3636" t="-331897" r="-119628" b="-4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7262" t="-331897" r="-347" b="-4905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2332045"/>
                      </a:ext>
                    </a:extLst>
                  </a:tr>
                  <a:tr h="7063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6" t="-431897" r="-346254" b="-3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3636" t="-431897" r="-119628" b="-3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7262" t="-431897" r="-347" b="-3905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5022147"/>
                      </a:ext>
                    </a:extLst>
                  </a:tr>
                  <a:tr h="7063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6" t="-531897" r="-346254" b="-2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3636" t="-531897" r="-119628" b="-2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7262" t="-531897" r="-347" b="-2905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3898867"/>
                      </a:ext>
                    </a:extLst>
                  </a:tr>
                  <a:tr h="7112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6" t="-631897" r="-346254" b="-1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3636" t="-631897" r="-119628" b="-1905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7262" t="-631897" r="-347" b="-1905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6755134"/>
                      </a:ext>
                    </a:extLst>
                  </a:tr>
                  <a:tr h="7112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6" t="-725641" r="-346254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3636" t="-725641" r="-119628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7262" t="-725641" r="-347" b="-8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16223362"/>
                      </a:ext>
                    </a:extLst>
                  </a:tr>
                  <a:tr h="6207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26" t="-947059" r="-346254" b="-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3636" t="-947059" r="-119628" b="-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NO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5196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3633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689</Words>
  <Application>Microsoft Office PowerPoint</Application>
  <PresentationFormat>On-screen Show (4:3)</PresentationFormat>
  <Paragraphs>170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Determining if Vectors are Parallel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110</cp:revision>
  <dcterms:created xsi:type="dcterms:W3CDTF">2018-01-26T08:52:52Z</dcterms:created>
  <dcterms:modified xsi:type="dcterms:W3CDTF">2019-02-18T14:48:10Z</dcterms:modified>
</cp:coreProperties>
</file>