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842" y="213042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 Equations from Functions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86554" y="4198419"/>
                <a:ext cx="4572000" cy="206210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3200" i="1" dirty="0">
                  <a:solidFill>
                    <a:schemeClr val="bg1"/>
                  </a:solidFill>
                </a:endParaRPr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en-GB" sz="3200" dirty="0">
                    <a:solidFill>
                      <a:schemeClr val="bg1"/>
                    </a:solidFill>
                  </a:rPr>
                  <a:t> </a:t>
                </a:r>
              </a:p>
              <a:p>
                <a:pPr algn="ctr"/>
                <a:r>
                  <a:rPr lang="en-GB" sz="3200" b="1" dirty="0">
                    <a:solidFill>
                      <a:schemeClr val="bg1"/>
                    </a:solidFill>
                  </a:rPr>
                  <a:t>Solve: </a:t>
                </a:r>
                <a14:m>
                  <m:oMath xmlns:m="http://schemas.openxmlformats.org/officeDocument/2006/math"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𝒇𝒈</m:t>
                    </m:r>
                    <m:d>
                      <m:dPr>
                        <m:ctrlPr>
                          <a:rPr lang="en-GB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554" y="4198419"/>
                <a:ext cx="4572000" cy="2062103"/>
              </a:xfrm>
              <a:prstGeom prst="rect">
                <a:avLst/>
              </a:prstGeom>
              <a:blipFill>
                <a:blip r:embed="rId7"/>
                <a:stretch>
                  <a:fillRect b="-9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7818" y="719952"/>
                <a:ext cx="4572000" cy="17653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endParaRPr lang="en-GB" sz="2400" b="1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24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𝒈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18" y="719952"/>
                <a:ext cx="4572000" cy="1765355"/>
              </a:xfrm>
              <a:prstGeom prst="rect">
                <a:avLst/>
              </a:prstGeom>
              <a:blipFill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05837" y="675377"/>
                <a:ext cx="4572000" cy="17653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</m:t>
                      </m:r>
                    </m:oMath>
                  </m:oMathPara>
                </a14:m>
                <a:endParaRPr lang="en-GB" sz="2400" b="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endParaRPr lang="en-GB" sz="2400" b="1" dirty="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2400" b="1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𝒈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GB" sz="2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837" y="675377"/>
                <a:ext cx="4572000" cy="1765355"/>
              </a:xfrm>
              <a:prstGeom prst="rect">
                <a:avLst/>
              </a:prstGeom>
              <a:blipFill>
                <a:blip r:embed="rId3"/>
                <a:stretch>
                  <a:fillRect b="-7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5318" y="78002"/>
                <a:ext cx="3782293" cy="6779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=10−3</m:t>
                      </m:r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b="1" dirty="0">
                    <a:solidFill>
                      <a:schemeClr val="tx1"/>
                    </a:solidFill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𝒈</m:t>
                    </m:r>
                    <m:d>
                      <m:dPr>
                        <m:ctrlP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endParaRPr lang="en-GB" b="1" dirty="0">
                  <a:solidFill>
                    <a:schemeClr val="tx1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2.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=10−3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3.</a:t>
                </a:r>
              </a:p>
              <a:p>
                <a:r>
                  <a:rPr lang="en-GB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=10−3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pPr lvl="0"/>
                <a:r>
                  <a:rPr lang="en-GB" dirty="0"/>
                  <a:t>4.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=10−3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 indent="-228600" algn="ctr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18" y="78002"/>
                <a:ext cx="3782293" cy="6779998"/>
              </a:xfrm>
              <a:prstGeom prst="rect">
                <a:avLst/>
              </a:prstGeom>
              <a:blipFill>
                <a:blip r:embed="rId2"/>
                <a:stretch>
                  <a:fillRect l="-1452" t="-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5957" y="78002"/>
                <a:ext cx="3782293" cy="64881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5. </a:t>
                </a:r>
                <a:endParaRPr lang="en-GB" i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=10−3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6.</a:t>
                </a:r>
              </a:p>
              <a:p>
                <a:r>
                  <a:rPr lang="en-GB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          </m:t>
                      </m:r>
                    </m:oMath>
                  </m:oMathPara>
                </a14:m>
                <a:endParaRPr lang="en-GB" i="1" dirty="0"/>
              </a:p>
              <a:p>
                <a:pPr lvl="0"/>
                <a:r>
                  <a:rPr lang="en-GB" dirty="0"/>
                  <a:t>7.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i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  <a:p>
                <a:r>
                  <a:rPr lang="en-GB" dirty="0"/>
                  <a:t>8.</a:t>
                </a:r>
              </a:p>
              <a:p>
                <a:r>
                  <a:rPr lang="en-GB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       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 </a:t>
                </a:r>
              </a:p>
              <a:p>
                <a:r>
                  <a:rPr lang="en-GB" b="1" dirty="0"/>
                  <a:t>Solve: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𝒇𝒈</m:t>
                    </m:r>
                    <m:d>
                      <m:d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57" y="78002"/>
                <a:ext cx="3782293" cy="6488186"/>
              </a:xfrm>
              <a:prstGeom prst="rect">
                <a:avLst/>
              </a:prstGeom>
              <a:blipFill>
                <a:blip r:embed="rId3"/>
                <a:stretch>
                  <a:fillRect l="-1452" t="-564" b="-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5318" y="78002"/>
                <a:ext cx="3782293" cy="4896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24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9</a:t>
                </a:r>
                <a:r>
                  <a:rPr lang="en-GB" sz="2400" dirty="0">
                    <a:solidFill>
                      <a:schemeClr val="tx1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i="1" dirty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 </a:t>
                </a:r>
              </a:p>
              <a:p>
                <a:r>
                  <a:rPr lang="en-GB" sz="2400" b="1" dirty="0"/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𝒇𝒈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/>
                  <a:t>10.</a:t>
                </a:r>
              </a:p>
              <a:p>
                <a:r>
                  <a:rPr lang="en-GB" sz="2400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 </a:t>
                </a:r>
              </a:p>
              <a:p>
                <a:r>
                  <a:rPr lang="en-GB" sz="2400" b="1" dirty="0"/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𝒈𝒇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685800" indent="-228600" algn="ctr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18" y="78002"/>
                <a:ext cx="3782293" cy="4896212"/>
              </a:xfrm>
              <a:prstGeom prst="rect">
                <a:avLst/>
              </a:prstGeom>
              <a:blipFill>
                <a:blip r:embed="rId2"/>
                <a:stretch>
                  <a:fillRect l="-2581" t="-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575957" y="78002"/>
                <a:ext cx="3782293" cy="5279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11.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 </a:t>
                </a:r>
              </a:p>
              <a:p>
                <a:r>
                  <a:rPr lang="en-GB" sz="2400" b="1" dirty="0"/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𝒈𝒇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𝒇𝒈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/>
              </a:p>
              <a:p>
                <a:r>
                  <a:rPr lang="en-GB" sz="2400" dirty="0"/>
                  <a:t> 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dirty="0"/>
              </a:p>
              <a:p>
                <a:r>
                  <a:rPr lang="en-GB" sz="2400" dirty="0"/>
                  <a:t>12.</a:t>
                </a:r>
              </a:p>
              <a:p>
                <a:endParaRPr lang="en-GB" sz="2400" dirty="0"/>
              </a:p>
              <a:p>
                <a:r>
                  <a:rPr lang="en-GB" sz="2400" b="1" dirty="0"/>
                  <a:t>Solve: 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 panose="02040503050406030204" pitchFamily="18" charset="0"/>
                      </a:rPr>
                      <m:t>𝒈𝒉</m:t>
                    </m:r>
                    <m:d>
                      <m:dPr>
                        <m:ctrlPr>
                          <a:rPr lang="en-GB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GB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𝒈𝒇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400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/>
              </a:p>
              <a:p>
                <a:pPr lvl="0"/>
                <a:endParaRPr lang="en-GB" sz="2400" dirty="0"/>
              </a:p>
              <a:p>
                <a:r>
                  <a:rPr lang="en-GB" sz="2400" dirty="0"/>
                  <a:t> 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957" y="78002"/>
                <a:ext cx="3782293" cy="5279650"/>
              </a:xfrm>
              <a:prstGeom prst="rect">
                <a:avLst/>
              </a:prstGeom>
              <a:blipFill>
                <a:blip r:embed="rId3"/>
                <a:stretch>
                  <a:fillRect l="-2581" t="-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54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97823" y="235276"/>
                <a:ext cx="3663538" cy="6005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=−5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23" y="235276"/>
                <a:ext cx="3663538" cy="60054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572000" y="235276"/>
                <a:ext cx="4572000" cy="65248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=−5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=0,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=−5,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=−3,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200000"/>
                  </a:lnSpc>
                  <a:spcAft>
                    <a:spcPts val="1000"/>
                  </a:spcAft>
                  <a:buFont typeface="+mj-lt"/>
                  <a:buAutoNum type="arabicPeriod" startAt="7"/>
                </a:pP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5276"/>
                <a:ext cx="4572000" cy="65248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30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244</Words>
  <Application>Microsoft Office PowerPoint</Application>
  <PresentationFormat>On-screen Show (4:3)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Quadratic Equations from Functions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2019-02-18T14:45:02Z</dcterms:modified>
</cp:coreProperties>
</file>