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311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29BD2-625A-45BB-93E3-CBD83B8959AB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43A18-86DD-4288-9A71-F2CFDF018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32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19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5C88-9545-4DE4-BEF8-34D13C9686AA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7F0-E758-414B-A76E-2DB8EB111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34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5C88-9545-4DE4-BEF8-34D13C9686AA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7F0-E758-414B-A76E-2DB8EB111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41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5C88-9545-4DE4-BEF8-34D13C9686AA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7F0-E758-414B-A76E-2DB8EB111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803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306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131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432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367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460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19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511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87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5C88-9545-4DE4-BEF8-34D13C9686AA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7F0-E758-414B-A76E-2DB8EB111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486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38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883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46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5C88-9545-4DE4-BEF8-34D13C9686AA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7F0-E758-414B-A76E-2DB8EB111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75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5C88-9545-4DE4-BEF8-34D13C9686AA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7F0-E758-414B-A76E-2DB8EB111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26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5C88-9545-4DE4-BEF8-34D13C9686AA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7F0-E758-414B-A76E-2DB8EB111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06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5C88-9545-4DE4-BEF8-34D13C9686AA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7F0-E758-414B-A76E-2DB8EB111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21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5C88-9545-4DE4-BEF8-34D13C9686AA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7F0-E758-414B-A76E-2DB8EB111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08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5C88-9545-4DE4-BEF8-34D13C9686AA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7F0-E758-414B-A76E-2DB8EB111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45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5C88-9545-4DE4-BEF8-34D13C9686AA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17F0-E758-414B-A76E-2DB8EB111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26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D5C88-9545-4DE4-BEF8-34D13C9686AA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117F0-E758-414B-A76E-2DB8EB111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71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2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26" Type="http://schemas.openxmlformats.org/officeDocument/2006/relationships/image" Target="../media/image48.png"/><Relationship Id="rId3" Type="http://schemas.openxmlformats.org/officeDocument/2006/relationships/image" Target="../media/image25.png"/><Relationship Id="rId21" Type="http://schemas.openxmlformats.org/officeDocument/2006/relationships/image" Target="../media/image43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5" Type="http://schemas.openxmlformats.org/officeDocument/2006/relationships/image" Target="../media/image47.png"/><Relationship Id="rId2" Type="http://schemas.openxmlformats.org/officeDocument/2006/relationships/image" Target="../media/image24.png"/><Relationship Id="rId16" Type="http://schemas.openxmlformats.org/officeDocument/2006/relationships/image" Target="../media/image38.png"/><Relationship Id="rId20" Type="http://schemas.openxmlformats.org/officeDocument/2006/relationships/image" Target="../media/image42.png"/><Relationship Id="rId29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24" Type="http://schemas.openxmlformats.org/officeDocument/2006/relationships/image" Target="../media/image46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23" Type="http://schemas.openxmlformats.org/officeDocument/2006/relationships/image" Target="../media/image45.png"/><Relationship Id="rId28" Type="http://schemas.openxmlformats.org/officeDocument/2006/relationships/image" Target="../media/image50.png"/><Relationship Id="rId10" Type="http://schemas.openxmlformats.org/officeDocument/2006/relationships/image" Target="../media/image32.png"/><Relationship Id="rId19" Type="http://schemas.openxmlformats.org/officeDocument/2006/relationships/image" Target="../media/image41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Relationship Id="rId22" Type="http://schemas.openxmlformats.org/officeDocument/2006/relationships/image" Target="../media/image44.png"/><Relationship Id="rId27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7468" y="201956"/>
            <a:ext cx="6509061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Vectors: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Adding and subtracting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9EDC557-10BD-41AE-AEC4-7DC6ABD2D98E}"/>
                  </a:ext>
                </a:extLst>
              </p:cNvPr>
              <p:cNvSpPr txBox="1"/>
              <p:nvPr/>
            </p:nvSpPr>
            <p:spPr>
              <a:xfrm>
                <a:off x="3021281" y="3847303"/>
                <a:ext cx="3453207" cy="761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bg1"/>
                    </a:solidFill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GB" sz="36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>
                    <a:solidFill>
                      <a:schemeClr val="bg1"/>
                    </a:solidFill>
                  </a:rPr>
                  <a:t> =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9EDC557-10BD-41AE-AEC4-7DC6ABD2D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1281" y="3847303"/>
                <a:ext cx="3453207" cy="761362"/>
              </a:xfrm>
              <a:prstGeom prst="rect">
                <a:avLst/>
              </a:prstGeom>
              <a:blipFill>
                <a:blip r:embed="rId7"/>
                <a:stretch>
                  <a:fillRect l="-5477" t="-4000" b="-22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F2759AA-C8C3-43F6-947C-C1F30AF758EA}"/>
                  </a:ext>
                </a:extLst>
              </p:cNvPr>
              <p:cNvSpPr txBox="1"/>
              <p:nvPr/>
            </p:nvSpPr>
            <p:spPr>
              <a:xfrm>
                <a:off x="3021282" y="4706668"/>
                <a:ext cx="3334872" cy="761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bg1"/>
                    </a:solidFill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GB" sz="36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>
                    <a:solidFill>
                      <a:schemeClr val="bg1"/>
                    </a:solidFill>
                  </a:rPr>
                  <a:t> =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F2759AA-C8C3-43F6-947C-C1F30AF758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1282" y="4706668"/>
                <a:ext cx="3334872" cy="761555"/>
              </a:xfrm>
              <a:prstGeom prst="rect">
                <a:avLst/>
              </a:prstGeom>
              <a:blipFill>
                <a:blip r:embed="rId8"/>
                <a:stretch>
                  <a:fillRect l="-5667" t="-4000" b="-22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60E2C30-8034-4FFC-AC84-780FD60D29BE}"/>
                  </a:ext>
                </a:extLst>
              </p:cNvPr>
              <p:cNvSpPr txBox="1"/>
              <p:nvPr/>
            </p:nvSpPr>
            <p:spPr>
              <a:xfrm>
                <a:off x="3021282" y="5564943"/>
                <a:ext cx="3334872" cy="758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bg1"/>
                    </a:solidFill>
                  </a:rPr>
                  <a:t>c)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GB" sz="36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>
                    <a:solidFill>
                      <a:schemeClr val="bg1"/>
                    </a:solidFill>
                  </a:rPr>
                  <a:t> =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60E2C30-8034-4FFC-AC84-780FD60D29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1282" y="5564943"/>
                <a:ext cx="3334872" cy="758541"/>
              </a:xfrm>
              <a:prstGeom prst="rect">
                <a:avLst/>
              </a:prstGeom>
              <a:blipFill>
                <a:blip r:embed="rId9"/>
                <a:stretch>
                  <a:fillRect l="-5667" t="-4839" b="-23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406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89647" y="871370"/>
                <a:ext cx="2216075" cy="759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=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47" y="871370"/>
                <a:ext cx="2216075" cy="759375"/>
              </a:xfrm>
              <a:prstGeom prst="rect">
                <a:avLst/>
              </a:prstGeom>
              <a:blipFill>
                <a:blip r:embed="rId2"/>
                <a:stretch>
                  <a:fillRect t="-4800" r="-6061" b="-22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061473" y="871370"/>
                <a:ext cx="2407921" cy="759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17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=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473" y="871370"/>
                <a:ext cx="2407921" cy="759375"/>
              </a:xfrm>
              <a:prstGeom prst="rect">
                <a:avLst/>
              </a:prstGeom>
              <a:blipFill>
                <a:blip r:embed="rId3"/>
                <a:stretch>
                  <a:fillRect t="-4800" r="-7595" b="-22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2651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35363" y="92812"/>
                <a:ext cx="3453207" cy="761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63" y="92812"/>
                <a:ext cx="3453207" cy="761362"/>
              </a:xfrm>
              <a:prstGeom prst="rect">
                <a:avLst/>
              </a:prstGeom>
              <a:blipFill>
                <a:blip r:embed="rId2"/>
                <a:stretch>
                  <a:fillRect l="-5291" t="-4000" b="-22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35364" y="952177"/>
                <a:ext cx="3334872" cy="761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64" y="952177"/>
                <a:ext cx="3334872" cy="761555"/>
              </a:xfrm>
              <a:prstGeom prst="rect">
                <a:avLst/>
              </a:prstGeom>
              <a:blipFill>
                <a:blip r:embed="rId3"/>
                <a:stretch>
                  <a:fillRect l="-5484" t="-4000" b="-22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35364" y="1810452"/>
                <a:ext cx="3334872" cy="758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c)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64" y="1810452"/>
                <a:ext cx="3334872" cy="758541"/>
              </a:xfrm>
              <a:prstGeom prst="rect">
                <a:avLst/>
              </a:prstGeom>
              <a:blipFill>
                <a:blip r:embed="rId4"/>
                <a:stretch>
                  <a:fillRect l="-5484" t="-4839" b="-23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35364" y="2668727"/>
                <a:ext cx="3334872" cy="760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d)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17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19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64" y="2668727"/>
                <a:ext cx="3334872" cy="760273"/>
              </a:xfrm>
              <a:prstGeom prst="rect">
                <a:avLst/>
              </a:prstGeom>
              <a:blipFill>
                <a:blip r:embed="rId5"/>
                <a:stretch>
                  <a:fillRect l="-5484" t="-4800" b="-22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35364" y="3527001"/>
                <a:ext cx="3334872" cy="769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e)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17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19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64" y="3527001"/>
                <a:ext cx="3334872" cy="769506"/>
              </a:xfrm>
              <a:prstGeom prst="rect">
                <a:avLst/>
              </a:prstGeom>
              <a:blipFill>
                <a:blip r:embed="rId6"/>
                <a:stretch>
                  <a:fillRect l="-5484" t="-3968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35364" y="4394509"/>
                <a:ext cx="3334872" cy="769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f)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64" y="4394509"/>
                <a:ext cx="3334872" cy="769506"/>
              </a:xfrm>
              <a:prstGeom prst="rect">
                <a:avLst/>
              </a:prstGeom>
              <a:blipFill>
                <a:blip r:embed="rId7"/>
                <a:stretch>
                  <a:fillRect l="-5484" t="-3968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35364" y="5262018"/>
                <a:ext cx="3334872" cy="76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g)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64" y="5262018"/>
                <a:ext cx="3334872" cy="769313"/>
              </a:xfrm>
              <a:prstGeom prst="rect">
                <a:avLst/>
              </a:prstGeom>
              <a:blipFill>
                <a:blip r:embed="rId8"/>
                <a:stretch>
                  <a:fillRect l="-5484" t="-3175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037035" y="182864"/>
                <a:ext cx="3334872" cy="76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h)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−5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035" y="182864"/>
                <a:ext cx="3334872" cy="769313"/>
              </a:xfrm>
              <a:prstGeom prst="rect">
                <a:avLst/>
              </a:prstGeom>
              <a:blipFill>
                <a:blip r:embed="rId9"/>
                <a:stretch>
                  <a:fillRect l="-5484" t="-3968" r="-2559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037035" y="1027951"/>
                <a:ext cx="3334872" cy="76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i)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−5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035" y="1027951"/>
                <a:ext cx="3334872" cy="769313"/>
              </a:xfrm>
              <a:prstGeom prst="rect">
                <a:avLst/>
              </a:prstGeom>
              <a:blipFill>
                <a:blip r:embed="rId10"/>
                <a:stretch>
                  <a:fillRect l="-5484" t="-3968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037035" y="1873038"/>
                <a:ext cx="3334872" cy="76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j)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−7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−6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035" y="1873038"/>
                <a:ext cx="3334872" cy="769313"/>
              </a:xfrm>
              <a:prstGeom prst="rect">
                <a:avLst/>
              </a:prstGeom>
              <a:blipFill>
                <a:blip r:embed="rId11"/>
                <a:stretch>
                  <a:fillRect l="-5484" t="-3968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037035" y="2718124"/>
                <a:ext cx="3334872" cy="758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k)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−7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−6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035" y="2718124"/>
                <a:ext cx="3334872" cy="758926"/>
              </a:xfrm>
              <a:prstGeom prst="rect">
                <a:avLst/>
              </a:prstGeom>
              <a:blipFill>
                <a:blip r:embed="rId12"/>
                <a:stretch>
                  <a:fillRect l="-5484" t="-4839" b="-23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5037035" y="3563852"/>
                <a:ext cx="3334872" cy="769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l)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−7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−6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035" y="3563852"/>
                <a:ext cx="3334872" cy="769954"/>
              </a:xfrm>
              <a:prstGeom prst="rect">
                <a:avLst/>
              </a:prstGeom>
              <a:blipFill>
                <a:blip r:embed="rId13"/>
                <a:stretch>
                  <a:fillRect l="-5484" t="-4762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5037035" y="4409580"/>
                <a:ext cx="3733801" cy="1106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m)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GB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2.5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035" y="4409580"/>
                <a:ext cx="3733801" cy="1106906"/>
              </a:xfrm>
              <a:prstGeom prst="rect">
                <a:avLst/>
              </a:prstGeom>
              <a:blipFill>
                <a:blip r:embed="rId14"/>
                <a:stretch>
                  <a:fillRect l="-4894" b="-16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5037036" y="5588285"/>
                <a:ext cx="3272379" cy="11274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n)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GB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GB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2.5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036" y="5588285"/>
                <a:ext cx="3272379" cy="1127488"/>
              </a:xfrm>
              <a:prstGeom prst="rect">
                <a:avLst/>
              </a:prstGeom>
              <a:blipFill>
                <a:blip r:embed="rId15"/>
                <a:stretch>
                  <a:fillRect l="-5587" r="-1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766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87247" y="235039"/>
                <a:ext cx="3453207" cy="761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47" y="235039"/>
                <a:ext cx="3453207" cy="761362"/>
              </a:xfrm>
              <a:prstGeom prst="rect">
                <a:avLst/>
              </a:prstGeom>
              <a:blipFill>
                <a:blip r:embed="rId2"/>
                <a:stretch>
                  <a:fillRect l="-5477" t="-4839" b="-23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87248" y="1094404"/>
                <a:ext cx="3334872" cy="761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48" y="1094404"/>
                <a:ext cx="3334872" cy="761555"/>
              </a:xfrm>
              <a:prstGeom prst="rect">
                <a:avLst/>
              </a:prstGeom>
              <a:blipFill>
                <a:blip r:embed="rId3"/>
                <a:stretch>
                  <a:fillRect l="-5667" t="-4839" b="-23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87248" y="1952679"/>
                <a:ext cx="3334872" cy="758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c)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48" y="1952679"/>
                <a:ext cx="3334872" cy="758541"/>
              </a:xfrm>
              <a:prstGeom prst="rect">
                <a:avLst/>
              </a:prstGeom>
              <a:blipFill>
                <a:blip r:embed="rId4"/>
                <a:stretch>
                  <a:fillRect l="-5667" t="-4000" b="-22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87248" y="2810954"/>
                <a:ext cx="3334872" cy="760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d)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17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19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48" y="2810954"/>
                <a:ext cx="3334872" cy="760273"/>
              </a:xfrm>
              <a:prstGeom prst="rect">
                <a:avLst/>
              </a:prstGeom>
              <a:blipFill>
                <a:blip r:embed="rId5"/>
                <a:stretch>
                  <a:fillRect l="-5667" t="-4000" b="-22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87248" y="3669228"/>
                <a:ext cx="3334872" cy="769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e)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17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19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48" y="3669228"/>
                <a:ext cx="3334872" cy="769506"/>
              </a:xfrm>
              <a:prstGeom prst="rect">
                <a:avLst/>
              </a:prstGeom>
              <a:blipFill>
                <a:blip r:embed="rId6"/>
                <a:stretch>
                  <a:fillRect l="-5667" t="-3968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87248" y="4536736"/>
                <a:ext cx="3334872" cy="769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f)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48" y="4536736"/>
                <a:ext cx="3334872" cy="769506"/>
              </a:xfrm>
              <a:prstGeom prst="rect">
                <a:avLst/>
              </a:prstGeom>
              <a:blipFill>
                <a:blip r:embed="rId7"/>
                <a:stretch>
                  <a:fillRect l="-5667" t="-3175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87248" y="5404245"/>
                <a:ext cx="3334872" cy="76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g)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48" y="5404245"/>
                <a:ext cx="3334872" cy="769313"/>
              </a:xfrm>
              <a:prstGeom prst="rect">
                <a:avLst/>
              </a:prstGeom>
              <a:blipFill>
                <a:blip r:embed="rId8"/>
                <a:stretch>
                  <a:fillRect l="-5667" t="-3968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588919" y="325091"/>
                <a:ext cx="3334872" cy="76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h)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−5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919" y="325091"/>
                <a:ext cx="3334872" cy="769313"/>
              </a:xfrm>
              <a:prstGeom prst="rect">
                <a:avLst/>
              </a:prstGeom>
              <a:blipFill>
                <a:blip r:embed="rId9"/>
                <a:stretch>
                  <a:fillRect l="-5667" t="-3150" r="-2377" b="-212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588919" y="1170178"/>
                <a:ext cx="3334872" cy="76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i)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−5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919" y="1170178"/>
                <a:ext cx="3334872" cy="769313"/>
              </a:xfrm>
              <a:prstGeom prst="rect">
                <a:avLst/>
              </a:prstGeom>
              <a:blipFill>
                <a:blip r:embed="rId10"/>
                <a:stretch>
                  <a:fillRect l="-5667" t="-3968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588919" y="2015265"/>
                <a:ext cx="3334872" cy="76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j)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−7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−6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919" y="2015265"/>
                <a:ext cx="3334872" cy="769313"/>
              </a:xfrm>
              <a:prstGeom prst="rect">
                <a:avLst/>
              </a:prstGeom>
              <a:blipFill>
                <a:blip r:embed="rId11"/>
                <a:stretch>
                  <a:fillRect l="-5667" t="-4762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588919" y="2860351"/>
                <a:ext cx="3334872" cy="758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k)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−7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−6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919" y="2860351"/>
                <a:ext cx="3334872" cy="758926"/>
              </a:xfrm>
              <a:prstGeom prst="rect">
                <a:avLst/>
              </a:prstGeom>
              <a:blipFill>
                <a:blip r:embed="rId12"/>
                <a:stretch>
                  <a:fillRect l="-5667" t="-4000" b="-22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109588" y="258379"/>
                <a:ext cx="679352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588" y="258379"/>
                <a:ext cx="679352" cy="78386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3109589" y="1112950"/>
                <a:ext cx="679353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589" y="1112950"/>
                <a:ext cx="679353" cy="78386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3109589" y="1978084"/>
                <a:ext cx="679353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589" y="1978084"/>
                <a:ext cx="679353" cy="78386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3109588" y="2859955"/>
                <a:ext cx="822020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588" y="2859955"/>
                <a:ext cx="822020" cy="78386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3131800" y="3699122"/>
                <a:ext cx="822020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00" y="3699122"/>
                <a:ext cx="822020" cy="78386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3148649" y="4582942"/>
                <a:ext cx="679353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8649" y="4582942"/>
                <a:ext cx="679353" cy="78386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3180922" y="5446127"/>
                <a:ext cx="679353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922" y="5446127"/>
                <a:ext cx="679353" cy="78386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7765472" y="310535"/>
                <a:ext cx="871713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5472" y="310535"/>
                <a:ext cx="871713" cy="78386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7750170" y="1232037"/>
                <a:ext cx="871713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0170" y="1232037"/>
                <a:ext cx="871713" cy="78386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7750169" y="2037959"/>
                <a:ext cx="679353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0169" y="2037959"/>
                <a:ext cx="679353" cy="78386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7765471" y="2890990"/>
                <a:ext cx="822020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5471" y="2890990"/>
                <a:ext cx="822020" cy="78386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7771931" y="3721399"/>
                <a:ext cx="679353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1931" y="3721399"/>
                <a:ext cx="679353" cy="78386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7825958" y="4575780"/>
                <a:ext cx="1017586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10.5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7.5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5958" y="4575780"/>
                <a:ext cx="1017586" cy="78386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7999492" y="5902322"/>
                <a:ext cx="1067280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9492" y="5902322"/>
                <a:ext cx="1067280" cy="78386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4588919" y="3706079"/>
                <a:ext cx="3334872" cy="769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l)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−7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−6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919" y="3706079"/>
                <a:ext cx="3334872" cy="769954"/>
              </a:xfrm>
              <a:prstGeom prst="rect">
                <a:avLst/>
              </a:prstGeom>
              <a:blipFill>
                <a:blip r:embed="rId27"/>
                <a:stretch>
                  <a:fillRect l="-5667" t="-4762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4588919" y="4551807"/>
                <a:ext cx="3733801" cy="1106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m)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GB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2.5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919" y="4551807"/>
                <a:ext cx="3733801" cy="1106906"/>
              </a:xfrm>
              <a:prstGeom prst="rect">
                <a:avLst/>
              </a:prstGeom>
              <a:blipFill>
                <a:blip r:embed="rId28"/>
                <a:stretch>
                  <a:fillRect l="-5065" b="-22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4588920" y="5730512"/>
                <a:ext cx="3272379" cy="11274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n)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GB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GB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2.5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920" y="5730512"/>
                <a:ext cx="3272379" cy="1127488"/>
              </a:xfrm>
              <a:prstGeom prst="rect">
                <a:avLst/>
              </a:prstGeom>
              <a:blipFill>
                <a:blip r:embed="rId29"/>
                <a:stretch>
                  <a:fillRect l="-57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839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223</Words>
  <Application>Microsoft Office PowerPoint</Application>
  <PresentationFormat>On-screen Show (4:3)</PresentationFormat>
  <Paragraphs>57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Vectors:  Adding and subtracting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Cresswell</dc:creator>
  <cp:lastModifiedBy>Craig Barton</cp:lastModifiedBy>
  <cp:revision>7</cp:revision>
  <dcterms:created xsi:type="dcterms:W3CDTF">2019-03-11T23:35:45Z</dcterms:created>
  <dcterms:modified xsi:type="dcterms:W3CDTF">2019-03-15T09:53:28Z</dcterms:modified>
</cp:coreProperties>
</file>