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1" r:id="rId2"/>
    <p:sldId id="312" r:id="rId3"/>
    <p:sldId id="313" r:id="rId4"/>
    <p:sldId id="316" r:id="rId5"/>
    <p:sldId id="315" r:id="rId6"/>
    <p:sldId id="314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A554F-5C16-4762-9216-434EE8EFD933}" v="676" dt="2019-03-18T05:43:39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249" autoAdjust="0"/>
  </p:normalViewPr>
  <p:slideViewPr>
    <p:cSldViewPr snapToGrid="0">
      <p:cViewPr varScale="1">
        <p:scale>
          <a:sx n="99" d="100"/>
          <a:sy n="99" d="100"/>
        </p:scale>
        <p:origin x="9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aker" userId="ab0d413711a25fea" providerId="LiveId" clId="{93526514-8F21-45A1-81EE-772B6CEECB6E}"/>
    <pc:docChg chg="undo custSel addSld delSld modSld sldOrd">
      <pc:chgData name="Matt Baker" userId="ab0d413711a25fea" providerId="LiveId" clId="{93526514-8F21-45A1-81EE-772B6CEECB6E}" dt="2019-03-18T05:43:52.637" v="953" actId="1036"/>
      <pc:docMkLst>
        <pc:docMk/>
      </pc:docMkLst>
      <pc:sldChg chg="addSp delSp modSp">
        <pc:chgData name="Matt Baker" userId="ab0d413711a25fea" providerId="LiveId" clId="{93526514-8F21-45A1-81EE-772B6CEECB6E}" dt="2019-03-18T05:43:52.637" v="953" actId="1036"/>
        <pc:sldMkLst>
          <pc:docMk/>
          <pc:sldMk cId="3664684813" sldId="311"/>
        </pc:sldMkLst>
        <pc:spChg chg="mod">
          <ac:chgData name="Matt Baker" userId="ab0d413711a25fea" providerId="LiveId" clId="{93526514-8F21-45A1-81EE-772B6CEECB6E}" dt="2019-03-18T05:42:28.464" v="912" actId="20577"/>
          <ac:spMkLst>
            <pc:docMk/>
            <pc:sldMk cId="3664684813" sldId="311"/>
            <ac:spMk id="7" creationId="{30FB4CB4-7850-4A3E-8AE7-4E36579859BD}"/>
          </ac:spMkLst>
        </pc:spChg>
        <pc:spChg chg="del">
          <ac:chgData name="Matt Baker" userId="ab0d413711a25fea" providerId="LiveId" clId="{93526514-8F21-45A1-81EE-772B6CEECB6E}" dt="2019-03-18T05:41:20.373" v="876" actId="478"/>
          <ac:spMkLst>
            <pc:docMk/>
            <pc:sldMk cId="3664684813" sldId="311"/>
            <ac:spMk id="8" creationId="{ABD7C4F7-40D6-413A-946C-F9E5955A4B12}"/>
          </ac:spMkLst>
        </pc:spChg>
        <pc:spChg chg="del">
          <ac:chgData name="Matt Baker" userId="ab0d413711a25fea" providerId="LiveId" clId="{93526514-8F21-45A1-81EE-772B6CEECB6E}" dt="2019-03-18T05:41:20.373" v="876" actId="478"/>
          <ac:spMkLst>
            <pc:docMk/>
            <pc:sldMk cId="3664684813" sldId="311"/>
            <ac:spMk id="9" creationId="{365071CC-AF21-4838-971C-C4D617673EE9}"/>
          </ac:spMkLst>
        </pc:spChg>
        <pc:spChg chg="add mod">
          <ac:chgData name="Matt Baker" userId="ab0d413711a25fea" providerId="LiveId" clId="{93526514-8F21-45A1-81EE-772B6CEECB6E}" dt="2019-03-18T05:42:55.711" v="927" actId="20577"/>
          <ac:spMkLst>
            <pc:docMk/>
            <pc:sldMk cId="3664684813" sldId="311"/>
            <ac:spMk id="15" creationId="{DC5F5F4B-86CF-4E2C-A95D-AC47E264AED2}"/>
          </ac:spMkLst>
        </pc:spChg>
        <pc:spChg chg="add mod">
          <ac:chgData name="Matt Baker" userId="ab0d413711a25fea" providerId="LiveId" clId="{93526514-8F21-45A1-81EE-772B6CEECB6E}" dt="2019-03-18T05:43:52.637" v="953" actId="1036"/>
          <ac:spMkLst>
            <pc:docMk/>
            <pc:sldMk cId="3664684813" sldId="311"/>
            <ac:spMk id="17" creationId="{1BB819C0-C99E-4BBE-88C1-3A75AF19D66C}"/>
          </ac:spMkLst>
        </pc:spChg>
      </pc:sldChg>
      <pc:sldChg chg="addSp delSp modSp addAnim delAnim modAnim">
        <pc:chgData name="Matt Baker" userId="ab0d413711a25fea" providerId="LiveId" clId="{93526514-8F21-45A1-81EE-772B6CEECB6E}" dt="2019-03-17T19:56:31.991" v="481" actId="1076"/>
        <pc:sldMkLst>
          <pc:docMk/>
          <pc:sldMk cId="2354650998" sldId="312"/>
        </pc:sldMkLst>
        <pc:spChg chg="mod">
          <ac:chgData name="Matt Baker" userId="ab0d413711a25fea" providerId="LiveId" clId="{93526514-8F21-45A1-81EE-772B6CEECB6E}" dt="2019-03-17T19:55:48.185" v="446" actId="20577"/>
          <ac:spMkLst>
            <pc:docMk/>
            <pc:sldMk cId="2354650998" sldId="312"/>
            <ac:spMk id="10" creationId="{8460B414-114B-4C8A-A820-7B5C5C59B80C}"/>
          </ac:spMkLst>
        </pc:spChg>
        <pc:spChg chg="mod">
          <ac:chgData name="Matt Baker" userId="ab0d413711a25fea" providerId="LiveId" clId="{93526514-8F21-45A1-81EE-772B6CEECB6E}" dt="2019-03-17T19:56:31.991" v="481" actId="1076"/>
          <ac:spMkLst>
            <pc:docMk/>
            <pc:sldMk cId="2354650998" sldId="312"/>
            <ac:spMk id="11" creationId="{3D980417-CCA3-4C74-9286-FDC9421A5ABE}"/>
          </ac:spMkLst>
        </pc:spChg>
        <pc:spChg chg="add del mod">
          <ac:chgData name="Matt Baker" userId="ab0d413711a25fea" providerId="LiveId" clId="{93526514-8F21-45A1-81EE-772B6CEECB6E}" dt="2019-03-17T19:55:40.506" v="442" actId="478"/>
          <ac:spMkLst>
            <pc:docMk/>
            <pc:sldMk cId="2354650998" sldId="312"/>
            <ac:spMk id="12" creationId="{ED3BE42D-CA65-4564-B9E7-C3EA5DA0C95A}"/>
          </ac:spMkLst>
        </pc:spChg>
        <pc:spChg chg="add del">
          <ac:chgData name="Matt Baker" userId="ab0d413711a25fea" providerId="LiveId" clId="{93526514-8F21-45A1-81EE-772B6CEECB6E}" dt="2019-03-17T19:54:43.440" v="418" actId="478"/>
          <ac:spMkLst>
            <pc:docMk/>
            <pc:sldMk cId="2354650998" sldId="312"/>
            <ac:spMk id="13" creationId="{7BDF0F1D-C2D9-4F4A-B4F8-A816D7E24A1B}"/>
          </ac:spMkLst>
        </pc:spChg>
        <pc:spChg chg="add mod">
          <ac:chgData name="Matt Baker" userId="ab0d413711a25fea" providerId="LiveId" clId="{93526514-8F21-45A1-81EE-772B6CEECB6E}" dt="2019-03-17T19:55:58.303" v="449" actId="20577"/>
          <ac:spMkLst>
            <pc:docMk/>
            <pc:sldMk cId="2354650998" sldId="312"/>
            <ac:spMk id="14" creationId="{EBE8167C-D877-4393-B4C8-1C78ED9B7BB7}"/>
          </ac:spMkLst>
        </pc:spChg>
      </pc:sldChg>
      <pc:sldChg chg="addSp delSp modSp delAnim modAnim">
        <pc:chgData name="Matt Baker" userId="ab0d413711a25fea" providerId="LiveId" clId="{93526514-8F21-45A1-81EE-772B6CEECB6E}" dt="2019-03-17T17:29:26.507" v="309" actId="20577"/>
        <pc:sldMkLst>
          <pc:docMk/>
          <pc:sldMk cId="2368627557" sldId="313"/>
        </pc:sldMkLst>
        <pc:spChg chg="add mod">
          <ac:chgData name="Matt Baker" userId="ab0d413711a25fea" providerId="LiveId" clId="{93526514-8F21-45A1-81EE-772B6CEECB6E}" dt="2019-03-17T17:23:56.632" v="130" actId="2710"/>
          <ac:spMkLst>
            <pc:docMk/>
            <pc:sldMk cId="2368627557" sldId="313"/>
            <ac:spMk id="2" creationId="{9B24A40C-DC4E-4C32-A048-897112D7C32A}"/>
          </ac:spMkLst>
        </pc:spChg>
        <pc:spChg chg="mod">
          <ac:chgData name="Matt Baker" userId="ab0d413711a25fea" providerId="LiveId" clId="{93526514-8F21-45A1-81EE-772B6CEECB6E}" dt="2019-03-17T17:25:23.252" v="192" actId="20577"/>
          <ac:spMkLst>
            <pc:docMk/>
            <pc:sldMk cId="2368627557" sldId="313"/>
            <ac:spMk id="3" creationId="{955DA64F-1120-4B1A-BE3E-AE0B97AAA031}"/>
          </ac:spMkLst>
        </pc:spChg>
        <pc:spChg chg="del">
          <ac:chgData name="Matt Baker" userId="ab0d413711a25fea" providerId="LiveId" clId="{93526514-8F21-45A1-81EE-772B6CEECB6E}" dt="2019-03-17T17:22:58.800" v="121" actId="478"/>
          <ac:spMkLst>
            <pc:docMk/>
            <pc:sldMk cId="2368627557" sldId="313"/>
            <ac:spMk id="4" creationId="{A9FF8032-453F-4043-8227-D1EACB14A48F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5" creationId="{6415A847-01E3-4EA4-8E11-1101F03F5D53}"/>
          </ac:spMkLst>
        </pc:spChg>
        <pc:spChg chg="mod">
          <ac:chgData name="Matt Baker" userId="ab0d413711a25fea" providerId="LiveId" clId="{93526514-8F21-45A1-81EE-772B6CEECB6E}" dt="2019-03-17T17:23:03.865" v="123" actId="14100"/>
          <ac:spMkLst>
            <pc:docMk/>
            <pc:sldMk cId="2368627557" sldId="313"/>
            <ac:spMk id="6" creationId="{13A9F0DE-0B69-4CD5-AF67-71D3ECC0A1D2}"/>
          </ac:spMkLst>
        </pc:spChg>
        <pc:spChg chg="del">
          <ac:chgData name="Matt Baker" userId="ab0d413711a25fea" providerId="LiveId" clId="{93526514-8F21-45A1-81EE-772B6CEECB6E}" dt="2019-03-17T17:22:47.133" v="117" actId="478"/>
          <ac:spMkLst>
            <pc:docMk/>
            <pc:sldMk cId="2368627557" sldId="313"/>
            <ac:spMk id="20" creationId="{FFD26411-3CDC-43B9-94C8-24CAB6DCD929}"/>
          </ac:spMkLst>
        </pc:spChg>
        <pc:spChg chg="del">
          <ac:chgData name="Matt Baker" userId="ab0d413711a25fea" providerId="LiveId" clId="{93526514-8F21-45A1-81EE-772B6CEECB6E}" dt="2019-03-17T17:22:49.683" v="118" actId="478"/>
          <ac:spMkLst>
            <pc:docMk/>
            <pc:sldMk cId="2368627557" sldId="313"/>
            <ac:spMk id="21" creationId="{D691CF33-6924-4CCC-B006-0E1C2A913055}"/>
          </ac:spMkLst>
        </pc:spChg>
        <pc:spChg chg="del mod">
          <ac:chgData name="Matt Baker" userId="ab0d413711a25fea" providerId="LiveId" clId="{93526514-8F21-45A1-81EE-772B6CEECB6E}" dt="2019-03-17T17:25:08.325" v="186" actId="478"/>
          <ac:spMkLst>
            <pc:docMk/>
            <pc:sldMk cId="2368627557" sldId="313"/>
            <ac:spMk id="24" creationId="{1E480884-217A-4356-AB37-48D08248DF07}"/>
          </ac:spMkLst>
        </pc:spChg>
        <pc:spChg chg="del">
          <ac:chgData name="Matt Baker" userId="ab0d413711a25fea" providerId="LiveId" clId="{93526514-8F21-45A1-81EE-772B6CEECB6E}" dt="2019-03-17T17:22:44.842" v="116" actId="478"/>
          <ac:spMkLst>
            <pc:docMk/>
            <pc:sldMk cId="2368627557" sldId="313"/>
            <ac:spMk id="25" creationId="{A4144A2C-CEFB-D043-972D-63DB555E9BB3}"/>
          </ac:spMkLst>
        </pc:spChg>
        <pc:spChg chg="add mod">
          <ac:chgData name="Matt Baker" userId="ab0d413711a25fea" providerId="LiveId" clId="{93526514-8F21-45A1-81EE-772B6CEECB6E}" dt="2019-03-17T17:25:27.671" v="196" actId="20577"/>
          <ac:spMkLst>
            <pc:docMk/>
            <pc:sldMk cId="2368627557" sldId="313"/>
            <ac:spMk id="41" creationId="{A22BEA83-266D-4384-AE12-F2BDB94F21FD}"/>
          </ac:spMkLst>
        </pc:spChg>
        <pc:spChg chg="add mod">
          <ac:chgData name="Matt Baker" userId="ab0d413711a25fea" providerId="LiveId" clId="{93526514-8F21-45A1-81EE-772B6CEECB6E}" dt="2019-03-17T17:26:19.510" v="227" actId="20577"/>
          <ac:spMkLst>
            <pc:docMk/>
            <pc:sldMk cId="2368627557" sldId="313"/>
            <ac:spMk id="42" creationId="{A59686CC-4D54-4BBA-898C-8BD8100BD87B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43" creationId="{FA1B948F-7E50-464C-90C3-8E5169C1F38B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44" creationId="{B2B0A1B0-87FD-453F-A5C7-949876882D60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45" creationId="{EAB1144A-5DDB-4E44-872B-3F5B67274C0F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46" creationId="{1FE4F95C-59B2-4B7B-B5C5-E2987C3FBEF6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47" creationId="{DAF3970A-6B59-4755-85B8-4B4ACD8C5D81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48" creationId="{1B6A37C6-6C08-47F5-9FF7-B98AE522AB95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49" creationId="{FFE8C9DC-CC3E-42E2-9E39-DEF8067DC272}"/>
          </ac:spMkLst>
        </pc:spChg>
        <pc:spChg chg="del mod">
          <ac:chgData name="Matt Baker" userId="ab0d413711a25fea" providerId="LiveId" clId="{93526514-8F21-45A1-81EE-772B6CEECB6E}" dt="2019-03-17T17:25:01.268" v="184" actId="478"/>
          <ac:spMkLst>
            <pc:docMk/>
            <pc:sldMk cId="2368627557" sldId="313"/>
            <ac:spMk id="50" creationId="{0B14C252-3048-4F41-8D02-52D1B8C119EA}"/>
          </ac:spMkLst>
        </pc:spChg>
        <pc:spChg chg="del">
          <ac:chgData name="Matt Baker" userId="ab0d413711a25fea" providerId="LiveId" clId="{93526514-8F21-45A1-81EE-772B6CEECB6E}" dt="2019-03-17T17:23:00.513" v="122" actId="478"/>
          <ac:spMkLst>
            <pc:docMk/>
            <pc:sldMk cId="2368627557" sldId="313"/>
            <ac:spMk id="51" creationId="{87F1471A-6702-42F2-A130-C1A4FB64E895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2" creationId="{63AA8A66-A4DE-46C9-98C5-E56D94CBF698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3" creationId="{498F4931-CF96-4086-95DD-C7BD6B6486E5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4" creationId="{BE13E292-1425-48A6-9AF0-C516F499AA8E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5" creationId="{EFB5E9EF-FD7F-4A03-B0A6-5DDE77E633E8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6" creationId="{AD3EDCDC-D3E2-44D6-8474-887BEE769ED2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7" creationId="{08A84202-CAE7-4435-A432-9588F1A79A83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8" creationId="{9B56682B-5CC2-4A87-A441-0C03FBDAEC45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59" creationId="{5D8F09F9-EF66-4395-A3FE-AC36853381E9}"/>
          </ac:spMkLst>
        </pc:spChg>
        <pc:spChg chg="del">
          <ac:chgData name="Matt Baker" userId="ab0d413711a25fea" providerId="LiveId" clId="{93526514-8F21-45A1-81EE-772B6CEECB6E}" dt="2019-03-17T17:22:56.604" v="120" actId="478"/>
          <ac:spMkLst>
            <pc:docMk/>
            <pc:sldMk cId="2368627557" sldId="313"/>
            <ac:spMk id="60" creationId="{1A312F56-3DAA-40DD-A0C3-664DDAB9841E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1" creationId="{79EDB58F-A386-42CB-8E6B-7F561023E60F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2" creationId="{77B2EE1F-F9F6-4E5B-BF88-F28BE40889EA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3" creationId="{DD4EDC02-FFE5-457F-A59B-6789A7F0D0A3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4" creationId="{4F007CFB-D4CB-41B2-A2D0-9984AF4F3635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5" creationId="{B89528BF-4232-4E27-999D-B1733FB3BF55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6" creationId="{2F3B4864-603D-4522-A77C-99D22C23700C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7" creationId="{5FD08423-9BA3-41C5-B208-58E9FA3A60CD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8" creationId="{91CA6844-0A10-4605-83F2-6B2BE80087FC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69" creationId="{C864A3A7-099B-49FA-A23C-B396353C2413}"/>
          </ac:spMkLst>
        </pc:spChg>
        <pc:spChg chg="add mod">
          <ac:chgData name="Matt Baker" userId="ab0d413711a25fea" providerId="LiveId" clId="{93526514-8F21-45A1-81EE-772B6CEECB6E}" dt="2019-03-17T17:26:41.536" v="237" actId="20577"/>
          <ac:spMkLst>
            <pc:docMk/>
            <pc:sldMk cId="2368627557" sldId="313"/>
            <ac:spMk id="70" creationId="{71332D79-04C5-4DCC-875B-88A3DEC06348}"/>
          </ac:spMkLst>
        </pc:spChg>
        <pc:spChg chg="add mod">
          <ac:chgData name="Matt Baker" userId="ab0d413711a25fea" providerId="LiveId" clId="{93526514-8F21-45A1-81EE-772B6CEECB6E}" dt="2019-03-17T17:26:59.533" v="247" actId="20577"/>
          <ac:spMkLst>
            <pc:docMk/>
            <pc:sldMk cId="2368627557" sldId="313"/>
            <ac:spMk id="71" creationId="{90245BED-862F-4530-94CD-A40C1718DE13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72" creationId="{8E6D5F8D-060A-4A25-A244-FA528D5BB4A1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73" creationId="{C5597F62-140B-43D5-83C4-7160E5D9DE31}"/>
          </ac:spMkLst>
        </pc:spChg>
        <pc:spChg chg="del">
          <ac:chgData name="Matt Baker" userId="ab0d413711a25fea" providerId="LiveId" clId="{93526514-8F21-45A1-81EE-772B6CEECB6E}" dt="2019-03-17T17:22:54.013" v="119" actId="478"/>
          <ac:spMkLst>
            <pc:docMk/>
            <pc:sldMk cId="2368627557" sldId="313"/>
            <ac:spMk id="74" creationId="{D624EB7B-8AF9-4074-979A-C83819129A1E}"/>
          </ac:spMkLst>
        </pc:spChg>
        <pc:spChg chg="add mod">
          <ac:chgData name="Matt Baker" userId="ab0d413711a25fea" providerId="LiveId" clId="{93526514-8F21-45A1-81EE-772B6CEECB6E}" dt="2019-03-17T17:27:15.844" v="258" actId="20577"/>
          <ac:spMkLst>
            <pc:docMk/>
            <pc:sldMk cId="2368627557" sldId="313"/>
            <ac:spMk id="75" creationId="{682CCCBD-9638-49FA-BAC2-39E421B640BB}"/>
          </ac:spMkLst>
        </pc:spChg>
        <pc:spChg chg="add mod">
          <ac:chgData name="Matt Baker" userId="ab0d413711a25fea" providerId="LiveId" clId="{93526514-8F21-45A1-81EE-772B6CEECB6E}" dt="2019-03-17T17:28:07.556" v="279" actId="20577"/>
          <ac:spMkLst>
            <pc:docMk/>
            <pc:sldMk cId="2368627557" sldId="313"/>
            <ac:spMk id="76" creationId="{39CDEDEB-938A-452E-8B60-A6E9C7EEF5E4}"/>
          </ac:spMkLst>
        </pc:spChg>
        <pc:spChg chg="add mod">
          <ac:chgData name="Matt Baker" userId="ab0d413711a25fea" providerId="LiveId" clId="{93526514-8F21-45A1-81EE-772B6CEECB6E}" dt="2019-03-17T17:28:24.491" v="285" actId="20577"/>
          <ac:spMkLst>
            <pc:docMk/>
            <pc:sldMk cId="2368627557" sldId="313"/>
            <ac:spMk id="77" creationId="{0A886648-BB48-4190-A08F-306517FE65B9}"/>
          </ac:spMkLst>
        </pc:spChg>
        <pc:spChg chg="add del">
          <ac:chgData name="Matt Baker" userId="ab0d413711a25fea" providerId="LiveId" clId="{93526514-8F21-45A1-81EE-772B6CEECB6E}" dt="2019-03-17T17:28:29.945" v="287"/>
          <ac:spMkLst>
            <pc:docMk/>
            <pc:sldMk cId="2368627557" sldId="313"/>
            <ac:spMk id="78" creationId="{A3248E8B-93BE-4A0E-9AFE-ACB1CE70CD09}"/>
          </ac:spMkLst>
        </pc:spChg>
        <pc:spChg chg="add mod">
          <ac:chgData name="Matt Baker" userId="ab0d413711a25fea" providerId="LiveId" clId="{93526514-8F21-45A1-81EE-772B6CEECB6E}" dt="2019-03-17T17:28:51.346" v="294" actId="20577"/>
          <ac:spMkLst>
            <pc:docMk/>
            <pc:sldMk cId="2368627557" sldId="313"/>
            <ac:spMk id="79" creationId="{DE3020B0-772B-44AF-B922-2AA53FC69C5C}"/>
          </ac:spMkLst>
        </pc:spChg>
        <pc:spChg chg="add mod">
          <ac:chgData name="Matt Baker" userId="ab0d413711a25fea" providerId="LiveId" clId="{93526514-8F21-45A1-81EE-772B6CEECB6E}" dt="2019-03-17T17:29:26.507" v="309" actId="20577"/>
          <ac:spMkLst>
            <pc:docMk/>
            <pc:sldMk cId="2368627557" sldId="313"/>
            <ac:spMk id="80" creationId="{831201AB-9151-4171-BFD7-48B1DD2A278B}"/>
          </ac:spMkLst>
        </pc:spChg>
      </pc:sldChg>
      <pc:sldChg chg="addSp delSp modSp add delAnim modAnim">
        <pc:chgData name="Matt Baker" userId="ab0d413711a25fea" providerId="LiveId" clId="{93526514-8F21-45A1-81EE-772B6CEECB6E}" dt="2019-03-18T05:38:12.171" v="807" actId="20577"/>
        <pc:sldMkLst>
          <pc:docMk/>
          <pc:sldMk cId="517597540" sldId="314"/>
        </pc:sldMkLst>
        <pc:spChg chg="del">
          <ac:chgData name="Matt Baker" userId="ab0d413711a25fea" providerId="LiveId" clId="{93526514-8F21-45A1-81EE-772B6CEECB6E}" dt="2019-03-17T19:58:43.593" v="484" actId="478"/>
          <ac:spMkLst>
            <pc:docMk/>
            <pc:sldMk cId="517597540" sldId="314"/>
            <ac:spMk id="2" creationId="{9B24A40C-DC4E-4C32-A048-897112D7C32A}"/>
          </ac:spMkLst>
        </pc:spChg>
        <pc:spChg chg="mod">
          <ac:chgData name="Matt Baker" userId="ab0d413711a25fea" providerId="LiveId" clId="{93526514-8F21-45A1-81EE-772B6CEECB6E}" dt="2019-03-18T05:26:21.731" v="678" actId="255"/>
          <ac:spMkLst>
            <pc:docMk/>
            <pc:sldMk cId="517597540" sldId="314"/>
            <ac:spMk id="3" creationId="{955DA64F-1120-4B1A-BE3E-AE0B97AAA031}"/>
          </ac:spMkLst>
        </pc:spChg>
        <pc:spChg chg="add mod">
          <ac:chgData name="Matt Baker" userId="ab0d413711a25fea" providerId="LiveId" clId="{93526514-8F21-45A1-81EE-772B6CEECB6E}" dt="2019-03-18T05:27:52.628" v="693" actId="20577"/>
          <ac:spMkLst>
            <pc:docMk/>
            <pc:sldMk cId="517597540" sldId="314"/>
            <ac:spMk id="4" creationId="{03400123-8523-4903-8DC8-D510EA497982}"/>
          </ac:spMkLst>
        </pc:spChg>
        <pc:spChg chg="add mod">
          <ac:chgData name="Matt Baker" userId="ab0d413711a25fea" providerId="LiveId" clId="{93526514-8F21-45A1-81EE-772B6CEECB6E}" dt="2019-03-18T05:26:21.731" v="678" actId="255"/>
          <ac:spMkLst>
            <pc:docMk/>
            <pc:sldMk cId="517597540" sldId="314"/>
            <ac:spMk id="15" creationId="{34506792-C092-4453-B704-5852480B70D1}"/>
          </ac:spMkLst>
        </pc:spChg>
        <pc:spChg chg="add mod">
          <ac:chgData name="Matt Baker" userId="ab0d413711a25fea" providerId="LiveId" clId="{93526514-8F21-45A1-81EE-772B6CEECB6E}" dt="2019-03-18T05:26:27.309" v="679" actId="20577"/>
          <ac:spMkLst>
            <pc:docMk/>
            <pc:sldMk cId="517597540" sldId="314"/>
            <ac:spMk id="16" creationId="{65A18344-67BF-49B0-9F66-20D439B7150A}"/>
          </ac:spMkLst>
        </pc:spChg>
        <pc:spChg chg="add mod">
          <ac:chgData name="Matt Baker" userId="ab0d413711a25fea" providerId="LiveId" clId="{93526514-8F21-45A1-81EE-772B6CEECB6E}" dt="2019-03-18T05:26:21.731" v="678" actId="255"/>
          <ac:spMkLst>
            <pc:docMk/>
            <pc:sldMk cId="517597540" sldId="314"/>
            <ac:spMk id="17" creationId="{462D7DFE-167F-416D-A791-55A19106FC43}"/>
          </ac:spMkLst>
        </pc:spChg>
        <pc:spChg chg="add mod">
          <ac:chgData name="Matt Baker" userId="ab0d413711a25fea" providerId="LiveId" clId="{93526514-8F21-45A1-81EE-772B6CEECB6E}" dt="2019-03-18T05:26:30.252" v="680" actId="20577"/>
          <ac:spMkLst>
            <pc:docMk/>
            <pc:sldMk cId="517597540" sldId="314"/>
            <ac:spMk id="18" creationId="{B61CBB8E-CCC0-4F88-B23B-093D182CAD58}"/>
          </ac:spMkLst>
        </pc:spChg>
        <pc:spChg chg="add mod">
          <ac:chgData name="Matt Baker" userId="ab0d413711a25fea" providerId="LiveId" clId="{93526514-8F21-45A1-81EE-772B6CEECB6E}" dt="2019-03-18T05:26:32.600" v="681" actId="20577"/>
          <ac:spMkLst>
            <pc:docMk/>
            <pc:sldMk cId="517597540" sldId="314"/>
            <ac:spMk id="19" creationId="{F491A690-0B88-4CF5-9E68-AD310360412B}"/>
          </ac:spMkLst>
        </pc:spChg>
        <pc:spChg chg="add mod">
          <ac:chgData name="Matt Baker" userId="ab0d413711a25fea" providerId="LiveId" clId="{93526514-8F21-45A1-81EE-772B6CEECB6E}" dt="2019-03-18T05:26:34.803" v="682" actId="20577"/>
          <ac:spMkLst>
            <pc:docMk/>
            <pc:sldMk cId="517597540" sldId="314"/>
            <ac:spMk id="20" creationId="{03357BAF-5AC9-4804-9341-7A3769374ED4}"/>
          </ac:spMkLst>
        </pc:spChg>
        <pc:spChg chg="add mod">
          <ac:chgData name="Matt Baker" userId="ab0d413711a25fea" providerId="LiveId" clId="{93526514-8F21-45A1-81EE-772B6CEECB6E}" dt="2019-03-18T05:28:45.975" v="715" actId="6549"/>
          <ac:spMkLst>
            <pc:docMk/>
            <pc:sldMk cId="517597540" sldId="314"/>
            <ac:spMk id="21" creationId="{C9981C8A-EDB2-4FB6-B0BC-212549FDF954}"/>
          </ac:spMkLst>
        </pc:spChg>
        <pc:spChg chg="add mod">
          <ac:chgData name="Matt Baker" userId="ab0d413711a25fea" providerId="LiveId" clId="{93526514-8F21-45A1-81EE-772B6CEECB6E}" dt="2019-03-18T05:30:10.738" v="723" actId="20577"/>
          <ac:spMkLst>
            <pc:docMk/>
            <pc:sldMk cId="517597540" sldId="314"/>
            <ac:spMk id="22" creationId="{51FF5C5E-81AC-495D-A372-AA6C08E1147A}"/>
          </ac:spMkLst>
        </pc:spChg>
        <pc:spChg chg="add mod">
          <ac:chgData name="Matt Baker" userId="ab0d413711a25fea" providerId="LiveId" clId="{93526514-8F21-45A1-81EE-772B6CEECB6E}" dt="2019-03-18T05:31:05.311" v="733" actId="20577"/>
          <ac:spMkLst>
            <pc:docMk/>
            <pc:sldMk cId="517597540" sldId="314"/>
            <ac:spMk id="23" creationId="{CB5ABA7B-088E-464C-B5C8-2BDA8E190CC3}"/>
          </ac:spMkLst>
        </pc:spChg>
        <pc:spChg chg="add mod">
          <ac:chgData name="Matt Baker" userId="ab0d413711a25fea" providerId="LiveId" clId="{93526514-8F21-45A1-81EE-772B6CEECB6E}" dt="2019-03-18T05:32:22.676" v="745" actId="20577"/>
          <ac:spMkLst>
            <pc:docMk/>
            <pc:sldMk cId="517597540" sldId="314"/>
            <ac:spMk id="24" creationId="{D8E1F4CA-5B0E-41D7-B164-ED2F8FE3C7A4}"/>
          </ac:spMkLst>
        </pc:spChg>
        <pc:spChg chg="add mod">
          <ac:chgData name="Matt Baker" userId="ab0d413711a25fea" providerId="LiveId" clId="{93526514-8F21-45A1-81EE-772B6CEECB6E}" dt="2019-03-18T05:37:22.948" v="804" actId="20577"/>
          <ac:spMkLst>
            <pc:docMk/>
            <pc:sldMk cId="517597540" sldId="314"/>
            <ac:spMk id="25" creationId="{2B45BDE7-FB71-46E0-9D11-0F221E218257}"/>
          </ac:spMkLst>
        </pc:spChg>
        <pc:spChg chg="add mod">
          <ac:chgData name="Matt Baker" userId="ab0d413711a25fea" providerId="LiveId" clId="{93526514-8F21-45A1-81EE-772B6CEECB6E}" dt="2019-03-18T05:37:25.168" v="805" actId="20577"/>
          <ac:spMkLst>
            <pc:docMk/>
            <pc:sldMk cId="517597540" sldId="314"/>
            <ac:spMk id="26" creationId="{15755EFA-7A8D-45DB-8C77-C401FAD429AD}"/>
          </ac:spMkLst>
        </pc:spChg>
        <pc:spChg chg="add mod">
          <ac:chgData name="Matt Baker" userId="ab0d413711a25fea" providerId="LiveId" clId="{93526514-8F21-45A1-81EE-772B6CEECB6E}" dt="2019-03-18T05:38:12.171" v="807" actId="20577"/>
          <ac:spMkLst>
            <pc:docMk/>
            <pc:sldMk cId="517597540" sldId="314"/>
            <ac:spMk id="27" creationId="{56557549-B023-492C-80FC-0AFECA682650}"/>
          </ac:spMkLst>
        </pc:spChg>
        <pc:spChg chg="mod">
          <ac:chgData name="Matt Baker" userId="ab0d413711a25fea" providerId="LiveId" clId="{93526514-8F21-45A1-81EE-772B6CEECB6E}" dt="2019-03-18T05:26:21.731" v="678" actId="255"/>
          <ac:spMkLst>
            <pc:docMk/>
            <pc:sldMk cId="517597540" sldId="314"/>
            <ac:spMk id="41" creationId="{A22BEA83-266D-4384-AE12-F2BDB94F21FD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42" creationId="{A59686CC-4D54-4BBA-898C-8BD8100BD87B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70" creationId="{71332D79-04C5-4DCC-875B-88A3DEC06348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71" creationId="{90245BED-862F-4530-94CD-A40C1718DE13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75" creationId="{682CCCBD-9638-49FA-BAC2-39E421B640BB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76" creationId="{39CDEDEB-938A-452E-8B60-A6E9C7EEF5E4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77" creationId="{0A886648-BB48-4190-A08F-306517FE65B9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79" creationId="{DE3020B0-772B-44AF-B922-2AA53FC69C5C}"/>
          </ac:spMkLst>
        </pc:spChg>
        <pc:spChg chg="del">
          <ac:chgData name="Matt Baker" userId="ab0d413711a25fea" providerId="LiveId" clId="{93526514-8F21-45A1-81EE-772B6CEECB6E}" dt="2019-03-17T21:48:59.710" v="593" actId="478"/>
          <ac:spMkLst>
            <pc:docMk/>
            <pc:sldMk cId="517597540" sldId="314"/>
            <ac:spMk id="80" creationId="{831201AB-9151-4171-BFD7-48B1DD2A278B}"/>
          </ac:spMkLst>
        </pc:spChg>
      </pc:sldChg>
      <pc:sldChg chg="del">
        <pc:chgData name="Matt Baker" userId="ab0d413711a25fea" providerId="LiveId" clId="{93526514-8F21-45A1-81EE-772B6CEECB6E}" dt="2019-03-17T19:58:13.738" v="482" actId="2696"/>
        <pc:sldMkLst>
          <pc:docMk/>
          <pc:sldMk cId="555392595" sldId="314"/>
        </pc:sldMkLst>
      </pc:sldChg>
      <pc:sldChg chg="modSp add ord">
        <pc:chgData name="Matt Baker" userId="ab0d413711a25fea" providerId="LiveId" clId="{93526514-8F21-45A1-81EE-772B6CEECB6E}" dt="2019-03-17T21:46:07.261" v="550" actId="20577"/>
        <pc:sldMkLst>
          <pc:docMk/>
          <pc:sldMk cId="441411734" sldId="315"/>
        </pc:sldMkLst>
        <pc:spChg chg="mod">
          <ac:chgData name="Matt Baker" userId="ab0d413711a25fea" providerId="LiveId" clId="{93526514-8F21-45A1-81EE-772B6CEECB6E}" dt="2019-03-17T20:01:30.464" v="532" actId="20577"/>
          <ac:spMkLst>
            <pc:docMk/>
            <pc:sldMk cId="441411734" sldId="315"/>
            <ac:spMk id="10" creationId="{8460B414-114B-4C8A-A820-7B5C5C59B80C}"/>
          </ac:spMkLst>
        </pc:spChg>
        <pc:spChg chg="mod">
          <ac:chgData name="Matt Baker" userId="ab0d413711a25fea" providerId="LiveId" clId="{93526514-8F21-45A1-81EE-772B6CEECB6E}" dt="2019-03-17T21:46:07.261" v="550" actId="20577"/>
          <ac:spMkLst>
            <pc:docMk/>
            <pc:sldMk cId="441411734" sldId="315"/>
            <ac:spMk id="11" creationId="{3D980417-CCA3-4C74-9286-FDC9421A5ABE}"/>
          </ac:spMkLst>
        </pc:spChg>
        <pc:spChg chg="mod">
          <ac:chgData name="Matt Baker" userId="ab0d413711a25fea" providerId="LiveId" clId="{93526514-8F21-45A1-81EE-772B6CEECB6E}" dt="2019-03-17T20:03:52.728" v="535" actId="20577"/>
          <ac:spMkLst>
            <pc:docMk/>
            <pc:sldMk cId="441411734" sldId="315"/>
            <ac:spMk id="14" creationId="{EBE8167C-D877-4393-B4C8-1C78ED9B7B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6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12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6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Applying Rules of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82880" y="4100479"/>
                <a:ext cx="9144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𝑠𝑜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+49=2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⇔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=49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4100479"/>
                <a:ext cx="9144000" cy="369332"/>
              </a:xfrm>
              <a:prstGeom prst="rect">
                <a:avLst/>
              </a:prstGeom>
              <a:blipFill>
                <a:blip r:embed="rId3"/>
                <a:stretch>
                  <a:fillRect t="-1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C5F5F4B-86CF-4E2C-A95D-AC47E264AED2}"/>
                  </a:ext>
                </a:extLst>
              </p:cNvPr>
              <p:cNvSpPr txBox="1"/>
              <p:nvPr/>
            </p:nvSpPr>
            <p:spPr>
              <a:xfrm>
                <a:off x="182880" y="4779868"/>
                <a:ext cx="9144000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𝑠𝑜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−49=2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⇔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C5F5F4B-86CF-4E2C-A95D-AC47E264A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4779868"/>
                <a:ext cx="9144000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B819C0-C99E-4BBE-88C1-3A75AF19D66C}"/>
                  </a:ext>
                </a:extLst>
              </p:cNvPr>
              <p:cNvSpPr txBox="1"/>
              <p:nvPr/>
            </p:nvSpPr>
            <p:spPr>
              <a:xfrm>
                <a:off x="182880" y="5675330"/>
                <a:ext cx="9144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noProof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  <m:sup>
                          <m:r>
                            <a:rPr lang="en-GB" sz="2400" b="0" i="1" noProof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𝑠𝑜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+14=2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⇔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B819C0-C99E-4BBE-88C1-3A75AF19D6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5675330"/>
                <a:ext cx="9144000" cy="369332"/>
              </a:xfrm>
              <a:prstGeom prst="rect">
                <a:avLst/>
              </a:prstGeom>
              <a:blipFill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468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12377" y="809393"/>
                <a:ext cx="4085639" cy="13295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Using the </a:t>
                </a:r>
                <a:r>
                  <a:rPr lang="en-GB" sz="2800" dirty="0">
                    <a:latin typeface="+mj-lt"/>
                  </a:rPr>
                  <a:t>information,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+mj-lt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form and solve an equation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77" y="809393"/>
                <a:ext cx="4085639" cy="1329531"/>
              </a:xfrm>
              <a:prstGeom prst="rect">
                <a:avLst/>
              </a:prstGeom>
              <a:blipFill>
                <a:blip r:embed="rId2"/>
                <a:stretch>
                  <a:fillRect l="-5224" t="-7798" r="-597" b="-1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980417-CCA3-4C74-9286-FDC9421A5ABE}"/>
                  </a:ext>
                </a:extLst>
              </p:cNvPr>
              <p:cNvSpPr txBox="1"/>
              <p:nvPr/>
            </p:nvSpPr>
            <p:spPr>
              <a:xfrm>
                <a:off x="5340519" y="2773532"/>
                <a:ext cx="2728119" cy="1680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−2=12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14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or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980417-CCA3-4C74-9286-FDC9421A5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19" y="2773532"/>
                <a:ext cx="2728119" cy="1680268"/>
              </a:xfrm>
              <a:prstGeom prst="rect">
                <a:avLst/>
              </a:prstGeom>
              <a:blipFill>
                <a:blip r:embed="rId3"/>
                <a:stretch>
                  <a:fillRect b="-7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BE8167C-D877-4393-B4C8-1C78ED9B7BB7}"/>
                  </a:ext>
                </a:extLst>
              </p:cNvPr>
              <p:cNvSpPr txBox="1"/>
              <p:nvPr/>
            </p:nvSpPr>
            <p:spPr>
              <a:xfrm>
                <a:off x="4801156" y="809393"/>
                <a:ext cx="4085639" cy="13295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Using the </a:t>
                </a:r>
                <a:r>
                  <a:rPr lang="en-GB" sz="2800" dirty="0">
                    <a:latin typeface="+mj-lt"/>
                  </a:rPr>
                  <a:t>information,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+mj-lt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form and solve an equation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BE8167C-D877-4393-B4C8-1C78ED9B7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156" y="809393"/>
                <a:ext cx="4085639" cy="1329531"/>
              </a:xfrm>
              <a:prstGeom prst="rect">
                <a:avLst/>
              </a:prstGeom>
              <a:blipFill>
                <a:blip r:embed="rId4"/>
                <a:stretch>
                  <a:fillRect l="-5373" t="-7798" r="-448" b="-1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65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/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For each question, form and solve an equation in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blipFill>
                <a:blip r:embed="rId3"/>
                <a:stretch>
                  <a:fillRect l="-116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B24A40C-DC4E-4C32-A048-897112D7C32A}"/>
                  </a:ext>
                </a:extLst>
              </p:cNvPr>
              <p:cNvSpPr/>
              <p:nvPr/>
            </p:nvSpPr>
            <p:spPr>
              <a:xfrm>
                <a:off x="233249" y="440812"/>
                <a:ext cx="4572000" cy="65214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80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20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2+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20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B24A40C-DC4E-4C32-A048-897112D7C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49" y="440812"/>
                <a:ext cx="4572000" cy="6521401"/>
              </a:xfrm>
              <a:prstGeom prst="rect">
                <a:avLst/>
              </a:prstGeom>
              <a:blipFill>
                <a:blip r:embed="rId4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62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/>
              <p:nvPr/>
            </p:nvSpPr>
            <p:spPr>
              <a:xfrm>
                <a:off x="3720705" y="638127"/>
                <a:ext cx="5043467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5" y="638127"/>
                <a:ext cx="5043467" cy="485774"/>
              </a:xfrm>
              <a:prstGeom prst="rect">
                <a:avLst/>
              </a:prstGeom>
              <a:blipFill>
                <a:blip r:embed="rId2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/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For each question, form and solve an equation in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blipFill>
                <a:blip r:embed="rId3"/>
                <a:stretch>
                  <a:fillRect l="-116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B24A40C-DC4E-4C32-A048-897112D7C32A}"/>
                  </a:ext>
                </a:extLst>
              </p:cNvPr>
              <p:cNvSpPr/>
              <p:nvPr/>
            </p:nvSpPr>
            <p:spPr>
              <a:xfrm>
                <a:off x="233249" y="440812"/>
                <a:ext cx="4572000" cy="65214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80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20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2+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20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B24A40C-DC4E-4C32-A048-897112D7C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49" y="440812"/>
                <a:ext cx="4572000" cy="6521401"/>
              </a:xfrm>
              <a:prstGeom prst="rect">
                <a:avLst/>
              </a:prstGeom>
              <a:blipFill>
                <a:blip r:embed="rId4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2BEA83-266D-4384-AE12-F2BDB94F21FD}"/>
                  </a:ext>
                </a:extLst>
              </p:cNvPr>
              <p:cNvSpPr txBox="1"/>
              <p:nvPr/>
            </p:nvSpPr>
            <p:spPr>
              <a:xfrm>
                <a:off x="3720704" y="1223724"/>
                <a:ext cx="5043467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2BEA83-266D-4384-AE12-F2BDB94F2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4" y="1223724"/>
                <a:ext cx="5043467" cy="485774"/>
              </a:xfrm>
              <a:prstGeom prst="rect">
                <a:avLst/>
              </a:prstGeom>
              <a:blipFill>
                <a:blip r:embed="rId5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59686CC-4D54-4BBA-898C-8BD8100BD87B}"/>
                  </a:ext>
                </a:extLst>
              </p:cNvPr>
              <p:cNvSpPr txBox="1"/>
              <p:nvPr/>
            </p:nvSpPr>
            <p:spPr>
              <a:xfrm>
                <a:off x="3720703" y="1854134"/>
                <a:ext cx="5043467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 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=32)</m:t>
                    </m:r>
                  </m:oMath>
                </a14:m>
                <a:r>
                  <a:rPr lang="en-GB" dirty="0"/>
                  <a:t>	</a:t>
                </a:r>
                <a:r>
                  <a:rPr lang="en-GB" dirty="0">
                    <a:solidFill>
                      <a:srgbClr val="FF0000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59686CC-4D54-4BBA-898C-8BD8100BD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3" y="1854134"/>
                <a:ext cx="5043467" cy="485774"/>
              </a:xfrm>
              <a:prstGeom prst="rect">
                <a:avLst/>
              </a:prstGeom>
              <a:blipFill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71332D79-04C5-4DCC-875B-88A3DEC06348}"/>
                  </a:ext>
                </a:extLst>
              </p:cNvPr>
              <p:cNvSpPr txBox="1"/>
              <p:nvPr/>
            </p:nvSpPr>
            <p:spPr>
              <a:xfrm>
                <a:off x="3720702" y="2439731"/>
                <a:ext cx="5043467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−2=8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71332D79-04C5-4DCC-875B-88A3DEC06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2" y="2439731"/>
                <a:ext cx="5043467" cy="485197"/>
              </a:xfrm>
              <a:prstGeom prst="rect">
                <a:avLst/>
              </a:prstGeom>
              <a:blipFill>
                <a:blip r:embed="rId7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0245BED-862F-4530-94CD-A40C1718DE13}"/>
                  </a:ext>
                </a:extLst>
              </p:cNvPr>
              <p:cNvSpPr txBox="1"/>
              <p:nvPr/>
            </p:nvSpPr>
            <p:spPr>
              <a:xfrm>
                <a:off x="3720701" y="3025039"/>
                <a:ext cx="5043467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−3=8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0245BED-862F-4530-94CD-A40C1718D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1" y="3025039"/>
                <a:ext cx="5043467" cy="485197"/>
              </a:xfrm>
              <a:prstGeom prst="rect">
                <a:avLst/>
              </a:prstGeom>
              <a:blipFill>
                <a:blip r:embed="rId8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82CCCBD-9638-49FA-BAC2-39E421B640BB}"/>
                  </a:ext>
                </a:extLst>
              </p:cNvPr>
              <p:cNvSpPr txBox="1"/>
              <p:nvPr/>
            </p:nvSpPr>
            <p:spPr>
              <a:xfrm>
                <a:off x="3720701" y="3655161"/>
                <a:ext cx="504346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+3=8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82CCCBD-9638-49FA-BAC2-39E421B64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1" y="3655161"/>
                <a:ext cx="5043467" cy="487954"/>
              </a:xfrm>
              <a:prstGeom prst="rect">
                <a:avLst/>
              </a:prstGeom>
              <a:blipFill>
                <a:blip r:embed="rId9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9CDEDEB-938A-452E-8B60-A6E9C7EEF5E4}"/>
                  </a:ext>
                </a:extLst>
              </p:cNvPr>
              <p:cNvSpPr txBox="1"/>
              <p:nvPr/>
            </p:nvSpPr>
            <p:spPr>
              <a:xfrm>
                <a:off x="3720700" y="4288040"/>
                <a:ext cx="504346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−8=−3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9CDEDEB-938A-452E-8B60-A6E9C7EEF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0" y="4288040"/>
                <a:ext cx="5043467" cy="487954"/>
              </a:xfrm>
              <a:prstGeom prst="rect">
                <a:avLst/>
              </a:prstGeom>
              <a:blipFill>
                <a:blip r:embed="rId10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A886648-BB48-4190-A08F-306517FE65B9}"/>
                  </a:ext>
                </a:extLst>
              </p:cNvPr>
              <p:cNvSpPr txBox="1"/>
              <p:nvPr/>
            </p:nvSpPr>
            <p:spPr>
              <a:xfrm>
                <a:off x="3720699" y="4873060"/>
                <a:ext cx="5043467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A886648-BB48-4190-A08F-306517FE6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9" y="4873060"/>
                <a:ext cx="5043467" cy="487954"/>
              </a:xfrm>
              <a:prstGeom prst="rect">
                <a:avLst/>
              </a:prstGeom>
              <a:blipFill>
                <a:blip r:embed="rId11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DE3020B0-772B-44AF-B922-2AA53FC69C5C}"/>
                  </a:ext>
                </a:extLst>
              </p:cNvPr>
              <p:cNvSpPr txBox="1"/>
              <p:nvPr/>
            </p:nvSpPr>
            <p:spPr>
              <a:xfrm>
                <a:off x="3720698" y="5522722"/>
                <a:ext cx="5043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DE3020B0-772B-44AF-B922-2AA53FC69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8" y="5522722"/>
                <a:ext cx="5043467" cy="369332"/>
              </a:xfrm>
              <a:prstGeom prst="rect">
                <a:avLst/>
              </a:prstGeom>
              <a:blipFill>
                <a:blip r:embed="rId12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31201AB-9151-4171-BFD7-48B1DD2A278B}"/>
                  </a:ext>
                </a:extLst>
              </p:cNvPr>
              <p:cNvSpPr txBox="1"/>
              <p:nvPr/>
            </p:nvSpPr>
            <p:spPr>
              <a:xfrm>
                <a:off x="3720698" y="6138818"/>
                <a:ext cx="5043467" cy="485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2(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rgbClr val="FF0000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31201AB-9151-4171-BFD7-48B1DD2A2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8" y="6138818"/>
                <a:ext cx="5043467" cy="485902"/>
              </a:xfrm>
              <a:prstGeom prst="rect">
                <a:avLst/>
              </a:prstGeom>
              <a:blipFill>
                <a:blip r:embed="rId1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31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1" grpId="0"/>
      <p:bldP spid="42" grpId="0"/>
      <p:bldP spid="70" grpId="0"/>
      <p:bldP spid="71" grpId="0"/>
      <p:bldP spid="75" grpId="0"/>
      <p:bldP spid="76" grpId="0"/>
      <p:bldP spid="77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12377" y="809393"/>
                <a:ext cx="4085639" cy="13295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Using the </a:t>
                </a:r>
                <a:r>
                  <a:rPr lang="en-GB" sz="2800" dirty="0">
                    <a:latin typeface="+mj-lt"/>
                  </a:rPr>
                  <a:t>information,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+mj-lt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form and solve an equation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77" y="809393"/>
                <a:ext cx="4085639" cy="1329531"/>
              </a:xfrm>
              <a:prstGeom prst="rect">
                <a:avLst/>
              </a:prstGeom>
              <a:blipFill>
                <a:blip r:embed="rId2"/>
                <a:stretch>
                  <a:fillRect l="-5224" t="-7798" r="-597" b="-1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980417-CCA3-4C74-9286-FDC9421A5ABE}"/>
                  </a:ext>
                </a:extLst>
              </p:cNvPr>
              <p:cNvSpPr txBox="1"/>
              <p:nvPr/>
            </p:nvSpPr>
            <p:spPr>
              <a:xfrm>
                <a:off x="5340519" y="2773532"/>
                <a:ext cx="2766783" cy="1688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−6=24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30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or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980417-CCA3-4C74-9286-FDC9421A5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19" y="2773532"/>
                <a:ext cx="2766783" cy="1688347"/>
              </a:xfrm>
              <a:prstGeom prst="rect">
                <a:avLst/>
              </a:prstGeom>
              <a:blipFill>
                <a:blip r:embed="rId3"/>
                <a:stretch>
                  <a:fillRect b="-7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BE8167C-D877-4393-B4C8-1C78ED9B7BB7}"/>
                  </a:ext>
                </a:extLst>
              </p:cNvPr>
              <p:cNvSpPr txBox="1"/>
              <p:nvPr/>
            </p:nvSpPr>
            <p:spPr>
              <a:xfrm>
                <a:off x="4801156" y="809393"/>
                <a:ext cx="4085639" cy="13295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Using the </a:t>
                </a:r>
                <a:r>
                  <a:rPr lang="en-GB" sz="2800" dirty="0">
                    <a:latin typeface="+mj-lt"/>
                  </a:rPr>
                  <a:t>information,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+mj-lt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+mn-ea"/>
                    <a:cs typeface="+mn-cs"/>
                  </a:rPr>
                  <a:t>form and solve an equation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BE8167C-D877-4393-B4C8-1C78ED9B7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156" y="809393"/>
                <a:ext cx="4085639" cy="1329531"/>
              </a:xfrm>
              <a:prstGeom prst="rect">
                <a:avLst/>
              </a:prstGeom>
              <a:blipFill>
                <a:blip r:embed="rId4"/>
                <a:stretch>
                  <a:fillRect l="-5373" t="-7798" r="-448" b="-1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41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/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For each question, form and solve an equation in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blipFill>
                <a:blip r:embed="rId3"/>
                <a:stretch>
                  <a:fillRect l="-116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3400123-8523-4903-8DC8-D510EA497982}"/>
                  </a:ext>
                </a:extLst>
              </p:cNvPr>
              <p:cNvSpPr/>
              <p:nvPr/>
            </p:nvSpPr>
            <p:spPr>
              <a:xfrm>
                <a:off x="379828" y="547509"/>
                <a:ext cx="3108960" cy="6053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216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9÷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27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3400123-8523-4903-8DC8-D510EA4979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28" y="547509"/>
                <a:ext cx="3108960" cy="6053709"/>
              </a:xfrm>
              <a:prstGeom prst="rect">
                <a:avLst/>
              </a:prstGeom>
              <a:blipFill>
                <a:blip r:embed="rId5"/>
                <a:stretch>
                  <a:fillRect l="-2157" t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597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/>
              <p:nvPr/>
            </p:nvSpPr>
            <p:spPr>
              <a:xfrm>
                <a:off x="3720705" y="525583"/>
                <a:ext cx="50434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55DA64F-1120-4B1A-BE3E-AE0B97AA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5" y="525583"/>
                <a:ext cx="5043467" cy="307777"/>
              </a:xfrm>
              <a:prstGeom prst="rect">
                <a:avLst/>
              </a:prstGeom>
              <a:blipFill>
                <a:blip r:embed="rId2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/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For each question, form and solve an equation in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3A9F0DE-0B69-4CD5-AF67-71D3ECC0A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98102"/>
                <a:ext cx="7860324" cy="461665"/>
              </a:xfrm>
              <a:prstGeom prst="rect">
                <a:avLst/>
              </a:prstGeom>
              <a:blipFill>
                <a:blip r:embed="rId3"/>
                <a:stretch>
                  <a:fillRect l="-116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2BEA83-266D-4384-AE12-F2BDB94F21FD}"/>
                  </a:ext>
                </a:extLst>
              </p:cNvPr>
              <p:cNvSpPr txBox="1"/>
              <p:nvPr/>
            </p:nvSpPr>
            <p:spPr>
              <a:xfrm>
                <a:off x="3720704" y="857959"/>
                <a:ext cx="50434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2BEA83-266D-4384-AE12-F2BDB94F2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4" y="857959"/>
                <a:ext cx="5043467" cy="307777"/>
              </a:xfrm>
              <a:prstGeom prst="rect">
                <a:avLst/>
              </a:prstGeom>
              <a:blipFill>
                <a:blip r:embed="rId4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3400123-8523-4903-8DC8-D510EA497982}"/>
                  </a:ext>
                </a:extLst>
              </p:cNvPr>
              <p:cNvSpPr/>
              <p:nvPr/>
            </p:nvSpPr>
            <p:spPr>
              <a:xfrm>
                <a:off x="379828" y="547509"/>
                <a:ext cx="3108960" cy="6053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216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 </m:t>
                    </m:r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/>
                </a:pPr>
                <a:r>
                  <a:rPr lang="en-GB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9÷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27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3400123-8523-4903-8DC8-D510EA4979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28" y="547509"/>
                <a:ext cx="3108960" cy="6053709"/>
              </a:xfrm>
              <a:prstGeom prst="rect">
                <a:avLst/>
              </a:prstGeom>
              <a:blipFill>
                <a:blip r:embed="rId5"/>
                <a:stretch>
                  <a:fillRect l="-2157" t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4506792-C092-4453-B704-5852480B70D1}"/>
                  </a:ext>
                </a:extLst>
              </p:cNvPr>
              <p:cNvSpPr txBox="1"/>
              <p:nvPr/>
            </p:nvSpPr>
            <p:spPr>
              <a:xfrm>
                <a:off x="3720703" y="1190335"/>
                <a:ext cx="50434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8+3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4506792-C092-4453-B704-5852480B7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3" y="1190335"/>
                <a:ext cx="5043467" cy="307777"/>
              </a:xfrm>
              <a:prstGeom prst="rect">
                <a:avLst/>
              </a:prstGeom>
              <a:blipFill>
                <a:blip r:embed="rId6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5A18344-67BF-49B0-9F66-20D439B7150A}"/>
                  </a:ext>
                </a:extLst>
              </p:cNvPr>
              <p:cNvSpPr txBox="1"/>
              <p:nvPr/>
            </p:nvSpPr>
            <p:spPr>
              <a:xfrm>
                <a:off x="3720702" y="1522711"/>
                <a:ext cx="5043467" cy="398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8−3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5A18344-67BF-49B0-9F66-20D439B71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2" y="1522711"/>
                <a:ext cx="5043467" cy="398058"/>
              </a:xfrm>
              <a:prstGeom prst="rect">
                <a:avLst/>
              </a:prstGeom>
              <a:blipFill>
                <a:blip r:embed="rId7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62D7DFE-167F-416D-A791-55A19106FC43}"/>
                  </a:ext>
                </a:extLst>
              </p:cNvPr>
              <p:cNvSpPr txBox="1"/>
              <p:nvPr/>
            </p:nvSpPr>
            <p:spPr>
              <a:xfrm>
                <a:off x="3720701" y="1855880"/>
                <a:ext cx="50434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−8=2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62D7DFE-167F-416D-A791-55A19106F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1" y="1855880"/>
                <a:ext cx="5043467" cy="307777"/>
              </a:xfrm>
              <a:prstGeom prst="rect">
                <a:avLst/>
              </a:prstGeom>
              <a:blipFill>
                <a:blip r:embed="rId8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61CBB8E-CCC0-4F88-B23B-093D182CAD58}"/>
                  </a:ext>
                </a:extLst>
              </p:cNvPr>
              <p:cNvSpPr txBox="1"/>
              <p:nvPr/>
            </p:nvSpPr>
            <p:spPr>
              <a:xfrm>
                <a:off x="3720700" y="2194434"/>
                <a:ext cx="5043467" cy="398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61CBB8E-CCC0-4F88-B23B-093D182CA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0" y="2194434"/>
                <a:ext cx="5043467" cy="398314"/>
              </a:xfrm>
              <a:prstGeom prst="rect">
                <a:avLst/>
              </a:prstGeom>
              <a:blipFill>
                <a:blip r:embed="rId9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91A690-0B88-4CF5-9E68-AD310360412B}"/>
                  </a:ext>
                </a:extLst>
              </p:cNvPr>
              <p:cNvSpPr txBox="1"/>
              <p:nvPr/>
            </p:nvSpPr>
            <p:spPr>
              <a:xfrm>
                <a:off x="3720700" y="2545115"/>
                <a:ext cx="5043467" cy="398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91A690-0B88-4CF5-9E68-AD3103604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0" y="2545115"/>
                <a:ext cx="5043467" cy="398314"/>
              </a:xfrm>
              <a:prstGeom prst="rect">
                <a:avLst/>
              </a:prstGeom>
              <a:blipFill>
                <a:blip r:embed="rId10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357BAF-5AC9-4804-9341-7A3769374ED4}"/>
                  </a:ext>
                </a:extLst>
              </p:cNvPr>
              <p:cNvSpPr txBox="1"/>
              <p:nvPr/>
            </p:nvSpPr>
            <p:spPr>
              <a:xfrm>
                <a:off x="3720700" y="2894121"/>
                <a:ext cx="5043467" cy="398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/>
                  <a:t>		</a:t>
                </a:r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3357BAF-5AC9-4804-9341-7A3769374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0" y="2894121"/>
                <a:ext cx="5043467" cy="398314"/>
              </a:xfrm>
              <a:prstGeom prst="rect">
                <a:avLst/>
              </a:prstGeom>
              <a:blipFill>
                <a:blip r:embed="rId10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981C8A-EDB2-4FB6-B0BC-212549FDF954}"/>
                  </a:ext>
                </a:extLst>
              </p:cNvPr>
              <p:cNvSpPr txBox="1"/>
              <p:nvPr/>
            </p:nvSpPr>
            <p:spPr>
              <a:xfrm>
                <a:off x="3720700" y="3186177"/>
                <a:ext cx="50434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+1+3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981C8A-EDB2-4FB6-B0BC-212549FDF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0" y="3186177"/>
                <a:ext cx="5043467" cy="307777"/>
              </a:xfrm>
              <a:prstGeom prst="rect">
                <a:avLst/>
              </a:prstGeom>
              <a:blipFill>
                <a:blip r:embed="rId11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F5C5E-81AC-495D-A372-AA6C08E1147A}"/>
                  </a:ext>
                </a:extLst>
              </p:cNvPr>
              <p:cNvSpPr txBox="1"/>
              <p:nvPr/>
            </p:nvSpPr>
            <p:spPr>
              <a:xfrm>
                <a:off x="3720700" y="3535183"/>
                <a:ext cx="50434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+1−3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1FF5C5E-81AC-495D-A372-AA6C08E11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700" y="3535183"/>
                <a:ext cx="5043467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B5ABA7B-088E-464C-B5C8-2BDA8E190CC3}"/>
                  </a:ext>
                </a:extLst>
              </p:cNvPr>
              <p:cNvSpPr txBox="1"/>
              <p:nvPr/>
            </p:nvSpPr>
            <p:spPr>
              <a:xfrm>
                <a:off x="3720699" y="3842960"/>
                <a:ext cx="50434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B5ABA7B-088E-464C-B5C8-2BDA8E190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9" y="3842960"/>
                <a:ext cx="5043467" cy="307777"/>
              </a:xfrm>
              <a:prstGeom prst="rect">
                <a:avLst/>
              </a:prstGeom>
              <a:blipFill>
                <a:blip r:embed="rId13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8E1F4CA-5B0E-41D7-B164-ED2F8FE3C7A4}"/>
                  </a:ext>
                </a:extLst>
              </p:cNvPr>
              <p:cNvSpPr txBox="1"/>
              <p:nvPr/>
            </p:nvSpPr>
            <p:spPr>
              <a:xfrm>
                <a:off x="3720698" y="4361050"/>
                <a:ext cx="5043467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−−3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8E1F4CA-5B0E-41D7-B164-ED2F8FE3C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8" y="4361050"/>
                <a:ext cx="5043467" cy="396519"/>
              </a:xfrm>
              <a:prstGeom prst="rect">
                <a:avLst/>
              </a:prstGeom>
              <a:blipFill>
                <a:blip r:embed="rId14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45BDE7-FB71-46E0-9D11-0F221E218257}"/>
                  </a:ext>
                </a:extLst>
              </p:cNvPr>
              <p:cNvSpPr txBox="1"/>
              <p:nvPr/>
            </p:nvSpPr>
            <p:spPr>
              <a:xfrm>
                <a:off x="3720697" y="4873453"/>
                <a:ext cx="5043467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2−3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45BDE7-FB71-46E0-9D11-0F221E218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7" y="4873453"/>
                <a:ext cx="5043467" cy="396519"/>
              </a:xfrm>
              <a:prstGeom prst="rect">
                <a:avLst/>
              </a:prstGeom>
              <a:blipFill>
                <a:blip r:embed="rId15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755EFA-7A8D-45DB-8C77-C401FAD429AD}"/>
                  </a:ext>
                </a:extLst>
              </p:cNvPr>
              <p:cNvSpPr txBox="1"/>
              <p:nvPr/>
            </p:nvSpPr>
            <p:spPr>
              <a:xfrm>
                <a:off x="3720697" y="5362032"/>
                <a:ext cx="5043467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2+3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5755EFA-7A8D-45DB-8C77-C401FAD42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7" y="5362032"/>
                <a:ext cx="5043467" cy="400046"/>
              </a:xfrm>
              <a:prstGeom prst="rect">
                <a:avLst/>
              </a:prstGeom>
              <a:blipFill>
                <a:blip r:embed="rId16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557549-B023-492C-80FC-0AFECA682650}"/>
                  </a:ext>
                </a:extLst>
              </p:cNvPr>
              <p:cNvSpPr txBox="1"/>
              <p:nvPr/>
            </p:nvSpPr>
            <p:spPr>
              <a:xfrm>
                <a:off x="3720697" y="6026599"/>
                <a:ext cx="5043467" cy="335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2+3</m:t>
                        </m:r>
                        <m:d>
                          <m:dPr>
                            <m:ctrlP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		So,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557549-B023-492C-80FC-0AFECA682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697" y="6026599"/>
                <a:ext cx="5043467" cy="335476"/>
              </a:xfrm>
              <a:prstGeom prst="rect">
                <a:avLst/>
              </a:prstGeom>
              <a:blipFill>
                <a:blip r:embed="rId17"/>
                <a:stretch>
                  <a:fillRect b="-1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68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446</Words>
  <Application>Microsoft Office PowerPoint</Application>
  <PresentationFormat>On-screen Show 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Powers and indices: Applying Rules of Indices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2019-03-20T15:21:52Z</dcterms:modified>
</cp:coreProperties>
</file>