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34" r:id="rId3"/>
    <p:sldId id="335" r:id="rId4"/>
    <p:sldId id="327" r:id="rId5"/>
    <p:sldId id="332" r:id="rId6"/>
    <p:sldId id="333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93" d="100"/>
          <a:sy n="93" d="100"/>
        </p:scale>
        <p:origin x="1116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0" Type="http://schemas.openxmlformats.org/officeDocument/2006/relationships/image" Target="../media/image9.png"/><Relationship Id="rId4" Type="http://schemas.openxmlformats.org/officeDocument/2006/relationships/image" Target="../media/image3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3.png"/><Relationship Id="rId21" Type="http://schemas.openxmlformats.org/officeDocument/2006/relationships/image" Target="../media/image14.png"/><Relationship Id="rId12" Type="http://schemas.openxmlformats.org/officeDocument/2006/relationships/image" Target="../media/image16.png"/><Relationship Id="rId17" Type="http://schemas.openxmlformats.org/officeDocument/2006/relationships/image" Target="../media/image22.png"/><Relationship Id="rId16" Type="http://schemas.openxmlformats.org/officeDocument/2006/relationships/image" Target="../media/image2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5.png"/><Relationship Id="rId15" Type="http://schemas.openxmlformats.org/officeDocument/2006/relationships/image" Target="../media/image20.png"/><Relationship Id="rId10" Type="http://schemas.openxmlformats.org/officeDocument/2006/relationships/image" Target="../media/image140.png"/><Relationship Id="rId19" Type="http://schemas.openxmlformats.org/officeDocument/2006/relationships/image" Target="../media/image24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0" Type="http://schemas.openxmlformats.org/officeDocument/2006/relationships/image" Target="../media/image9.png"/><Relationship Id="rId4" Type="http://schemas.openxmlformats.org/officeDocument/2006/relationships/image" Target="../media/image3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3.png"/><Relationship Id="rId21" Type="http://schemas.openxmlformats.org/officeDocument/2006/relationships/image" Target="../media/image14.png"/><Relationship Id="rId12" Type="http://schemas.openxmlformats.org/officeDocument/2006/relationships/image" Target="../media/image16.png"/><Relationship Id="rId17" Type="http://schemas.openxmlformats.org/officeDocument/2006/relationships/image" Target="../media/image22.png"/><Relationship Id="rId16" Type="http://schemas.openxmlformats.org/officeDocument/2006/relationships/image" Target="../media/image2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5.png"/><Relationship Id="rId15" Type="http://schemas.openxmlformats.org/officeDocument/2006/relationships/image" Target="../media/image20.png"/><Relationship Id="rId10" Type="http://schemas.openxmlformats.org/officeDocument/2006/relationships/image" Target="../media/image140.png"/><Relationship Id="rId19" Type="http://schemas.openxmlformats.org/officeDocument/2006/relationships/image" Target="../media/image24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02" y="198725"/>
            <a:ext cx="8064595" cy="1386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Angles: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Can this be a Corresponding Angle?</a:t>
            </a:r>
            <a:endParaRPr lang="en-GB" sz="4400" b="1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567144" y="4283822"/>
            <a:ext cx="4322155" cy="1807489"/>
            <a:chOff x="206201" y="147920"/>
            <a:chExt cx="4322155" cy="18074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504232" y="458704"/>
                  <a:ext cx="581891" cy="30777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120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4232" y="458704"/>
                  <a:ext cx="581891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9375" r="-9375" b="-6000"/>
                  </a:stretch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" name="Group 22"/>
            <p:cNvGrpSpPr/>
            <p:nvPr/>
          </p:nvGrpSpPr>
          <p:grpSpPr>
            <a:xfrm>
              <a:off x="206201" y="147920"/>
              <a:ext cx="4322155" cy="1807489"/>
              <a:chOff x="206201" y="147920"/>
              <a:chExt cx="4322155" cy="180748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206201" y="147920"/>
                <a:ext cx="4322155" cy="1807489"/>
                <a:chOff x="206201" y="147920"/>
                <a:chExt cx="4322155" cy="1807489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59977" y="389964"/>
                  <a:ext cx="1797423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259977" y="1278975"/>
                  <a:ext cx="1797423" cy="1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837579" y="1374541"/>
                      <a:ext cx="290143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oMath>
                        </m:oMathPara>
                      </a14:m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8" name="TextBox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37579" y="1374541"/>
                      <a:ext cx="290143" cy="307777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21277" r="-21277" b="-6000"/>
                      </a:stretch>
                    </a:blipFill>
                    <a:ln w="9525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206201" y="147920"/>
                  <a:ext cx="1549226" cy="1807489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A04B2063-1958-4D88-A7FE-8EBFD9CC9784}"/>
                    </a:ext>
                  </a:extLst>
                </p:cNvPr>
                <p:cNvSpPr txBox="1"/>
                <p:nvPr/>
              </p:nvSpPr>
              <p:spPr>
                <a:xfrm>
                  <a:off x="2322680" y="441954"/>
                  <a:ext cx="2205676" cy="83099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Corresponding:</a:t>
                  </a:r>
                  <a:endParaRPr lang="en-GB" sz="2400" dirty="0">
                    <a:solidFill>
                      <a:schemeClr val="bg1"/>
                    </a:solidFill>
                    <a:latin typeface="Calibri" panose="020F0502020204030204"/>
                  </a:endParaRP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Y	\	N</a:t>
                  </a:r>
                </a:p>
              </p:txBody>
            </p:sp>
          </p:grpSp>
          <p:sp>
            <p:nvSpPr>
              <p:cNvPr id="25" name="Pie 24"/>
              <p:cNvSpPr/>
              <p:nvPr/>
            </p:nvSpPr>
            <p:spPr>
              <a:xfrm rot="16561894">
                <a:off x="620582" y="1132318"/>
                <a:ext cx="323111" cy="345755"/>
              </a:xfrm>
              <a:prstGeom prst="pie">
                <a:avLst>
                  <a:gd name="adj1" fmla="val 4548327"/>
                  <a:gd name="adj2" fmla="val 12952777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3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Graeme.Mitchinson@excelsiornewcastle.org.uk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574684" y="2843265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Corresponding: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402220" y="5216028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Corresponding: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9977" y="147919"/>
            <a:ext cx="4266379" cy="1534399"/>
            <a:chOff x="259977" y="147919"/>
            <a:chExt cx="4266379" cy="15343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504232" y="458704"/>
                  <a:ext cx="58189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120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4232" y="458704"/>
                  <a:ext cx="581891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9278" r="-8247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" name="Group 12"/>
            <p:cNvGrpSpPr/>
            <p:nvPr/>
          </p:nvGrpSpPr>
          <p:grpSpPr>
            <a:xfrm>
              <a:off x="259977" y="147919"/>
              <a:ext cx="4266379" cy="1534399"/>
              <a:chOff x="259977" y="147919"/>
              <a:chExt cx="4266379" cy="153439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259977" y="147919"/>
                <a:ext cx="4266379" cy="1534399"/>
                <a:chOff x="259977" y="147919"/>
                <a:chExt cx="4266379" cy="1534399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59977" y="389964"/>
                  <a:ext cx="179742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259977" y="1278975"/>
                  <a:ext cx="1797423" cy="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837579" y="1374541"/>
                      <a:ext cx="290143" cy="30777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°</m:t>
                            </m:r>
                          </m:oMath>
                        </m:oMathPara>
                      </a14:m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mc:Choice>
              <mc:Fallback xmlns="">
                <p:sp>
                  <p:nvSpPr>
                    <p:cNvPr id="8" name="TextBox 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37579" y="1374541"/>
                      <a:ext cx="290143" cy="307777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6000" r="-18000" b="-3774"/>
                      </a:stretch>
                    </a:blipFill>
                    <a:ln w="9525">
                      <a:solidFill>
                        <a:schemeClr val="bg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511011" y="147919"/>
                  <a:ext cx="1244416" cy="145228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A04B2063-1958-4D88-A7FE-8EBFD9CC9784}"/>
                    </a:ext>
                  </a:extLst>
                </p:cNvPr>
                <p:cNvSpPr txBox="1"/>
                <p:nvPr/>
              </p:nvSpPr>
              <p:spPr>
                <a:xfrm>
                  <a:off x="2320680" y="468384"/>
                  <a:ext cx="2205676" cy="83099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Corresponding: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Y	\	N</a:t>
                  </a:r>
                </a:p>
              </p:txBody>
            </p:sp>
          </p:grpSp>
          <p:sp>
            <p:nvSpPr>
              <p:cNvPr id="15" name="Pie 14"/>
              <p:cNvSpPr/>
              <p:nvPr/>
            </p:nvSpPr>
            <p:spPr>
              <a:xfrm rot="16561894">
                <a:off x="620582" y="1132318"/>
                <a:ext cx="323111" cy="345755"/>
              </a:xfrm>
              <a:prstGeom prst="pie">
                <a:avLst>
                  <a:gd name="adj1" fmla="val 4548327"/>
                  <a:gd name="adj2" fmla="val 1295277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539886" y="400293"/>
            <a:ext cx="1556337" cy="1199756"/>
            <a:chOff x="539886" y="400293"/>
            <a:chExt cx="1556337" cy="1199756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539886" y="400293"/>
              <a:ext cx="1027946" cy="1199756"/>
            </a:xfrm>
            <a:prstGeom prst="line">
              <a:avLst/>
            </a:prstGeom>
            <a:ln w="38100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82137" y="1299381"/>
              <a:ext cx="1314086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567832" y="406561"/>
              <a:ext cx="518291" cy="14511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99702" y="2204142"/>
            <a:ext cx="1581840" cy="1551564"/>
            <a:chOff x="715576" y="2178266"/>
            <a:chExt cx="1581840" cy="1551564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15576" y="3728670"/>
              <a:ext cx="1545116" cy="116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16886" y="2933944"/>
              <a:ext cx="743806" cy="1704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70010" y="2178266"/>
              <a:ext cx="1527406" cy="149553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51856" y="4868775"/>
            <a:ext cx="1797423" cy="1684924"/>
            <a:chOff x="351856" y="4868775"/>
            <a:chExt cx="1797423" cy="168492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51856" y="5172652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51856" y="6061663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13162" y="5257519"/>
                  <a:ext cx="43922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40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162" y="5257519"/>
                  <a:ext cx="439223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0811" r="-12162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481717" y="6245922"/>
                  <a:ext cx="29014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1717" y="6245922"/>
                  <a:ext cx="290143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6000" r="-18000" b="-3846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Pie 33"/>
            <p:cNvSpPr/>
            <p:nvPr/>
          </p:nvSpPr>
          <p:spPr>
            <a:xfrm rot="16561894">
              <a:off x="1571987" y="5926487"/>
              <a:ext cx="323111" cy="345755"/>
            </a:xfrm>
            <a:prstGeom prst="pie">
              <a:avLst>
                <a:gd name="adj1" fmla="val 7479117"/>
                <a:gd name="adj2" fmla="val 163343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 flipV="1">
              <a:off x="576701" y="4868775"/>
              <a:ext cx="1502869" cy="1531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4365" y="5150478"/>
            <a:ext cx="1668646" cy="1214747"/>
            <a:chOff x="351856" y="5193058"/>
            <a:chExt cx="1668646" cy="1214747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351856" y="5193058"/>
              <a:ext cx="600529" cy="1321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143343" y="6082329"/>
              <a:ext cx="600529" cy="1321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99157" y="5223895"/>
              <a:ext cx="1121345" cy="118391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834499" y="423122"/>
            <a:ext cx="4234051" cy="1543509"/>
            <a:chOff x="5369071" y="423122"/>
            <a:chExt cx="4234051" cy="15435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397446" y="540338"/>
              <a:ext cx="2205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Corresponding: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369071" y="423122"/>
              <a:ext cx="1839565" cy="1543509"/>
              <a:chOff x="5369071" y="423122"/>
              <a:chExt cx="1839565" cy="1543509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69071" y="541422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411213" y="1485674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6018978" y="588503"/>
                    <a:ext cx="581891" cy="307777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120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°</m:t>
                          </m:r>
                        </m:oMath>
                      </m:oMathPara>
                    </a14:m>
                    <a:endPara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8978" y="588503"/>
                    <a:ext cx="581891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5882" r="-5882"/>
                    </a:stretch>
                  </a:blipFill>
                  <a:ln w="38100"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760549" y="1042015"/>
                    <a:ext cx="290143" cy="307777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°</m:t>
                          </m:r>
                        </m:oMath>
                      </m:oMathPara>
                    </a14:m>
                    <a:endPara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60549" y="1042015"/>
                    <a:ext cx="290143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6000" r="-18000" b="-3846"/>
                    </a:stretch>
                  </a:blipFill>
                  <a:ln w="9525"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5625619" y="423122"/>
                <a:ext cx="1368613" cy="15435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Pie 48"/>
              <p:cNvSpPr/>
              <p:nvPr/>
            </p:nvSpPr>
            <p:spPr>
              <a:xfrm rot="11587897">
                <a:off x="6411848" y="1307380"/>
                <a:ext cx="323111" cy="345755"/>
              </a:xfrm>
              <a:prstGeom prst="pie">
                <a:avLst>
                  <a:gd name="adj1" fmla="val 2043988"/>
                  <a:gd name="adj2" fmla="val 9966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5221293" y="572866"/>
            <a:ext cx="1404107" cy="964814"/>
            <a:chOff x="5747364" y="570074"/>
            <a:chExt cx="1404107" cy="96481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5752009" y="620025"/>
              <a:ext cx="803288" cy="91486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747364" y="570074"/>
              <a:ext cx="757249" cy="1170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6527155" y="1468084"/>
              <a:ext cx="624316" cy="9468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840911" y="2589141"/>
            <a:ext cx="4459880" cy="1639259"/>
            <a:chOff x="5544296" y="2589141"/>
            <a:chExt cx="4459880" cy="16392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6985177" y="3136356"/>
                  <a:ext cx="58189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155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5177" y="3136356"/>
                  <a:ext cx="581891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9278" r="-8247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6" name="Group 55"/>
            <p:cNvGrpSpPr/>
            <p:nvPr/>
          </p:nvGrpSpPr>
          <p:grpSpPr>
            <a:xfrm>
              <a:off x="5544296" y="2589141"/>
              <a:ext cx="4459880" cy="1639259"/>
              <a:chOff x="5544296" y="2589141"/>
              <a:chExt cx="4459880" cy="1639259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5583855" y="3029444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544296" y="3836266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6734141" y="2589141"/>
                    <a:ext cx="290143" cy="307777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°</m:t>
                          </m:r>
                        </m:oMath>
                      </m:oMathPara>
                    </a14:m>
                    <a:endPara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4141" y="2589141"/>
                    <a:ext cx="290143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8367" r="-18367" b="-3846"/>
                    </a:stretch>
                  </a:blipFill>
                  <a:ln w="9525"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" name="Straight Connector 59"/>
              <p:cNvCxnSpPr/>
              <p:nvPr/>
            </p:nvCxnSpPr>
            <p:spPr>
              <a:xfrm flipV="1">
                <a:off x="5858327" y="2779923"/>
                <a:ext cx="1427215" cy="144847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7798500" y="2909012"/>
                <a:ext cx="22056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Corresponding: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	\	N</a:t>
                </a:r>
              </a:p>
            </p:txBody>
          </p:sp>
          <p:sp>
            <p:nvSpPr>
              <p:cNvPr id="62" name="Pie 61"/>
              <p:cNvSpPr/>
              <p:nvPr/>
            </p:nvSpPr>
            <p:spPr>
              <a:xfrm rot="16561894">
                <a:off x="6856441" y="2845431"/>
                <a:ext cx="323111" cy="345755"/>
              </a:xfrm>
              <a:prstGeom prst="pie">
                <a:avLst>
                  <a:gd name="adj1" fmla="val 15830392"/>
                  <a:gd name="adj2" fmla="val 252595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6042925" y="2796736"/>
            <a:ext cx="624316" cy="497980"/>
            <a:chOff x="6738534" y="2791071"/>
            <a:chExt cx="624316" cy="497980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6738534" y="3061604"/>
              <a:ext cx="624316" cy="9468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840823" y="2791071"/>
              <a:ext cx="494825" cy="49798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014058" y="4401652"/>
            <a:ext cx="4266315" cy="1956767"/>
            <a:chOff x="5506429" y="4401652"/>
            <a:chExt cx="4266315" cy="195676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567068" y="5308803"/>
              <a:ext cx="2205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Corresponding: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506429" y="4401652"/>
              <a:ext cx="1873155" cy="1956767"/>
              <a:chOff x="5036610" y="4172545"/>
              <a:chExt cx="1873155" cy="1956767"/>
            </a:xfrm>
          </p:grpSpPr>
          <p:sp>
            <p:nvSpPr>
              <p:cNvPr id="69" name="Pie 68"/>
              <p:cNvSpPr/>
              <p:nvPr/>
            </p:nvSpPr>
            <p:spPr>
              <a:xfrm rot="11587897">
                <a:off x="5420838" y="5537424"/>
                <a:ext cx="468351" cy="460020"/>
              </a:xfrm>
              <a:prstGeom prst="pie">
                <a:avLst>
                  <a:gd name="adj1" fmla="val 17456992"/>
                  <a:gd name="adj2" fmla="val 206802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036610" y="4172545"/>
                <a:ext cx="1873155" cy="1956767"/>
                <a:chOff x="5478700" y="4479575"/>
                <a:chExt cx="1873155" cy="1956767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478700" y="5185454"/>
                  <a:ext cx="179742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5478700" y="6074465"/>
                  <a:ext cx="1797423" cy="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6912632" y="4788450"/>
                      <a:ext cx="439223" cy="30777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40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°</m:t>
                            </m:r>
                          </m:oMath>
                        </m:oMathPara>
                      </a14:m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mc:Choice>
              <mc:Fallback xmlns="">
                <p:sp>
                  <p:nvSpPr>
                    <p:cNvPr id="75" name="TextBox 7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12632" y="4788450"/>
                      <a:ext cx="439223" cy="307777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l="-12162" r="-10811" b="-3846"/>
                      </a:stretch>
                    </a:blipFill>
                    <a:ln w="9525">
                      <a:solidFill>
                        <a:schemeClr val="bg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5557945" y="6128565"/>
                      <a:ext cx="290144" cy="30777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°</m:t>
                            </m:r>
                          </m:oMath>
                        </m:oMathPara>
                      </a14:m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mc:Choice>
              <mc:Fallback xmlns="">
                <p:sp>
                  <p:nvSpPr>
                    <p:cNvPr id="76" name="TextBox 7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57945" y="6128565"/>
                      <a:ext cx="290144" cy="307777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16000" r="-18000" b="-3846"/>
                      </a:stretch>
                    </a:blipFill>
                    <a:ln w="9525">
                      <a:solidFill>
                        <a:schemeClr val="bg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5888951" y="4479575"/>
                  <a:ext cx="1161741" cy="190816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77" name="Straight Connector 76"/>
          <p:cNvCxnSpPr/>
          <p:nvPr/>
        </p:nvCxnSpPr>
        <p:spPr>
          <a:xfrm flipH="1">
            <a:off x="5560517" y="5082968"/>
            <a:ext cx="592801" cy="929615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621012" y="6004081"/>
            <a:ext cx="504703" cy="1199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131416" y="4499851"/>
            <a:ext cx="362153" cy="585845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403833" y="2193577"/>
            <a:ext cx="1962240" cy="1692967"/>
            <a:chOff x="439462" y="2157285"/>
            <a:chExt cx="1962240" cy="1692967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467957" y="2903169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39462" y="3697364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1819811" y="2560223"/>
                  <a:ext cx="58189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155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9811" y="2560223"/>
                  <a:ext cx="581891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9278" r="-8247" b="-5769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916345" y="3351926"/>
                  <a:ext cx="59226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345" y="3351926"/>
                  <a:ext cx="592261" cy="307777"/>
                </a:xfrm>
                <a:prstGeom prst="rect">
                  <a:avLst/>
                </a:prstGeom>
                <a:blipFill>
                  <a:blip r:embed="rId13"/>
                  <a:stretch>
                    <a:fillRect b="-3846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Connector 84"/>
            <p:cNvCxnSpPr/>
            <p:nvPr/>
          </p:nvCxnSpPr>
          <p:spPr>
            <a:xfrm flipV="1">
              <a:off x="620520" y="2157285"/>
              <a:ext cx="1640172" cy="16274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Pie 85"/>
            <p:cNvSpPr/>
            <p:nvPr/>
          </p:nvSpPr>
          <p:spPr>
            <a:xfrm rot="16561894">
              <a:off x="581443" y="3436579"/>
              <a:ext cx="351979" cy="475367"/>
            </a:xfrm>
            <a:prstGeom prst="pie">
              <a:avLst>
                <a:gd name="adj1" fmla="val 2447287"/>
                <a:gd name="adj2" fmla="val 50656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87" name="Straight Connector 86"/>
          <p:cNvCxnSpPr/>
          <p:nvPr/>
        </p:nvCxnSpPr>
        <p:spPr>
          <a:xfrm>
            <a:off x="6169361" y="5157087"/>
            <a:ext cx="504703" cy="1199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9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Graeme.Mitchinson@excelsiornewcastle.org.uk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6796402" y="2727763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Corresponding: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6845243" y="698088"/>
            <a:ext cx="220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Corresponding: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25007" y="569554"/>
            <a:ext cx="1886229" cy="1377860"/>
            <a:chOff x="477832" y="572503"/>
            <a:chExt cx="1886229" cy="137786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77832" y="719306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566638" y="572503"/>
              <a:ext cx="1797423" cy="1377860"/>
              <a:chOff x="548756" y="564910"/>
              <a:chExt cx="1797423" cy="137786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548756" y="1595415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1495987" y="1634993"/>
                    <a:ext cx="439223" cy="30777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°</m:t>
                          </m:r>
                        </m:oMath>
                      </m:oMathPara>
                    </a14:m>
                    <a:endPara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95987" y="1634993"/>
                    <a:ext cx="439223" cy="307777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3889" r="-13889" b="-5882"/>
                    </a:stretch>
                  </a:blipFill>
                  <a:ln w="9525"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260229" y="709444"/>
                    <a:ext cx="290143" cy="30777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°</m:t>
                          </m:r>
                        </m:oMath>
                      </m:oMathPara>
                    </a14:m>
                    <a:endPara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0229" y="709444"/>
                    <a:ext cx="290143" cy="30777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21277" r="-21277" b="-6000"/>
                    </a:stretch>
                  </a:blipFill>
                  <a:ln w="9525"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825491" y="599793"/>
                <a:ext cx="1344153" cy="12000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Pie 23"/>
              <p:cNvSpPr/>
              <p:nvPr/>
            </p:nvSpPr>
            <p:spPr>
              <a:xfrm rot="16394919">
                <a:off x="832978" y="503216"/>
                <a:ext cx="351979" cy="475367"/>
              </a:xfrm>
              <a:prstGeom prst="pie">
                <a:avLst>
                  <a:gd name="adj1" fmla="val 5204937"/>
                  <a:gd name="adj2" fmla="val 771145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50224" y="2486346"/>
            <a:ext cx="2173860" cy="1636127"/>
            <a:chOff x="531578" y="2528549"/>
            <a:chExt cx="2173860" cy="163612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08015" y="2752423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813780" y="3654309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508992" y="2775041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160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992" y="2775041"/>
                  <a:ext cx="581891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10526" r="-9474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36785" y="3366569"/>
                  <a:ext cx="29014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785" y="3366569"/>
                  <a:ext cx="290143" cy="307777"/>
                </a:xfrm>
                <a:prstGeom prst="rect">
                  <a:avLst/>
                </a:prstGeom>
                <a:blipFill>
                  <a:blip r:embed="rId13"/>
                  <a:stretch>
                    <a:fillRect l="-21277" r="-21277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/>
            <p:cNvCxnSpPr/>
            <p:nvPr/>
          </p:nvCxnSpPr>
          <p:spPr>
            <a:xfrm flipV="1">
              <a:off x="531578" y="2528549"/>
              <a:ext cx="2136049" cy="16361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ie 31"/>
            <p:cNvSpPr/>
            <p:nvPr/>
          </p:nvSpPr>
          <p:spPr>
            <a:xfrm rot="8277205">
              <a:off x="978016" y="3430689"/>
              <a:ext cx="351979" cy="417948"/>
            </a:xfrm>
            <a:prstGeom prst="pie">
              <a:avLst>
                <a:gd name="adj1" fmla="val 2447287"/>
                <a:gd name="adj2" fmla="val 1134386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609007" y="5003940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Corresponding: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19873" y="4715047"/>
            <a:ext cx="1797423" cy="1389505"/>
            <a:chOff x="901227" y="4757250"/>
            <a:chExt cx="1797423" cy="13895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421545" y="5743056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135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545" y="5743056"/>
                  <a:ext cx="581891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10417" r="-9375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/>
            <p:cNvGrpSpPr/>
            <p:nvPr/>
          </p:nvGrpSpPr>
          <p:grpSpPr>
            <a:xfrm>
              <a:off x="901227" y="4757250"/>
              <a:ext cx="1797423" cy="1389505"/>
              <a:chOff x="901227" y="4757250"/>
              <a:chExt cx="1797423" cy="138950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901227" y="5105069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901227" y="5711691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929680" y="4757250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°</m:t>
                          </m:r>
                        </m:oMath>
                      </m:oMathPara>
                    </a14:m>
                    <a:endPara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9680" y="4757250"/>
                    <a:ext cx="290143" cy="307777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1277" r="-21277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0" name="Straight Connector 39"/>
              <p:cNvCxnSpPr/>
              <p:nvPr/>
            </p:nvCxnSpPr>
            <p:spPr>
              <a:xfrm flipH="1" flipV="1">
                <a:off x="1218689" y="4887534"/>
                <a:ext cx="1056566" cy="125922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Pie 40"/>
              <p:cNvSpPr/>
              <p:nvPr/>
            </p:nvSpPr>
            <p:spPr>
              <a:xfrm rot="8214407">
                <a:off x="1176538" y="4841065"/>
                <a:ext cx="351979" cy="475367"/>
              </a:xfrm>
              <a:prstGeom prst="pie">
                <a:avLst>
                  <a:gd name="adj1" fmla="val 2447287"/>
                  <a:gd name="adj2" fmla="val 582637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4764287" y="304463"/>
            <a:ext cx="1797423" cy="1368455"/>
            <a:chOff x="5619368" y="373897"/>
            <a:chExt cx="1797423" cy="136845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619368" y="814998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5619368" y="1421620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6646580" y="1045480"/>
                  <a:ext cx="43922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6580" y="1045480"/>
                  <a:ext cx="439223" cy="307777"/>
                </a:xfrm>
                <a:prstGeom prst="rect">
                  <a:avLst/>
                </a:prstGeom>
                <a:blipFill>
                  <a:blip r:embed="rId16"/>
                  <a:stretch>
                    <a:fillRect l="-12162" r="-12162" b="-5769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6408598" y="373897"/>
                  <a:ext cx="29014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8598" y="373897"/>
                  <a:ext cx="290143" cy="307777"/>
                </a:xfrm>
                <a:prstGeom prst="rect">
                  <a:avLst/>
                </a:prstGeom>
                <a:blipFill>
                  <a:blip r:embed="rId17"/>
                  <a:stretch>
                    <a:fillRect l="-16000" r="-18000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Connector 46"/>
            <p:cNvCxnSpPr/>
            <p:nvPr/>
          </p:nvCxnSpPr>
          <p:spPr>
            <a:xfrm flipH="1" flipV="1">
              <a:off x="6060130" y="485569"/>
              <a:ext cx="858853" cy="1256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ie 47"/>
            <p:cNvSpPr/>
            <p:nvPr/>
          </p:nvSpPr>
          <p:spPr>
            <a:xfrm rot="16561894">
              <a:off x="6122820" y="563813"/>
              <a:ext cx="351979" cy="475367"/>
            </a:xfrm>
            <a:prstGeom prst="pie">
              <a:avLst>
                <a:gd name="adj1" fmla="val 19032332"/>
                <a:gd name="adj2" fmla="val 50656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28021" y="2437096"/>
            <a:ext cx="1839765" cy="1400191"/>
            <a:chOff x="5109375" y="2479299"/>
            <a:chExt cx="1839765" cy="1400191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5109375" y="2769966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109375" y="3476080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367249" y="2800678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160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7249" y="2800678"/>
                  <a:ext cx="581891" cy="307777"/>
                </a:xfrm>
                <a:prstGeom prst="rect">
                  <a:avLst/>
                </a:prstGeom>
                <a:blipFill>
                  <a:blip r:embed="rId18"/>
                  <a:stretch>
                    <a:fillRect l="-9375" r="-9375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5666908" y="3571713"/>
                  <a:ext cx="29014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6908" y="3571713"/>
                  <a:ext cx="290143" cy="307777"/>
                </a:xfrm>
                <a:prstGeom prst="rect">
                  <a:avLst/>
                </a:prstGeom>
                <a:blipFill>
                  <a:blip r:embed="rId19"/>
                  <a:stretch>
                    <a:fillRect l="-21277" r="-21277" b="-6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Connector 53"/>
            <p:cNvCxnSpPr/>
            <p:nvPr/>
          </p:nvCxnSpPr>
          <p:spPr>
            <a:xfrm flipV="1">
              <a:off x="5261938" y="2479299"/>
              <a:ext cx="1604253" cy="12716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Pie 54"/>
            <p:cNvSpPr/>
            <p:nvPr/>
          </p:nvSpPr>
          <p:spPr>
            <a:xfrm rot="3944185">
              <a:off x="5450579" y="3259660"/>
              <a:ext cx="351979" cy="475367"/>
            </a:xfrm>
            <a:prstGeom prst="pie">
              <a:avLst>
                <a:gd name="adj1" fmla="val 17585052"/>
                <a:gd name="adj2" fmla="val 45765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899415" y="4654488"/>
            <a:ext cx="1821765" cy="1398762"/>
            <a:chOff x="4899415" y="4654488"/>
            <a:chExt cx="1821765" cy="139876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899415" y="4923057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4923757" y="5669488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307006" y="5745473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160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7006" y="5745473"/>
                  <a:ext cx="581891" cy="307777"/>
                </a:xfrm>
                <a:prstGeom prst="rect">
                  <a:avLst/>
                </a:prstGeom>
                <a:blipFill>
                  <a:blip r:embed="rId20"/>
                  <a:stretch>
                    <a:fillRect l="-10526" r="-9474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107583" y="4899422"/>
                  <a:ext cx="29014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°</m:t>
                        </m:r>
                      </m:oMath>
                    </m:oMathPara>
                  </a14:m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7583" y="4899422"/>
                  <a:ext cx="290143" cy="307777"/>
                </a:xfrm>
                <a:prstGeom prst="rect">
                  <a:avLst/>
                </a:prstGeom>
                <a:blipFill>
                  <a:blip r:embed="rId21"/>
                  <a:stretch>
                    <a:fillRect l="-21277" r="-21277" b="-6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 flipV="1">
              <a:off x="5076320" y="4654488"/>
              <a:ext cx="1099612" cy="12899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ie 55"/>
            <p:cNvSpPr/>
            <p:nvPr/>
          </p:nvSpPr>
          <p:spPr>
            <a:xfrm rot="3431869">
              <a:off x="5782134" y="4709257"/>
              <a:ext cx="351979" cy="475367"/>
            </a:xfrm>
            <a:prstGeom prst="pie">
              <a:avLst>
                <a:gd name="adj1" fmla="val 18101200"/>
                <a:gd name="adj2" fmla="val 42699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80355" y="2675519"/>
            <a:ext cx="4265084" cy="1006362"/>
            <a:chOff x="661709" y="2717722"/>
            <a:chExt cx="4265084" cy="100636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2721117" y="2717722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Corresponding: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61709" y="2773424"/>
              <a:ext cx="1611764" cy="950660"/>
              <a:chOff x="717040" y="2759991"/>
              <a:chExt cx="1611764" cy="9506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1209336" y="2759991"/>
                <a:ext cx="1119468" cy="95066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 flipV="1">
                <a:off x="717040" y="3688610"/>
                <a:ext cx="403774" cy="4261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761692" y="2780121"/>
                <a:ext cx="1545891" cy="17035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5179279" y="408416"/>
            <a:ext cx="1008778" cy="958960"/>
            <a:chOff x="6029373" y="470763"/>
            <a:chExt cx="1008778" cy="958960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321591" y="840923"/>
              <a:ext cx="343921" cy="47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6029373" y="470763"/>
              <a:ext cx="634731" cy="95896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694230" y="1381574"/>
              <a:ext cx="343921" cy="47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971643" y="2663275"/>
            <a:ext cx="1644860" cy="1006989"/>
            <a:chOff x="5261938" y="2703842"/>
            <a:chExt cx="1644860" cy="1006989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6489556" y="2729149"/>
              <a:ext cx="417242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5261938" y="2703842"/>
              <a:ext cx="1252472" cy="100698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5662371" y="3431548"/>
              <a:ext cx="417242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056206" y="4877865"/>
            <a:ext cx="3997059" cy="1056259"/>
            <a:chOff x="5057255" y="4888142"/>
            <a:chExt cx="3997059" cy="105625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6848638" y="4963603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Corresponding: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057255" y="4888142"/>
              <a:ext cx="1358587" cy="1056259"/>
              <a:chOff x="5039139" y="4868935"/>
              <a:chExt cx="1358587" cy="1056259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5376831" y="5624713"/>
                <a:ext cx="417242" cy="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980484" y="4888142"/>
                <a:ext cx="417242" cy="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5039139" y="4868935"/>
                <a:ext cx="915010" cy="1056259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85"/>
          <p:cNvGrpSpPr/>
          <p:nvPr/>
        </p:nvGrpSpPr>
        <p:grpSpPr>
          <a:xfrm>
            <a:off x="750851" y="5068854"/>
            <a:ext cx="1271477" cy="1035698"/>
            <a:chOff x="750851" y="5068854"/>
            <a:chExt cx="1271477" cy="1035698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1254856" y="5635730"/>
              <a:ext cx="343921" cy="47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1148764" y="5068854"/>
              <a:ext cx="873564" cy="103569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750851" y="5115009"/>
              <a:ext cx="374816" cy="1554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0" name="SMARTInkShape-2"/>
          <p:cNvSpPr/>
          <p:nvPr/>
        </p:nvSpPr>
        <p:spPr>
          <a:xfrm>
            <a:off x="821531" y="5065199"/>
            <a:ext cx="26722" cy="14007"/>
          </a:xfrm>
          <a:custGeom>
            <a:avLst/>
            <a:gdLst/>
            <a:ahLst/>
            <a:cxnLst/>
            <a:rect l="0" t="0" r="0" b="0"/>
            <a:pathLst>
              <a:path w="26722" h="14007">
                <a:moveTo>
                  <a:pt x="0" y="14006"/>
                </a:moveTo>
                <a:lnTo>
                  <a:pt x="0" y="3097"/>
                </a:lnTo>
                <a:lnTo>
                  <a:pt x="794" y="1972"/>
                </a:lnTo>
                <a:lnTo>
                  <a:pt x="2117" y="1221"/>
                </a:lnTo>
                <a:lnTo>
                  <a:pt x="6497" y="387"/>
                </a:lnTo>
                <a:lnTo>
                  <a:pt x="2672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0577" y="774404"/>
            <a:ext cx="4089761" cy="1139146"/>
            <a:chOff x="-1069898" y="737020"/>
            <a:chExt cx="4089761" cy="1139146"/>
          </a:xfrm>
        </p:grpSpPr>
        <p:grpSp>
          <p:nvGrpSpPr>
            <p:cNvPr id="72" name="Group 71"/>
            <p:cNvGrpSpPr/>
            <p:nvPr/>
          </p:nvGrpSpPr>
          <p:grpSpPr>
            <a:xfrm>
              <a:off x="-1069898" y="737020"/>
              <a:ext cx="4089761" cy="1139146"/>
              <a:chOff x="475593" y="741284"/>
              <a:chExt cx="4089761" cy="1139146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2359678" y="804719"/>
                <a:ext cx="2205676" cy="830997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Corresponding: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	\	N</a:t>
                </a: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475593" y="741284"/>
                <a:ext cx="1711933" cy="1139146"/>
                <a:chOff x="492771" y="744249"/>
                <a:chExt cx="1711933" cy="113914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492771" y="744249"/>
                  <a:ext cx="472091" cy="834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018102" y="780824"/>
                  <a:ext cx="889313" cy="8163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H="1" flipV="1">
                  <a:off x="1861176" y="1559995"/>
                  <a:ext cx="343528" cy="32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1" name="Straight Connector 90"/>
            <p:cNvCxnSpPr/>
            <p:nvPr/>
          </p:nvCxnSpPr>
          <p:spPr>
            <a:xfrm>
              <a:off x="-244952" y="1520742"/>
              <a:ext cx="472091" cy="834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389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3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574684" y="2843265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Corresponding:</a:t>
            </a:r>
            <a:endParaRPr lang="en-GB" sz="2400" dirty="0"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402220" y="5216028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Corresponding:</a:t>
            </a:r>
            <a:endParaRPr lang="en-GB" sz="2400" dirty="0"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2673762" y="747172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2895921" y="3187312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2760128" y="5558796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8175328" y="934748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8382553" y="3280990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8408967" y="5607081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9977" y="147919"/>
            <a:ext cx="4268379" cy="1534399"/>
            <a:chOff x="259977" y="147919"/>
            <a:chExt cx="4268379" cy="15343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504232" y="458704"/>
                  <a:ext cx="58189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120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4232" y="458704"/>
                  <a:ext cx="581891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9278" r="-8247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" name="Group 12"/>
            <p:cNvGrpSpPr/>
            <p:nvPr/>
          </p:nvGrpSpPr>
          <p:grpSpPr>
            <a:xfrm>
              <a:off x="259977" y="147919"/>
              <a:ext cx="4268379" cy="1534399"/>
              <a:chOff x="259977" y="147919"/>
              <a:chExt cx="4268379" cy="153439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259977" y="147919"/>
                <a:ext cx="4268379" cy="1534399"/>
                <a:chOff x="259977" y="147919"/>
                <a:chExt cx="4268379" cy="1534399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59977" y="389964"/>
                  <a:ext cx="179742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259977" y="1278975"/>
                  <a:ext cx="1797423" cy="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837579" y="1374541"/>
                      <a:ext cx="290143" cy="30777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oMath>
                        </m:oMathPara>
                      </a14:m>
                      <a:endParaRPr lang="en-GB" sz="2000" dirty="0"/>
                    </a:p>
                  </p:txBody>
                </p:sp>
              </mc:Choice>
              <mc:Fallback xmlns="">
                <p:sp>
                  <p:nvSpPr>
                    <p:cNvPr id="8" name="TextBox 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37579" y="1374541"/>
                      <a:ext cx="290143" cy="307777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6000" r="-18000" b="-3774"/>
                      </a:stretch>
                    </a:blipFill>
                    <a:ln w="9525">
                      <a:solidFill>
                        <a:schemeClr val="bg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511011" y="147919"/>
                  <a:ext cx="1244416" cy="145228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A04B2063-1958-4D88-A7FE-8EBFD9CC9784}"/>
                    </a:ext>
                  </a:extLst>
                </p:cNvPr>
                <p:cNvSpPr txBox="1"/>
                <p:nvPr/>
              </p:nvSpPr>
              <p:spPr>
                <a:xfrm>
                  <a:off x="2322680" y="441954"/>
                  <a:ext cx="2205676" cy="83099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 panose="020F0502020204030204"/>
                    </a:rPr>
                    <a:t>Corresponding:</a:t>
                  </a:r>
                  <a:endParaRPr lang="en-GB" sz="2400" dirty="0">
                    <a:latin typeface="Calibri" panose="020F0502020204030204"/>
                  </a:endParaRP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Y	\	N</a:t>
                  </a:r>
                </a:p>
              </p:txBody>
            </p:sp>
          </p:grpSp>
          <p:sp>
            <p:nvSpPr>
              <p:cNvPr id="15" name="Pie 14"/>
              <p:cNvSpPr/>
              <p:nvPr/>
            </p:nvSpPr>
            <p:spPr>
              <a:xfrm rot="16561894">
                <a:off x="620582" y="1132318"/>
                <a:ext cx="323111" cy="345755"/>
              </a:xfrm>
              <a:prstGeom prst="pie">
                <a:avLst>
                  <a:gd name="adj1" fmla="val 4548327"/>
                  <a:gd name="adj2" fmla="val 1295277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539886" y="400293"/>
            <a:ext cx="1556337" cy="1199756"/>
            <a:chOff x="539886" y="400293"/>
            <a:chExt cx="1556337" cy="1199756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539886" y="400293"/>
              <a:ext cx="1027946" cy="1199756"/>
            </a:xfrm>
            <a:prstGeom prst="line">
              <a:avLst/>
            </a:prstGeom>
            <a:ln w="38100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82137" y="1299381"/>
              <a:ext cx="1314086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567832" y="406561"/>
              <a:ext cx="518291" cy="14511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99702" y="2204142"/>
            <a:ext cx="1581840" cy="1551564"/>
            <a:chOff x="715576" y="2178266"/>
            <a:chExt cx="1581840" cy="1551564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15576" y="3728670"/>
              <a:ext cx="1545116" cy="116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16886" y="2933944"/>
              <a:ext cx="743806" cy="1704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70010" y="2178266"/>
              <a:ext cx="1527406" cy="149553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51856" y="4868775"/>
            <a:ext cx="1797423" cy="1684924"/>
            <a:chOff x="351856" y="4868775"/>
            <a:chExt cx="1797423" cy="168492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51856" y="5172652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51856" y="6061663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13162" y="5257519"/>
                  <a:ext cx="43922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162" y="5257519"/>
                  <a:ext cx="439223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0811" r="-12162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481717" y="6245922"/>
                  <a:ext cx="29014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1717" y="6245922"/>
                  <a:ext cx="290143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6000" r="-18000" b="-3846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Pie 33"/>
            <p:cNvSpPr/>
            <p:nvPr/>
          </p:nvSpPr>
          <p:spPr>
            <a:xfrm rot="16561894">
              <a:off x="1571987" y="5926487"/>
              <a:ext cx="323111" cy="345755"/>
            </a:xfrm>
            <a:prstGeom prst="pie">
              <a:avLst>
                <a:gd name="adj1" fmla="val 7479117"/>
                <a:gd name="adj2" fmla="val 163343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 flipV="1">
              <a:off x="576701" y="4868775"/>
              <a:ext cx="1502869" cy="15310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4365" y="5150478"/>
            <a:ext cx="1668646" cy="1214747"/>
            <a:chOff x="351856" y="5193058"/>
            <a:chExt cx="1668646" cy="1214747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351856" y="5193058"/>
              <a:ext cx="600529" cy="1321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143343" y="6082329"/>
              <a:ext cx="600529" cy="1321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99157" y="5223895"/>
              <a:ext cx="1121345" cy="118391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834499" y="423122"/>
            <a:ext cx="4234051" cy="1543509"/>
            <a:chOff x="5369071" y="423122"/>
            <a:chExt cx="4234051" cy="15435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397446" y="540338"/>
              <a:ext cx="2205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369071" y="423122"/>
              <a:ext cx="1839565" cy="1543509"/>
              <a:chOff x="5369071" y="423122"/>
              <a:chExt cx="1839565" cy="1543509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69071" y="541422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411213" y="1485674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6018978" y="588503"/>
                    <a:ext cx="581891" cy="307777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8978" y="588503"/>
                    <a:ext cx="581891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5882" r="-5882"/>
                    </a:stretch>
                  </a:blipFill>
                  <a:ln w="38100"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760549" y="1042015"/>
                    <a:ext cx="290143" cy="307777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60549" y="1042015"/>
                    <a:ext cx="290143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6000" r="-18000" b="-3846"/>
                    </a:stretch>
                  </a:blipFill>
                  <a:ln w="9525"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5625619" y="423122"/>
                <a:ext cx="1368613" cy="15435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Pie 48"/>
              <p:cNvSpPr/>
              <p:nvPr/>
            </p:nvSpPr>
            <p:spPr>
              <a:xfrm rot="11587897">
                <a:off x="6411848" y="1307380"/>
                <a:ext cx="323111" cy="345755"/>
              </a:xfrm>
              <a:prstGeom prst="pie">
                <a:avLst>
                  <a:gd name="adj1" fmla="val 2043988"/>
                  <a:gd name="adj2" fmla="val 9966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5221293" y="572866"/>
            <a:ext cx="1404107" cy="964814"/>
            <a:chOff x="5747364" y="570074"/>
            <a:chExt cx="1404107" cy="96481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5752009" y="620025"/>
              <a:ext cx="803288" cy="91486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747364" y="570074"/>
              <a:ext cx="757249" cy="1170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6527155" y="1468084"/>
              <a:ext cx="624316" cy="9468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840911" y="2589141"/>
            <a:ext cx="4459880" cy="1639259"/>
            <a:chOff x="5544296" y="2589141"/>
            <a:chExt cx="4459880" cy="16392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6985177" y="3136356"/>
                  <a:ext cx="58189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155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5177" y="3136356"/>
                  <a:ext cx="581891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9278" r="-8247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6" name="Group 55"/>
            <p:cNvGrpSpPr/>
            <p:nvPr/>
          </p:nvGrpSpPr>
          <p:grpSpPr>
            <a:xfrm>
              <a:off x="5544296" y="2589141"/>
              <a:ext cx="4459880" cy="1639259"/>
              <a:chOff x="5544296" y="2589141"/>
              <a:chExt cx="4459880" cy="1639259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5583855" y="3029444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544296" y="3836266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6734141" y="2589141"/>
                    <a:ext cx="290143" cy="307777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4141" y="2589141"/>
                    <a:ext cx="290143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8367" r="-18367" b="-3846"/>
                    </a:stretch>
                  </a:blipFill>
                  <a:ln w="9525"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" name="Straight Connector 59"/>
              <p:cNvCxnSpPr/>
              <p:nvPr/>
            </p:nvCxnSpPr>
            <p:spPr>
              <a:xfrm flipV="1">
                <a:off x="5858327" y="2779923"/>
                <a:ext cx="1427215" cy="144847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7798500" y="2909012"/>
                <a:ext cx="22056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Corresponding:</a:t>
                </a:r>
                <a:endParaRPr lang="en-GB" sz="24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	\	N</a:t>
                </a:r>
              </a:p>
            </p:txBody>
          </p:sp>
          <p:sp>
            <p:nvSpPr>
              <p:cNvPr id="62" name="Pie 61"/>
              <p:cNvSpPr/>
              <p:nvPr/>
            </p:nvSpPr>
            <p:spPr>
              <a:xfrm rot="16561894">
                <a:off x="6856441" y="2845431"/>
                <a:ext cx="323111" cy="345755"/>
              </a:xfrm>
              <a:prstGeom prst="pie">
                <a:avLst>
                  <a:gd name="adj1" fmla="val 15830392"/>
                  <a:gd name="adj2" fmla="val 252595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6042925" y="2796736"/>
            <a:ext cx="624316" cy="497980"/>
            <a:chOff x="6738534" y="2791071"/>
            <a:chExt cx="624316" cy="497980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6738534" y="3061604"/>
              <a:ext cx="624316" cy="9468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840823" y="2791071"/>
              <a:ext cx="494825" cy="49798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014058" y="4401652"/>
            <a:ext cx="4266315" cy="1956767"/>
            <a:chOff x="5506429" y="4401652"/>
            <a:chExt cx="4266315" cy="195676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567068" y="5308803"/>
              <a:ext cx="2205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506429" y="4401652"/>
              <a:ext cx="1873155" cy="1956767"/>
              <a:chOff x="5036610" y="4172545"/>
              <a:chExt cx="1873155" cy="1956767"/>
            </a:xfrm>
          </p:grpSpPr>
          <p:sp>
            <p:nvSpPr>
              <p:cNvPr id="69" name="Pie 68"/>
              <p:cNvSpPr/>
              <p:nvPr/>
            </p:nvSpPr>
            <p:spPr>
              <a:xfrm rot="11587897">
                <a:off x="5420838" y="5537424"/>
                <a:ext cx="468351" cy="460020"/>
              </a:xfrm>
              <a:prstGeom prst="pie">
                <a:avLst>
                  <a:gd name="adj1" fmla="val 17456992"/>
                  <a:gd name="adj2" fmla="val 206802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036610" y="4172545"/>
                <a:ext cx="1873155" cy="1956767"/>
                <a:chOff x="5478700" y="4479575"/>
                <a:chExt cx="1873155" cy="1956767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478700" y="5185454"/>
                  <a:ext cx="179742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5478700" y="6074465"/>
                  <a:ext cx="1797423" cy="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6912632" y="4788450"/>
                      <a:ext cx="439223" cy="30777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oMath>
                        </m:oMathPara>
                      </a14:m>
                      <a:endParaRPr lang="en-GB" sz="2000" dirty="0"/>
                    </a:p>
                  </p:txBody>
                </p:sp>
              </mc:Choice>
              <mc:Fallback xmlns="">
                <p:sp>
                  <p:nvSpPr>
                    <p:cNvPr id="75" name="TextBox 7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12632" y="4788450"/>
                      <a:ext cx="439223" cy="307777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l="-12162" r="-10811" b="-3846"/>
                      </a:stretch>
                    </a:blipFill>
                    <a:ln w="9525">
                      <a:solidFill>
                        <a:schemeClr val="bg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5557945" y="6128565"/>
                      <a:ext cx="290144" cy="30777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oMath>
                        </m:oMathPara>
                      </a14:m>
                      <a:endParaRPr lang="en-GB" sz="2000" dirty="0"/>
                    </a:p>
                  </p:txBody>
                </p:sp>
              </mc:Choice>
              <mc:Fallback xmlns="">
                <p:sp>
                  <p:nvSpPr>
                    <p:cNvPr id="76" name="TextBox 7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57945" y="6128565"/>
                      <a:ext cx="290144" cy="307777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16000" r="-18000" b="-3846"/>
                      </a:stretch>
                    </a:blipFill>
                    <a:ln w="9525">
                      <a:solidFill>
                        <a:schemeClr val="bg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5888951" y="4479575"/>
                  <a:ext cx="1161741" cy="190816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77" name="Straight Connector 76"/>
          <p:cNvCxnSpPr/>
          <p:nvPr/>
        </p:nvCxnSpPr>
        <p:spPr>
          <a:xfrm flipH="1">
            <a:off x="5560517" y="5082968"/>
            <a:ext cx="592801" cy="929615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621012" y="6004081"/>
            <a:ext cx="504703" cy="1199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131416" y="4499851"/>
            <a:ext cx="362153" cy="585845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403833" y="2193577"/>
            <a:ext cx="1962240" cy="1692967"/>
            <a:chOff x="439462" y="2157285"/>
            <a:chExt cx="1962240" cy="1692967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467957" y="2903169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39462" y="3697364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1819811" y="2560223"/>
                  <a:ext cx="58189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155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9811" y="2560223"/>
                  <a:ext cx="581891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9278" r="-8247" b="-5769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916345" y="3351926"/>
                  <a:ext cx="592261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345" y="3351926"/>
                  <a:ext cx="592261" cy="307777"/>
                </a:xfrm>
                <a:prstGeom prst="rect">
                  <a:avLst/>
                </a:prstGeom>
                <a:blipFill>
                  <a:blip r:embed="rId13"/>
                  <a:stretch>
                    <a:fillRect b="-3846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Connector 84"/>
            <p:cNvCxnSpPr/>
            <p:nvPr/>
          </p:nvCxnSpPr>
          <p:spPr>
            <a:xfrm flipV="1">
              <a:off x="620520" y="2157285"/>
              <a:ext cx="1640172" cy="16274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Pie 85"/>
            <p:cNvSpPr/>
            <p:nvPr/>
          </p:nvSpPr>
          <p:spPr>
            <a:xfrm rot="16561894">
              <a:off x="581443" y="3436579"/>
              <a:ext cx="351979" cy="475367"/>
            </a:xfrm>
            <a:prstGeom prst="pie">
              <a:avLst>
                <a:gd name="adj1" fmla="val 2447287"/>
                <a:gd name="adj2" fmla="val 50656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87" name="Straight Connector 86"/>
          <p:cNvCxnSpPr/>
          <p:nvPr/>
        </p:nvCxnSpPr>
        <p:spPr>
          <a:xfrm>
            <a:off x="6169361" y="5157087"/>
            <a:ext cx="504703" cy="1199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6796402" y="2727763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Corresponding:</a:t>
            </a:r>
            <a:endParaRPr lang="en-GB" sz="2400" dirty="0"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3717960" y="3088972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3823801" y="5330346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7180844" y="3091018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7219251" y="5312706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6845243" y="698088"/>
            <a:ext cx="220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Corresponding:</a:t>
            </a:r>
            <a:endParaRPr lang="en-GB" sz="2400" dirty="0"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3548513" y="1140817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7205754" y="1022707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25007" y="569554"/>
            <a:ext cx="1886229" cy="1377860"/>
            <a:chOff x="477832" y="572503"/>
            <a:chExt cx="1886229" cy="137786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77832" y="719306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566638" y="572503"/>
              <a:ext cx="1797423" cy="1377860"/>
              <a:chOff x="548756" y="564910"/>
              <a:chExt cx="1797423" cy="137786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548756" y="1595415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1495987" y="1634993"/>
                    <a:ext cx="439223" cy="30777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95987" y="1634993"/>
                    <a:ext cx="439223" cy="307777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3889" r="-13889" b="-5882"/>
                    </a:stretch>
                  </a:blipFill>
                  <a:ln w="9525"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260229" y="709444"/>
                    <a:ext cx="290143" cy="30777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0229" y="709444"/>
                    <a:ext cx="290143" cy="30777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21277" r="-21277" b="-6000"/>
                    </a:stretch>
                  </a:blipFill>
                  <a:ln w="9525"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825491" y="599793"/>
                <a:ext cx="1344153" cy="12000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Pie 23"/>
              <p:cNvSpPr/>
              <p:nvPr/>
            </p:nvSpPr>
            <p:spPr>
              <a:xfrm rot="16394919">
                <a:off x="832978" y="503216"/>
                <a:ext cx="351979" cy="475367"/>
              </a:xfrm>
              <a:prstGeom prst="pie">
                <a:avLst>
                  <a:gd name="adj1" fmla="val 5204937"/>
                  <a:gd name="adj2" fmla="val 771145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50224" y="2486346"/>
            <a:ext cx="2173860" cy="1636127"/>
            <a:chOff x="531578" y="2528549"/>
            <a:chExt cx="2173860" cy="163612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08015" y="2752423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813780" y="3654309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508992" y="2775041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992" y="2775041"/>
                  <a:ext cx="581891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10526" r="-9474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36785" y="3366569"/>
                  <a:ext cx="29014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785" y="3366569"/>
                  <a:ext cx="290143" cy="307777"/>
                </a:xfrm>
                <a:prstGeom prst="rect">
                  <a:avLst/>
                </a:prstGeom>
                <a:blipFill>
                  <a:blip r:embed="rId13"/>
                  <a:stretch>
                    <a:fillRect l="-21277" r="-21277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/>
            <p:cNvCxnSpPr/>
            <p:nvPr/>
          </p:nvCxnSpPr>
          <p:spPr>
            <a:xfrm flipV="1">
              <a:off x="531578" y="2528549"/>
              <a:ext cx="2136049" cy="16361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ie 31"/>
            <p:cNvSpPr/>
            <p:nvPr/>
          </p:nvSpPr>
          <p:spPr>
            <a:xfrm rot="8277205">
              <a:off x="978016" y="3430689"/>
              <a:ext cx="351979" cy="417948"/>
            </a:xfrm>
            <a:prstGeom prst="pie">
              <a:avLst>
                <a:gd name="adj1" fmla="val 2447287"/>
                <a:gd name="adj2" fmla="val 1134386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2567688" y="4963566"/>
            <a:ext cx="2205676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Corresponding:</a:t>
            </a:r>
            <a:endParaRPr lang="en-GB" sz="2400" dirty="0"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	\	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19873" y="4715047"/>
            <a:ext cx="1797423" cy="1389505"/>
            <a:chOff x="901227" y="4757250"/>
            <a:chExt cx="1797423" cy="13895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421545" y="5743056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135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545" y="5743056"/>
                  <a:ext cx="581891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10417" r="-9375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/>
            <p:cNvGrpSpPr/>
            <p:nvPr/>
          </p:nvGrpSpPr>
          <p:grpSpPr>
            <a:xfrm>
              <a:off x="901227" y="4757250"/>
              <a:ext cx="1797423" cy="1389505"/>
              <a:chOff x="901227" y="4757250"/>
              <a:chExt cx="1797423" cy="138950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901227" y="5105069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901227" y="5711691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929680" y="4757250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9680" y="4757250"/>
                    <a:ext cx="290143" cy="307777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1277" r="-21277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0" name="Straight Connector 39"/>
              <p:cNvCxnSpPr/>
              <p:nvPr/>
            </p:nvCxnSpPr>
            <p:spPr>
              <a:xfrm flipH="1" flipV="1">
                <a:off x="1218689" y="4887534"/>
                <a:ext cx="1056566" cy="125922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Pie 40"/>
              <p:cNvSpPr/>
              <p:nvPr/>
            </p:nvSpPr>
            <p:spPr>
              <a:xfrm rot="8214407">
                <a:off x="1176538" y="4841065"/>
                <a:ext cx="351979" cy="475367"/>
              </a:xfrm>
              <a:prstGeom prst="pie">
                <a:avLst>
                  <a:gd name="adj1" fmla="val 2447287"/>
                  <a:gd name="adj2" fmla="val 582637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4764287" y="304463"/>
            <a:ext cx="1797423" cy="1368455"/>
            <a:chOff x="5619368" y="373897"/>
            <a:chExt cx="1797423" cy="136845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619368" y="814998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5619368" y="1421620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6646580" y="1045480"/>
                  <a:ext cx="43922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6580" y="1045480"/>
                  <a:ext cx="439223" cy="307777"/>
                </a:xfrm>
                <a:prstGeom prst="rect">
                  <a:avLst/>
                </a:prstGeom>
                <a:blipFill>
                  <a:blip r:embed="rId16"/>
                  <a:stretch>
                    <a:fillRect l="-12162" r="-12162" b="-5769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6408598" y="373897"/>
                  <a:ext cx="290143" cy="30777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8598" y="373897"/>
                  <a:ext cx="290143" cy="307777"/>
                </a:xfrm>
                <a:prstGeom prst="rect">
                  <a:avLst/>
                </a:prstGeom>
                <a:blipFill>
                  <a:blip r:embed="rId17"/>
                  <a:stretch>
                    <a:fillRect l="-16000" r="-18000" b="-3774"/>
                  </a:stretch>
                </a:blipFill>
                <a:ln w="952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Connector 46"/>
            <p:cNvCxnSpPr/>
            <p:nvPr/>
          </p:nvCxnSpPr>
          <p:spPr>
            <a:xfrm flipH="1" flipV="1">
              <a:off x="6060130" y="485569"/>
              <a:ext cx="858853" cy="1256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ie 47"/>
            <p:cNvSpPr/>
            <p:nvPr/>
          </p:nvSpPr>
          <p:spPr>
            <a:xfrm rot="16561894">
              <a:off x="6122820" y="563813"/>
              <a:ext cx="351979" cy="475367"/>
            </a:xfrm>
            <a:prstGeom prst="pie">
              <a:avLst>
                <a:gd name="adj1" fmla="val 19032332"/>
                <a:gd name="adj2" fmla="val 50656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28021" y="2437096"/>
            <a:ext cx="1839765" cy="1400191"/>
            <a:chOff x="5109375" y="2479299"/>
            <a:chExt cx="1839765" cy="1400191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5109375" y="2769966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109375" y="3476080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367249" y="2800678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7249" y="2800678"/>
                  <a:ext cx="581891" cy="307777"/>
                </a:xfrm>
                <a:prstGeom prst="rect">
                  <a:avLst/>
                </a:prstGeom>
                <a:blipFill>
                  <a:blip r:embed="rId18"/>
                  <a:stretch>
                    <a:fillRect l="-9375" r="-9375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5666908" y="3571713"/>
                  <a:ext cx="29014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6908" y="3571713"/>
                  <a:ext cx="290143" cy="307777"/>
                </a:xfrm>
                <a:prstGeom prst="rect">
                  <a:avLst/>
                </a:prstGeom>
                <a:blipFill>
                  <a:blip r:embed="rId19"/>
                  <a:stretch>
                    <a:fillRect l="-21277" r="-21277" b="-6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Connector 53"/>
            <p:cNvCxnSpPr/>
            <p:nvPr/>
          </p:nvCxnSpPr>
          <p:spPr>
            <a:xfrm flipV="1">
              <a:off x="5261938" y="2479299"/>
              <a:ext cx="1604253" cy="12716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Pie 54"/>
            <p:cNvSpPr/>
            <p:nvPr/>
          </p:nvSpPr>
          <p:spPr>
            <a:xfrm rot="3944185">
              <a:off x="5450579" y="3259660"/>
              <a:ext cx="351979" cy="475367"/>
            </a:xfrm>
            <a:prstGeom prst="pie">
              <a:avLst>
                <a:gd name="adj1" fmla="val 17585052"/>
                <a:gd name="adj2" fmla="val 45765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899415" y="4654488"/>
            <a:ext cx="1821765" cy="1398762"/>
            <a:chOff x="4899415" y="4654488"/>
            <a:chExt cx="1821765" cy="139876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899415" y="4923057"/>
              <a:ext cx="17974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4923757" y="5669488"/>
              <a:ext cx="17974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307006" y="5745473"/>
                  <a:ext cx="58189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7006" y="5745473"/>
                  <a:ext cx="581891" cy="307777"/>
                </a:xfrm>
                <a:prstGeom prst="rect">
                  <a:avLst/>
                </a:prstGeom>
                <a:blipFill>
                  <a:blip r:embed="rId20"/>
                  <a:stretch>
                    <a:fillRect l="-10526" r="-9474"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107583" y="4899422"/>
                  <a:ext cx="29014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7583" y="4899422"/>
                  <a:ext cx="290143" cy="307777"/>
                </a:xfrm>
                <a:prstGeom prst="rect">
                  <a:avLst/>
                </a:prstGeom>
                <a:blipFill>
                  <a:blip r:embed="rId21"/>
                  <a:stretch>
                    <a:fillRect l="-21277" r="-21277" b="-6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 flipV="1">
              <a:off x="5076320" y="4654488"/>
              <a:ext cx="1099612" cy="12899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ie 55"/>
            <p:cNvSpPr/>
            <p:nvPr/>
          </p:nvSpPr>
          <p:spPr>
            <a:xfrm rot="3431869">
              <a:off x="5782134" y="4709257"/>
              <a:ext cx="351979" cy="475367"/>
            </a:xfrm>
            <a:prstGeom prst="pie">
              <a:avLst>
                <a:gd name="adj1" fmla="val 18101200"/>
                <a:gd name="adj2" fmla="val 42699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80355" y="2727763"/>
            <a:ext cx="4249405" cy="954118"/>
            <a:chOff x="661709" y="2769966"/>
            <a:chExt cx="4249405" cy="95411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2705438" y="2769966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61709" y="2773424"/>
              <a:ext cx="1611764" cy="950660"/>
              <a:chOff x="717040" y="2759991"/>
              <a:chExt cx="1611764" cy="9506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1209336" y="2759991"/>
                <a:ext cx="1119468" cy="95066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 flipV="1">
                <a:off x="717040" y="3688610"/>
                <a:ext cx="403774" cy="4261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761692" y="2780121"/>
                <a:ext cx="1545891" cy="17035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5179279" y="408416"/>
            <a:ext cx="1008778" cy="958960"/>
            <a:chOff x="6029373" y="470763"/>
            <a:chExt cx="1008778" cy="958960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321591" y="840923"/>
              <a:ext cx="343921" cy="47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6029373" y="470763"/>
              <a:ext cx="634731" cy="95896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694230" y="1381574"/>
              <a:ext cx="343921" cy="47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971643" y="2663275"/>
            <a:ext cx="1644860" cy="1006989"/>
            <a:chOff x="5261938" y="2703842"/>
            <a:chExt cx="1644860" cy="1006989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6489556" y="2729149"/>
              <a:ext cx="417242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5261938" y="2703842"/>
              <a:ext cx="1252472" cy="100698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5662371" y="3431548"/>
              <a:ext cx="417242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056206" y="4877865"/>
            <a:ext cx="3997059" cy="1056259"/>
            <a:chOff x="5057255" y="4888142"/>
            <a:chExt cx="3997059" cy="105625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6848638" y="4963603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057255" y="4888142"/>
              <a:ext cx="1358587" cy="1056259"/>
              <a:chOff x="5039139" y="4868935"/>
              <a:chExt cx="1358587" cy="1056259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5376831" y="5624713"/>
                <a:ext cx="417242" cy="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980484" y="4888142"/>
                <a:ext cx="417242" cy="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5039139" y="4868935"/>
                <a:ext cx="915010" cy="1056259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85"/>
          <p:cNvGrpSpPr/>
          <p:nvPr/>
        </p:nvGrpSpPr>
        <p:grpSpPr>
          <a:xfrm>
            <a:off x="750851" y="5068854"/>
            <a:ext cx="1271477" cy="1035698"/>
            <a:chOff x="750851" y="5068854"/>
            <a:chExt cx="1271477" cy="1035698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1254856" y="5635730"/>
              <a:ext cx="343921" cy="47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1148764" y="5068854"/>
              <a:ext cx="873564" cy="103569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750851" y="5115009"/>
              <a:ext cx="374816" cy="1554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0" name="SMARTInkShape-2"/>
          <p:cNvSpPr/>
          <p:nvPr/>
        </p:nvSpPr>
        <p:spPr>
          <a:xfrm>
            <a:off x="821531" y="5065199"/>
            <a:ext cx="26722" cy="14007"/>
          </a:xfrm>
          <a:custGeom>
            <a:avLst/>
            <a:gdLst/>
            <a:ahLst/>
            <a:cxnLst/>
            <a:rect l="0" t="0" r="0" b="0"/>
            <a:pathLst>
              <a:path w="26722" h="14007">
                <a:moveTo>
                  <a:pt x="0" y="14006"/>
                </a:moveTo>
                <a:lnTo>
                  <a:pt x="0" y="3097"/>
                </a:lnTo>
                <a:lnTo>
                  <a:pt x="794" y="1972"/>
                </a:lnTo>
                <a:lnTo>
                  <a:pt x="2117" y="1221"/>
                </a:lnTo>
                <a:lnTo>
                  <a:pt x="6497" y="387"/>
                </a:lnTo>
                <a:lnTo>
                  <a:pt x="2672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460577" y="774404"/>
            <a:ext cx="4041869" cy="1139146"/>
            <a:chOff x="-1069898" y="737020"/>
            <a:chExt cx="4041869" cy="1139146"/>
          </a:xfrm>
        </p:grpSpPr>
        <p:grpSp>
          <p:nvGrpSpPr>
            <p:cNvPr id="72" name="Group 71"/>
            <p:cNvGrpSpPr/>
            <p:nvPr/>
          </p:nvGrpSpPr>
          <p:grpSpPr>
            <a:xfrm>
              <a:off x="-1069898" y="737020"/>
              <a:ext cx="4041869" cy="1139146"/>
              <a:chOff x="475593" y="741284"/>
              <a:chExt cx="4041869" cy="1139146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2311786" y="776577"/>
                <a:ext cx="2205676" cy="830997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Corresponding:</a:t>
                </a:r>
                <a:endParaRPr lang="en-GB" sz="24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	\	N</a:t>
                </a: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475593" y="741284"/>
                <a:ext cx="1711933" cy="1139146"/>
                <a:chOff x="492771" y="744249"/>
                <a:chExt cx="1711933" cy="113914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492771" y="744249"/>
                  <a:ext cx="472091" cy="834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018102" y="780824"/>
                  <a:ext cx="889313" cy="8163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H="1" flipV="1">
                  <a:off x="1861176" y="1559995"/>
                  <a:ext cx="343528" cy="32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1" name="Straight Connector 90"/>
            <p:cNvCxnSpPr/>
            <p:nvPr/>
          </p:nvCxnSpPr>
          <p:spPr>
            <a:xfrm>
              <a:off x="-244952" y="1520742"/>
              <a:ext cx="472091" cy="834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40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966" y="671906"/>
            <a:ext cx="316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Your Turn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8721" y="1588731"/>
            <a:ext cx="4173827" cy="1680664"/>
            <a:chOff x="715036" y="1188362"/>
            <a:chExt cx="4173827" cy="1680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2683187" y="1696030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15036" y="1188362"/>
              <a:ext cx="1894525" cy="1680664"/>
              <a:chOff x="715036" y="1188362"/>
              <a:chExt cx="1894525" cy="168066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920236" y="1188362"/>
                <a:ext cx="1670272" cy="6151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15036" y="2235780"/>
                <a:ext cx="1396868" cy="4950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862046" y="1227333"/>
                    <a:ext cx="43922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62046" y="1227333"/>
                    <a:ext cx="439223" cy="30777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13889" r="-12500" b="-8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68398" y="2008177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8398" y="2008177"/>
                    <a:ext cx="290143" cy="30777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8750" r="-20833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Straight Connector 16"/>
              <p:cNvCxnSpPr/>
              <p:nvPr/>
            </p:nvCxnSpPr>
            <p:spPr>
              <a:xfrm flipV="1">
                <a:off x="1201149" y="1188362"/>
                <a:ext cx="1408412" cy="168066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Pie 17"/>
              <p:cNvSpPr/>
              <p:nvPr/>
            </p:nvSpPr>
            <p:spPr>
              <a:xfrm rot="8277205">
                <a:off x="1326603" y="2290945"/>
                <a:ext cx="351979" cy="417948"/>
              </a:xfrm>
              <a:prstGeom prst="pie">
                <a:avLst>
                  <a:gd name="adj1" fmla="val 3701971"/>
                  <a:gd name="adj2" fmla="val 1027977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4902364" y="1853768"/>
            <a:ext cx="4203378" cy="1483430"/>
            <a:chOff x="5278679" y="1453399"/>
            <a:chExt cx="4203378" cy="148343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276381" y="1695443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278679" y="1453399"/>
              <a:ext cx="1797423" cy="1483430"/>
              <a:chOff x="5278679" y="1453399"/>
              <a:chExt cx="1797423" cy="148343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5278679" y="1695443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278679" y="2584454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754580" y="1738819"/>
                    <a:ext cx="43922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54580" y="1738819"/>
                    <a:ext cx="439223" cy="3077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3889" r="-13889" b="-8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583380" y="2629052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3380" y="2629052"/>
                    <a:ext cx="290143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8750" r="-20833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6" name="Straight Connector 25"/>
              <p:cNvCxnSpPr/>
              <p:nvPr/>
            </p:nvCxnSpPr>
            <p:spPr>
              <a:xfrm flipV="1">
                <a:off x="5854359" y="1453399"/>
                <a:ext cx="919770" cy="14617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Pie 26"/>
              <p:cNvSpPr/>
              <p:nvPr/>
            </p:nvSpPr>
            <p:spPr>
              <a:xfrm rot="3898874">
                <a:off x="5866146" y="2393881"/>
                <a:ext cx="351979" cy="417948"/>
              </a:xfrm>
              <a:prstGeom prst="pie">
                <a:avLst>
                  <a:gd name="adj1" fmla="val 3701971"/>
                  <a:gd name="adj2" fmla="val 684146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12506" y="4342699"/>
            <a:ext cx="4038148" cy="1627198"/>
            <a:chOff x="888821" y="3942330"/>
            <a:chExt cx="4038148" cy="162719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2721293" y="4409846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888821" y="3942330"/>
              <a:ext cx="1794366" cy="1627198"/>
              <a:chOff x="888821" y="3942330"/>
              <a:chExt cx="1794366" cy="1627198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102594" y="3942330"/>
                <a:ext cx="1580593" cy="54771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88821" y="5046546"/>
                <a:ext cx="1580593" cy="5229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044017" y="5234702"/>
                    <a:ext cx="581891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4017" y="5234702"/>
                    <a:ext cx="581891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0526" r="-9474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273942" y="4524993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73942" y="4524993"/>
                    <a:ext cx="290143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8750" r="-20833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6" name="Straight Connector 35"/>
              <p:cNvCxnSpPr/>
              <p:nvPr/>
            </p:nvCxnSpPr>
            <p:spPr>
              <a:xfrm flipV="1">
                <a:off x="1041384" y="4190401"/>
                <a:ext cx="1549124" cy="11310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Pie 36"/>
              <p:cNvSpPr/>
              <p:nvPr/>
            </p:nvSpPr>
            <p:spPr>
              <a:xfrm rot="19898952">
                <a:off x="2179455" y="4178576"/>
                <a:ext cx="351979" cy="417948"/>
              </a:xfrm>
              <a:prstGeom prst="pie">
                <a:avLst>
                  <a:gd name="adj1" fmla="val 3146901"/>
                  <a:gd name="adj2" fmla="val 1027977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064688" y="4342699"/>
            <a:ext cx="4079311" cy="1637294"/>
            <a:chOff x="5441004" y="4026472"/>
            <a:chExt cx="4079311" cy="163729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314639" y="4678881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5441004" y="4026472"/>
              <a:ext cx="1857927" cy="1637294"/>
              <a:chOff x="5441004" y="4026472"/>
              <a:chExt cx="1857927" cy="1637294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5501508" y="4347381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5441004" y="5321720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5785786" y="5355989"/>
                    <a:ext cx="581891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85786" y="5355989"/>
                    <a:ext cx="581891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0417" r="-9375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6843147" y="4026472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43147" y="4026472"/>
                    <a:ext cx="290143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21277" r="-21277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5" name="Straight Connector 44"/>
              <p:cNvCxnSpPr/>
              <p:nvPr/>
            </p:nvCxnSpPr>
            <p:spPr>
              <a:xfrm flipV="1">
                <a:off x="5627134" y="4053064"/>
                <a:ext cx="1174955" cy="152676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Pie 45"/>
              <p:cNvSpPr/>
              <p:nvPr/>
            </p:nvSpPr>
            <p:spPr>
              <a:xfrm rot="14694650">
                <a:off x="6447256" y="4118349"/>
                <a:ext cx="351979" cy="417948"/>
              </a:xfrm>
              <a:prstGeom prst="pie">
                <a:avLst>
                  <a:gd name="adj1" fmla="val 3701971"/>
                  <a:gd name="adj2" fmla="val 684146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338721" y="1178351"/>
            <a:ext cx="48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8720" y="3629861"/>
            <a:ext cx="48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21631" y="1006143"/>
            <a:ext cx="48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59307" y="3701728"/>
            <a:ext cx="48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10954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2713745" y="2496665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2728228" y="5156298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7268329" y="2462592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E72DE7-D8F5-4F3D-AA8E-AF10CCC05F33}"/>
              </a:ext>
            </a:extLst>
          </p:cNvPr>
          <p:cNvSpPr/>
          <p:nvPr/>
        </p:nvSpPr>
        <p:spPr>
          <a:xfrm>
            <a:off x="8319490" y="5426829"/>
            <a:ext cx="522231" cy="5222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8721" y="1588731"/>
            <a:ext cx="4173827" cy="1680664"/>
            <a:chOff x="715036" y="1188362"/>
            <a:chExt cx="4173827" cy="168066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2683187" y="1696030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715036" y="1188362"/>
              <a:ext cx="1894525" cy="1680664"/>
              <a:chOff x="715036" y="1188362"/>
              <a:chExt cx="1894525" cy="168066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920236" y="1188362"/>
                <a:ext cx="1670272" cy="6151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15036" y="2235780"/>
                <a:ext cx="1396868" cy="4950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862046" y="1227333"/>
                    <a:ext cx="43922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62046" y="1227333"/>
                    <a:ext cx="439223" cy="30777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13889" r="-12500" b="-8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268398" y="2008177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8398" y="2008177"/>
                    <a:ext cx="290143" cy="30777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8750" r="-20833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" name="Straight Connector 15"/>
              <p:cNvCxnSpPr/>
              <p:nvPr/>
            </p:nvCxnSpPr>
            <p:spPr>
              <a:xfrm flipV="1">
                <a:off x="1201149" y="1188362"/>
                <a:ext cx="1408412" cy="168066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Pie 16"/>
              <p:cNvSpPr/>
              <p:nvPr/>
            </p:nvSpPr>
            <p:spPr>
              <a:xfrm rot="8277205">
                <a:off x="1326603" y="2290945"/>
                <a:ext cx="351979" cy="417948"/>
              </a:xfrm>
              <a:prstGeom prst="pie">
                <a:avLst>
                  <a:gd name="adj1" fmla="val 3701971"/>
                  <a:gd name="adj2" fmla="val 1027977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902364" y="1853768"/>
            <a:ext cx="4203378" cy="1483430"/>
            <a:chOff x="5278679" y="1453399"/>
            <a:chExt cx="4203378" cy="148343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276381" y="1695443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278679" y="1453399"/>
              <a:ext cx="1797423" cy="1483430"/>
              <a:chOff x="5278679" y="1453399"/>
              <a:chExt cx="1797423" cy="148343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278679" y="1695443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5278679" y="2584454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754580" y="1738819"/>
                    <a:ext cx="43922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54580" y="1738819"/>
                    <a:ext cx="439223" cy="3077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3889" r="-13889" b="-8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583380" y="2629052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3380" y="2629052"/>
                    <a:ext cx="290143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8750" r="-20833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5" name="Straight Connector 24"/>
              <p:cNvCxnSpPr/>
              <p:nvPr/>
            </p:nvCxnSpPr>
            <p:spPr>
              <a:xfrm flipV="1">
                <a:off x="5854359" y="1453399"/>
                <a:ext cx="919770" cy="146174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Pie 25"/>
              <p:cNvSpPr/>
              <p:nvPr/>
            </p:nvSpPr>
            <p:spPr>
              <a:xfrm rot="3898874">
                <a:off x="5866146" y="2393881"/>
                <a:ext cx="351979" cy="417948"/>
              </a:xfrm>
              <a:prstGeom prst="pie">
                <a:avLst>
                  <a:gd name="adj1" fmla="val 3701971"/>
                  <a:gd name="adj2" fmla="val 684146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25083" y="4342699"/>
            <a:ext cx="4325571" cy="1721436"/>
            <a:chOff x="601398" y="3942330"/>
            <a:chExt cx="4325571" cy="172143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2721293" y="4409846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01398" y="3942330"/>
              <a:ext cx="2081789" cy="1721436"/>
              <a:chOff x="601398" y="3942330"/>
              <a:chExt cx="2081789" cy="1721436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102594" y="3942330"/>
                <a:ext cx="1580593" cy="54771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8821" y="5046546"/>
                <a:ext cx="1580593" cy="5229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1044017" y="5234702"/>
                    <a:ext cx="581891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4017" y="5234702"/>
                    <a:ext cx="581891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0526" r="-9474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273942" y="4524993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73942" y="4524993"/>
                    <a:ext cx="290143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8750" r="-20833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5" name="Straight Connector 34"/>
              <p:cNvCxnSpPr/>
              <p:nvPr/>
            </p:nvCxnSpPr>
            <p:spPr>
              <a:xfrm flipV="1">
                <a:off x="601398" y="4190401"/>
                <a:ext cx="1989110" cy="14733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Pie 35"/>
              <p:cNvSpPr/>
              <p:nvPr/>
            </p:nvSpPr>
            <p:spPr>
              <a:xfrm rot="19898952">
                <a:off x="2179455" y="4178576"/>
                <a:ext cx="351979" cy="417948"/>
              </a:xfrm>
              <a:prstGeom prst="pie">
                <a:avLst>
                  <a:gd name="adj1" fmla="val 3146901"/>
                  <a:gd name="adj2" fmla="val 1027977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5064689" y="4426841"/>
            <a:ext cx="4079311" cy="1637294"/>
            <a:chOff x="5441004" y="4026472"/>
            <a:chExt cx="4079311" cy="163729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4B2063-1958-4D88-A7FE-8EBFD9CC9784}"/>
                </a:ext>
              </a:extLst>
            </p:cNvPr>
            <p:cNvSpPr txBox="1"/>
            <p:nvPr/>
          </p:nvSpPr>
          <p:spPr>
            <a:xfrm>
              <a:off x="7314639" y="4678881"/>
              <a:ext cx="2205676" cy="830997"/>
            </a:xfrm>
            <a:prstGeom prst="rect">
              <a:avLst/>
            </a:prstGeom>
            <a:noFill/>
            <a:ln w="952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Corresponding:</a:t>
              </a:r>
              <a:endParaRPr lang="en-GB" sz="2400" dirty="0">
                <a:latin typeface="Calibri" panose="020F050202020403020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	\	N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441004" y="4026472"/>
              <a:ext cx="1857927" cy="1637294"/>
              <a:chOff x="5441004" y="4026472"/>
              <a:chExt cx="1857927" cy="1637294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5501508" y="4347381"/>
                <a:ext cx="17974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5441004" y="5321720"/>
                <a:ext cx="1797423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785786" y="5355989"/>
                    <a:ext cx="581891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85786" y="5355989"/>
                    <a:ext cx="581891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0417" r="-9375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6843147" y="4026472"/>
                    <a:ext cx="290143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43147" y="4026472"/>
                    <a:ext cx="290143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21277" r="-21277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" name="Straight Connector 43"/>
              <p:cNvCxnSpPr/>
              <p:nvPr/>
            </p:nvCxnSpPr>
            <p:spPr>
              <a:xfrm flipV="1">
                <a:off x="5627134" y="4053064"/>
                <a:ext cx="1174955" cy="152676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Pie 44"/>
              <p:cNvSpPr/>
              <p:nvPr/>
            </p:nvSpPr>
            <p:spPr>
              <a:xfrm rot="14694650">
                <a:off x="6447256" y="4118349"/>
                <a:ext cx="351979" cy="417948"/>
              </a:xfrm>
              <a:prstGeom prst="pie">
                <a:avLst>
                  <a:gd name="adj1" fmla="val 3701971"/>
                  <a:gd name="adj2" fmla="val 684146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310</Words>
  <Application>Microsoft Office PowerPoint</Application>
  <PresentationFormat>On-screen Show (4:3)</PresentationFormat>
  <Paragraphs>150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Angles: Can this be a Corresponding Angle?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105</cp:revision>
  <dcterms:created xsi:type="dcterms:W3CDTF">2018-01-26T08:52:52Z</dcterms:created>
  <dcterms:modified xsi:type="dcterms:W3CDTF">2019-03-30T07:41:03Z</dcterms:modified>
</cp:coreProperties>
</file>