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2" r:id="rId3"/>
    <p:sldId id="294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with mixed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B3D129B-A030-4D16-ADC5-CBA9B423D840}"/>
                  </a:ext>
                </a:extLst>
              </p:cNvPr>
              <p:cNvSpPr txBox="1"/>
              <p:nvPr/>
            </p:nvSpPr>
            <p:spPr>
              <a:xfrm>
                <a:off x="4140608" y="3858359"/>
                <a:ext cx="1653923" cy="1042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B3D129B-A030-4D16-ADC5-CBA9B423D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08" y="3858359"/>
                <a:ext cx="1653923" cy="1042337"/>
              </a:xfrm>
              <a:prstGeom prst="rect">
                <a:avLst/>
              </a:prstGeom>
              <a:blipFill>
                <a:blip r:embed="rId7"/>
                <a:stretch>
                  <a:fillRect t="-1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F08E6F-8C1C-4197-A980-8AE90969CD36}"/>
                  </a:ext>
                </a:extLst>
              </p:cNvPr>
              <p:cNvSpPr txBox="1"/>
              <p:nvPr/>
            </p:nvSpPr>
            <p:spPr>
              <a:xfrm>
                <a:off x="4140608" y="4616290"/>
                <a:ext cx="1726987" cy="10428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schemeClr val="bg1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</a:rPr>
                  <a:t>÷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F08E6F-8C1C-4197-A980-8AE90969C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08" y="4616290"/>
                <a:ext cx="1726987" cy="1042850"/>
              </a:xfrm>
              <a:prstGeom prst="rect">
                <a:avLst/>
              </a:prstGeom>
              <a:blipFill>
                <a:blip r:embed="rId8"/>
                <a:stretch>
                  <a:fillRect l="-12324" t="-1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3122C3-3FAE-43F5-A18D-F8FD71852269}"/>
                  </a:ext>
                </a:extLst>
              </p:cNvPr>
              <p:cNvSpPr/>
              <p:nvPr/>
            </p:nvSpPr>
            <p:spPr>
              <a:xfrm>
                <a:off x="3973131" y="5429903"/>
                <a:ext cx="4572000" cy="11331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f>
                      <m:f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i="1" dirty="0">
                    <a:solidFill>
                      <a:schemeClr val="bg1"/>
                    </a:solidFill>
                  </a:rPr>
                  <a:t>÷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f>
                      <m:f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800" i="1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3122C3-3FAE-43F5-A18D-F8FD71852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131" y="5429903"/>
                <a:ext cx="4572000" cy="11331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653923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653923" cy="1638013"/>
              </a:xfrm>
              <a:prstGeom prst="rect">
                <a:avLst/>
              </a:prstGeom>
              <a:blipFill>
                <a:blip r:embed="rId2"/>
                <a:stretch>
                  <a:fillRect l="-20221" t="-1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/>
              <p:nvPr/>
            </p:nvSpPr>
            <p:spPr>
              <a:xfrm>
                <a:off x="5635828" y="910563"/>
                <a:ext cx="1653923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828" y="910563"/>
                <a:ext cx="1653923" cy="1698735"/>
              </a:xfrm>
              <a:prstGeom prst="rect">
                <a:avLst/>
              </a:prstGeom>
              <a:blipFill>
                <a:blip r:embed="rId3"/>
                <a:stretch>
                  <a:fillRect l="-20664" t="-1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/>
              <p:nvPr/>
            </p:nvSpPr>
            <p:spPr>
              <a:xfrm>
                <a:off x="676319" y="141543"/>
                <a:ext cx="1653923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9" y="141543"/>
                <a:ext cx="1653923" cy="1638013"/>
              </a:xfrm>
              <a:prstGeom prst="rect">
                <a:avLst/>
              </a:prstGeom>
              <a:blipFill>
                <a:blip r:embed="rId2"/>
                <a:stretch>
                  <a:fillRect l="-369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1174BE-44FF-453C-AFD9-CE058ADBBC90}"/>
                  </a:ext>
                </a:extLst>
              </p:cNvPr>
              <p:cNvSpPr txBox="1"/>
              <p:nvPr/>
            </p:nvSpPr>
            <p:spPr>
              <a:xfrm>
                <a:off x="676318" y="1579501"/>
                <a:ext cx="2249978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1174BE-44FF-453C-AFD9-CE058ADBB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8" y="1579501"/>
                <a:ext cx="2249978" cy="1638013"/>
              </a:xfrm>
              <a:prstGeom prst="rect">
                <a:avLst/>
              </a:prstGeom>
              <a:blipFill>
                <a:blip r:embed="rId3"/>
                <a:stretch>
                  <a:fillRect l="-15176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DA4EC2-8726-4CAD-9F46-8AB48779667E}"/>
                  </a:ext>
                </a:extLst>
              </p:cNvPr>
              <p:cNvSpPr txBox="1"/>
              <p:nvPr/>
            </p:nvSpPr>
            <p:spPr>
              <a:xfrm>
                <a:off x="676318" y="2800867"/>
                <a:ext cx="2450340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DA4EC2-8726-4CAD-9F46-8AB487796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8" y="2800867"/>
                <a:ext cx="2450340" cy="1638013"/>
              </a:xfrm>
              <a:prstGeom prst="rect">
                <a:avLst/>
              </a:prstGeom>
              <a:blipFill>
                <a:blip r:embed="rId4"/>
                <a:stretch>
                  <a:fillRect l="-13930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A9536F-8443-4448-8E65-A9CED4F32673}"/>
                  </a:ext>
                </a:extLst>
              </p:cNvPr>
              <p:cNvSpPr txBox="1"/>
              <p:nvPr/>
            </p:nvSpPr>
            <p:spPr>
              <a:xfrm>
                <a:off x="784473" y="4102974"/>
                <a:ext cx="2342185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A9536F-8443-4448-8E65-A9CED4F32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73" y="4102974"/>
                <a:ext cx="2342185" cy="1638013"/>
              </a:xfrm>
              <a:prstGeom prst="rect">
                <a:avLst/>
              </a:prstGeom>
              <a:blipFill>
                <a:blip r:embed="rId5"/>
                <a:stretch>
                  <a:fillRect l="-14583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/>
              <p:nvPr/>
            </p:nvSpPr>
            <p:spPr>
              <a:xfrm>
                <a:off x="5086775" y="141542"/>
                <a:ext cx="1653923" cy="1638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2"/>
                <a:ext cx="1653923" cy="1638782"/>
              </a:xfrm>
              <a:prstGeom prst="rect">
                <a:avLst/>
              </a:prstGeom>
              <a:blipFill>
                <a:blip r:embed="rId6"/>
                <a:stretch>
                  <a:fillRect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390496-718D-46F9-81B8-6030A8E72609}"/>
                  </a:ext>
                </a:extLst>
              </p:cNvPr>
              <p:cNvSpPr txBox="1"/>
              <p:nvPr/>
            </p:nvSpPr>
            <p:spPr>
              <a:xfrm>
                <a:off x="5086774" y="1578732"/>
                <a:ext cx="2450340" cy="1638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390496-718D-46F9-81B8-6030A8E72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4" y="1578732"/>
                <a:ext cx="2450340" cy="1638782"/>
              </a:xfrm>
              <a:prstGeom prst="rect">
                <a:avLst/>
              </a:prstGeom>
              <a:blipFill>
                <a:blip r:embed="rId7"/>
                <a:stretch>
                  <a:fillRect l="-13682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784FD-ED78-476E-B405-D78AA8B5AD80}"/>
                  </a:ext>
                </a:extLst>
              </p:cNvPr>
              <p:cNvSpPr txBox="1"/>
              <p:nvPr/>
            </p:nvSpPr>
            <p:spPr>
              <a:xfrm>
                <a:off x="5086774" y="2821096"/>
                <a:ext cx="2342185" cy="1638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14:m>
                  <m:oMath xmlns:m="http://schemas.openxmlformats.org/officeDocument/2006/math"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784FD-ED78-476E-B405-D78AA8B5A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4" y="2821096"/>
                <a:ext cx="2342185" cy="1638782"/>
              </a:xfrm>
              <a:prstGeom prst="rect">
                <a:avLst/>
              </a:prstGeom>
              <a:blipFill>
                <a:blip r:embed="rId8"/>
                <a:stretch>
                  <a:fillRect l="-14286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CF4F03-DFBF-49B3-A91A-F6C4A8CE33EF}"/>
                  </a:ext>
                </a:extLst>
              </p:cNvPr>
              <p:cNvSpPr txBox="1"/>
              <p:nvPr/>
            </p:nvSpPr>
            <p:spPr>
              <a:xfrm>
                <a:off x="5086774" y="4126024"/>
                <a:ext cx="1726987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14:m>
                  <m:oMath xmlns:m="http://schemas.openxmlformats.org/officeDocument/2006/math"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CF4F03-DFBF-49B3-A91A-F6C4A8CE3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4" y="4126024"/>
                <a:ext cx="1726987" cy="1697965"/>
              </a:xfrm>
              <a:prstGeom prst="rect">
                <a:avLst/>
              </a:prstGeom>
              <a:blipFill>
                <a:blip r:embed="rId9"/>
                <a:stretch>
                  <a:fillRect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/>
              <p:nvPr/>
            </p:nvSpPr>
            <p:spPr>
              <a:xfrm>
                <a:off x="436879" y="141543"/>
                <a:ext cx="1893363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141543"/>
                <a:ext cx="1893363" cy="1697965"/>
              </a:xfrm>
              <a:prstGeom prst="rect">
                <a:avLst/>
              </a:prstGeom>
              <a:blipFill>
                <a:blip r:embed="rId2"/>
                <a:stretch>
                  <a:fillRect l="-18065"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/>
              <p:nvPr/>
            </p:nvSpPr>
            <p:spPr>
              <a:xfrm>
                <a:off x="5086775" y="141542"/>
                <a:ext cx="1653923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2"/>
                <a:ext cx="1653923" cy="1697965"/>
              </a:xfrm>
              <a:prstGeom prst="rect">
                <a:avLst/>
              </a:prstGeom>
              <a:blipFill>
                <a:blip r:embed="rId3"/>
                <a:stretch>
                  <a:fillRect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6770C5-6801-4B30-9BAE-A16117959325}"/>
                  </a:ext>
                </a:extLst>
              </p:cNvPr>
              <p:cNvSpPr txBox="1"/>
              <p:nvPr/>
            </p:nvSpPr>
            <p:spPr>
              <a:xfrm>
                <a:off x="436879" y="1385323"/>
                <a:ext cx="2286686" cy="16359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6770C5-6801-4B30-9BAE-A16117959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1385323"/>
                <a:ext cx="2286686" cy="1635961"/>
              </a:xfrm>
              <a:prstGeom prst="rect">
                <a:avLst/>
              </a:prstGeom>
              <a:blipFill>
                <a:blip r:embed="rId4"/>
                <a:stretch>
                  <a:fillRect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94C3CB-8633-43D7-BC53-30366543E6D1}"/>
                  </a:ext>
                </a:extLst>
              </p:cNvPr>
              <p:cNvSpPr txBox="1"/>
              <p:nvPr/>
            </p:nvSpPr>
            <p:spPr>
              <a:xfrm>
                <a:off x="473411" y="2791504"/>
                <a:ext cx="2638499" cy="16359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94C3CB-8633-43D7-BC53-30366543E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11" y="2791504"/>
                <a:ext cx="2638499" cy="1635961"/>
              </a:xfrm>
              <a:prstGeom prst="rect">
                <a:avLst/>
              </a:prstGeom>
              <a:blipFill>
                <a:blip r:embed="rId5"/>
                <a:stretch>
                  <a:fillRect l="-8333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CAD2CF-2C79-4492-9C86-A22D459AB462}"/>
                  </a:ext>
                </a:extLst>
              </p:cNvPr>
              <p:cNvSpPr txBox="1"/>
              <p:nvPr/>
            </p:nvSpPr>
            <p:spPr>
              <a:xfrm>
                <a:off x="436879" y="4203839"/>
                <a:ext cx="2638499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-3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CAD2CF-2C79-4492-9C86-A22D459AB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4203839"/>
                <a:ext cx="2638499" cy="1698735"/>
              </a:xfrm>
              <a:prstGeom prst="rect">
                <a:avLst/>
              </a:prstGeom>
              <a:blipFill>
                <a:blip r:embed="rId6"/>
                <a:stretch>
                  <a:fillRect l="-8102" t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6BEA0-EB21-47AA-8E85-14968D3DAC1F}"/>
                  </a:ext>
                </a:extLst>
              </p:cNvPr>
              <p:cNvSpPr txBox="1"/>
              <p:nvPr/>
            </p:nvSpPr>
            <p:spPr>
              <a:xfrm>
                <a:off x="4689987" y="1385322"/>
                <a:ext cx="2669457" cy="16356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6BEA0-EB21-47AA-8E85-14968D3DA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87" y="1385322"/>
                <a:ext cx="2669457" cy="1635641"/>
              </a:xfrm>
              <a:prstGeom prst="rect">
                <a:avLst/>
              </a:prstGeom>
              <a:blipFill>
                <a:blip r:embed="rId7"/>
                <a:stretch>
                  <a:fillRect l="-7991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C9611E-069F-47D8-A811-85F90B34F710}"/>
                  </a:ext>
                </a:extLst>
              </p:cNvPr>
              <p:cNvSpPr txBox="1"/>
              <p:nvPr/>
            </p:nvSpPr>
            <p:spPr>
              <a:xfrm>
                <a:off x="4689987" y="2731976"/>
                <a:ext cx="2890683" cy="16356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-4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C9611E-069F-47D8-A811-85F90B34F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87" y="2731976"/>
                <a:ext cx="2890683" cy="1635641"/>
              </a:xfrm>
              <a:prstGeom prst="rect">
                <a:avLst/>
              </a:prstGeom>
              <a:blipFill>
                <a:blip r:embed="rId8"/>
                <a:stretch>
                  <a:fillRect l="-7368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552A35-EDBC-4EB2-A00E-E0CC1540032B}"/>
                  </a:ext>
                </a:extLst>
              </p:cNvPr>
              <p:cNvSpPr txBox="1"/>
              <p:nvPr/>
            </p:nvSpPr>
            <p:spPr>
              <a:xfrm>
                <a:off x="4888381" y="4078630"/>
                <a:ext cx="2050710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-4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-1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552A35-EDBC-4EB2-A00E-E0CC15400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381" y="4078630"/>
                <a:ext cx="2050710" cy="1697965"/>
              </a:xfrm>
              <a:prstGeom prst="rect">
                <a:avLst/>
              </a:prstGeom>
              <a:blipFill>
                <a:blip r:embed="rId9"/>
                <a:stretch>
                  <a:fillRect l="-10417" t="-1792" r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7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/>
              <p:nvPr/>
            </p:nvSpPr>
            <p:spPr>
              <a:xfrm>
                <a:off x="676319" y="141543"/>
                <a:ext cx="3380907" cy="1694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9" y="141543"/>
                <a:ext cx="3380907" cy="1694566"/>
              </a:xfrm>
              <a:prstGeom prst="rect">
                <a:avLst/>
              </a:prstGeom>
              <a:blipFill>
                <a:blip r:embed="rId2"/>
                <a:stretch>
                  <a:fillRect l="-180"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1174BE-44FF-453C-AFD9-CE058ADBBC90}"/>
                  </a:ext>
                </a:extLst>
              </p:cNvPr>
              <p:cNvSpPr txBox="1"/>
              <p:nvPr/>
            </p:nvSpPr>
            <p:spPr>
              <a:xfrm>
                <a:off x="676317" y="1579501"/>
                <a:ext cx="3380907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4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1174BE-44FF-453C-AFD9-CE058ADBB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7" y="1579501"/>
                <a:ext cx="3380907" cy="1698735"/>
              </a:xfrm>
              <a:prstGeom prst="rect">
                <a:avLst/>
              </a:prstGeom>
              <a:blipFill>
                <a:blip r:embed="rId3"/>
                <a:stretch>
                  <a:fillRect l="-10090" t="-2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DA4EC2-8726-4CAD-9F46-8AB48779667E}"/>
                  </a:ext>
                </a:extLst>
              </p:cNvPr>
              <p:cNvSpPr txBox="1"/>
              <p:nvPr/>
            </p:nvSpPr>
            <p:spPr>
              <a:xfrm>
                <a:off x="676318" y="2800867"/>
                <a:ext cx="3512224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GB" sz="4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GB" sz="4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DA4EC2-8726-4CAD-9F46-8AB487796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8" y="2800867"/>
                <a:ext cx="3512224" cy="1698735"/>
              </a:xfrm>
              <a:prstGeom prst="rect">
                <a:avLst/>
              </a:prstGeom>
              <a:blipFill>
                <a:blip r:embed="rId4"/>
                <a:stretch>
                  <a:fillRect l="-9722"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A9536F-8443-4448-8E65-A9CED4F32673}"/>
                  </a:ext>
                </a:extLst>
              </p:cNvPr>
              <p:cNvSpPr txBox="1"/>
              <p:nvPr/>
            </p:nvSpPr>
            <p:spPr>
              <a:xfrm>
                <a:off x="784473" y="4102974"/>
                <a:ext cx="3380907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A9536F-8443-4448-8E65-A9CED4F32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73" y="4102974"/>
                <a:ext cx="3380907" cy="1697965"/>
              </a:xfrm>
              <a:prstGeom prst="rect">
                <a:avLst/>
              </a:prstGeom>
              <a:blipFill>
                <a:blip r:embed="rId5"/>
                <a:stretch>
                  <a:fillRect l="-10108"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/>
              <p:nvPr/>
            </p:nvSpPr>
            <p:spPr>
              <a:xfrm>
                <a:off x="5086775" y="141542"/>
                <a:ext cx="3128077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2"/>
                <a:ext cx="3128077" cy="1698735"/>
              </a:xfrm>
              <a:prstGeom prst="rect">
                <a:avLst/>
              </a:prstGeom>
              <a:blipFill>
                <a:blip r:embed="rId6"/>
                <a:stretch>
                  <a:fillRect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390496-718D-46F9-81B8-6030A8E72609}"/>
                  </a:ext>
                </a:extLst>
              </p:cNvPr>
              <p:cNvSpPr txBox="1"/>
              <p:nvPr/>
            </p:nvSpPr>
            <p:spPr>
              <a:xfrm>
                <a:off x="5086773" y="1578732"/>
                <a:ext cx="3850749" cy="1638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4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390496-718D-46F9-81B8-6030A8E72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3" y="1578732"/>
                <a:ext cx="3850749" cy="1638782"/>
              </a:xfrm>
              <a:prstGeom prst="rect">
                <a:avLst/>
              </a:prstGeom>
              <a:blipFill>
                <a:blip r:embed="rId7"/>
                <a:stretch>
                  <a:fillRect l="-8703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784FD-ED78-476E-B405-D78AA8B5AD80}"/>
                  </a:ext>
                </a:extLst>
              </p:cNvPr>
              <p:cNvSpPr txBox="1"/>
              <p:nvPr/>
            </p:nvSpPr>
            <p:spPr>
              <a:xfrm>
                <a:off x="5086774" y="2821096"/>
                <a:ext cx="3620347" cy="16387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4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14:m>
                  <m:oMath xmlns:m="http://schemas.openxmlformats.org/officeDocument/2006/math"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F784FD-ED78-476E-B405-D78AA8B5A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4" y="2821096"/>
                <a:ext cx="3620347" cy="1638782"/>
              </a:xfrm>
              <a:prstGeom prst="rect">
                <a:avLst/>
              </a:prstGeom>
              <a:blipFill>
                <a:blip r:embed="rId8"/>
                <a:stretch>
                  <a:fillRect l="-9259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CF4F03-DFBF-49B3-A91A-F6C4A8CE33EF}"/>
                  </a:ext>
                </a:extLst>
              </p:cNvPr>
              <p:cNvSpPr txBox="1"/>
              <p:nvPr/>
            </p:nvSpPr>
            <p:spPr>
              <a:xfrm>
                <a:off x="5086774" y="4126024"/>
                <a:ext cx="3128078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14:m>
                  <m:oMath xmlns:m="http://schemas.openxmlformats.org/officeDocument/2006/math"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CF4F03-DFBF-49B3-A91A-F6C4A8CE3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4" y="4126024"/>
                <a:ext cx="3128078" cy="1697965"/>
              </a:xfrm>
              <a:prstGeom prst="rect">
                <a:avLst/>
              </a:prstGeom>
              <a:blipFill>
                <a:blip r:embed="rId9"/>
                <a:stretch>
                  <a:fillRect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45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4490721" y="141543"/>
            <a:ext cx="421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/>
              <p:nvPr/>
            </p:nvSpPr>
            <p:spPr>
              <a:xfrm>
                <a:off x="436879" y="141543"/>
                <a:ext cx="3832616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6ADCB9-B747-44F9-8E57-46FA08D59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141543"/>
                <a:ext cx="3832616" cy="1697965"/>
              </a:xfrm>
              <a:prstGeom prst="rect">
                <a:avLst/>
              </a:prstGeom>
              <a:blipFill>
                <a:blip r:embed="rId2"/>
                <a:stretch>
                  <a:fillRect l="-8917"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/>
              <p:nvPr/>
            </p:nvSpPr>
            <p:spPr>
              <a:xfrm>
                <a:off x="5086775" y="141542"/>
                <a:ext cx="2995341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B9D886-A348-4D39-A7A7-A468AB08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5" y="141542"/>
                <a:ext cx="2995341" cy="1697965"/>
              </a:xfrm>
              <a:prstGeom prst="rect">
                <a:avLst/>
              </a:prstGeom>
              <a:blipFill>
                <a:blip r:embed="rId3"/>
                <a:stretch>
                  <a:fillRect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6770C5-6801-4B30-9BAE-A16117959325}"/>
                  </a:ext>
                </a:extLst>
              </p:cNvPr>
              <p:cNvSpPr txBox="1"/>
              <p:nvPr/>
            </p:nvSpPr>
            <p:spPr>
              <a:xfrm>
                <a:off x="436879" y="1385323"/>
                <a:ext cx="3634362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6770C5-6801-4B30-9BAE-A16117959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1385323"/>
                <a:ext cx="3634362" cy="1697965"/>
              </a:xfrm>
              <a:prstGeom prst="rect">
                <a:avLst/>
              </a:prstGeom>
              <a:blipFill>
                <a:blip r:embed="rId4"/>
                <a:stretch>
                  <a:fillRect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94C3CB-8633-43D7-BC53-30366543E6D1}"/>
                  </a:ext>
                </a:extLst>
              </p:cNvPr>
              <p:cNvSpPr txBox="1"/>
              <p:nvPr/>
            </p:nvSpPr>
            <p:spPr>
              <a:xfrm>
                <a:off x="473411" y="2791504"/>
                <a:ext cx="4414970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-1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94C3CB-8633-43D7-BC53-30366543E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11" y="2791504"/>
                <a:ext cx="4414970" cy="1697965"/>
              </a:xfrm>
              <a:prstGeom prst="rect">
                <a:avLst/>
              </a:prstGeom>
              <a:blipFill>
                <a:blip r:embed="rId5"/>
                <a:stretch>
                  <a:fillRect l="-4972" t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CAD2CF-2C79-4492-9C86-A22D459AB462}"/>
                  </a:ext>
                </a:extLst>
              </p:cNvPr>
              <p:cNvSpPr txBox="1"/>
              <p:nvPr/>
            </p:nvSpPr>
            <p:spPr>
              <a:xfrm>
                <a:off x="436879" y="4203839"/>
                <a:ext cx="3818741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-3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den>
                    </m:f>
                    <m:r>
                      <m:rPr>
                        <m:nor/>
                      </m:rPr>
                      <a:rPr lang="en-GB" sz="4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CAD2CF-2C79-4492-9C86-A22D459AB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9" y="4203839"/>
                <a:ext cx="3818741" cy="1698735"/>
              </a:xfrm>
              <a:prstGeom prst="rect">
                <a:avLst/>
              </a:prstGeom>
              <a:blipFill>
                <a:blip r:embed="rId6"/>
                <a:stretch>
                  <a:fillRect l="-5591" t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6BEA0-EB21-47AA-8E85-14968D3DAC1F}"/>
                  </a:ext>
                </a:extLst>
              </p:cNvPr>
              <p:cNvSpPr txBox="1"/>
              <p:nvPr/>
            </p:nvSpPr>
            <p:spPr>
              <a:xfrm>
                <a:off x="4689987" y="1385322"/>
                <a:ext cx="3832616" cy="16356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= -1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6BEA0-EB21-47AA-8E85-14968D3DA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87" y="1385322"/>
                <a:ext cx="3832616" cy="1635641"/>
              </a:xfrm>
              <a:prstGeom prst="rect">
                <a:avLst/>
              </a:prstGeom>
              <a:blipFill>
                <a:blip r:embed="rId7"/>
                <a:stretch>
                  <a:fillRect l="-5564" t="-2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C9611E-069F-47D8-A811-85F90B34F710}"/>
                  </a:ext>
                </a:extLst>
              </p:cNvPr>
              <p:cNvSpPr txBox="1"/>
              <p:nvPr/>
            </p:nvSpPr>
            <p:spPr>
              <a:xfrm>
                <a:off x="4689987" y="2731976"/>
                <a:ext cx="3980602" cy="16356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-4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÷ -2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=-1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C9611E-069F-47D8-A811-85F90B34F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87" y="2731976"/>
                <a:ext cx="3980602" cy="1635641"/>
              </a:xfrm>
              <a:prstGeom prst="rect">
                <a:avLst/>
              </a:prstGeom>
              <a:blipFill>
                <a:blip r:embed="rId8"/>
                <a:stretch>
                  <a:fillRect l="-5360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552A35-EDBC-4EB2-A00E-E0CC1540032B}"/>
                  </a:ext>
                </a:extLst>
              </p:cNvPr>
              <p:cNvSpPr txBox="1"/>
              <p:nvPr/>
            </p:nvSpPr>
            <p:spPr>
              <a:xfrm>
                <a:off x="4888380" y="4078630"/>
                <a:ext cx="3583815" cy="16979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4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-4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n-GB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÷ -1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4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4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4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4552A35-EDBC-4EB2-A00E-E0CC15400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380" y="4078630"/>
                <a:ext cx="3583815" cy="1697965"/>
              </a:xfrm>
              <a:prstGeom prst="rect">
                <a:avLst/>
              </a:prstGeom>
              <a:blipFill>
                <a:blip r:embed="rId9"/>
                <a:stretch>
                  <a:fillRect l="-5952" t="-2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9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269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Fractions: Dividing with mixed numbers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116</cp:revision>
  <dcterms:created xsi:type="dcterms:W3CDTF">2018-01-26T08:52:52Z</dcterms:created>
  <dcterms:modified xsi:type="dcterms:W3CDTF">2019-03-08T08:52:58Z</dcterms:modified>
</cp:coreProperties>
</file>