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392" r:id="rId4"/>
    <p:sldId id="297" r:id="rId5"/>
    <p:sldId id="3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246635" y="88853"/>
            <a:ext cx="8433356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Expanding and factorising single brackets: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674855" y="4729446"/>
                <a:ext cx="18346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5(2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855" y="4729446"/>
                <a:ext cx="183466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9" y="809393"/>
                <a:ext cx="203938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9" y="809393"/>
                <a:ext cx="203938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8F974D4-97F1-444A-9256-CD34819DBCA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FD602B-6690-43D0-A6D2-1CA066303883}"/>
                  </a:ext>
                </a:extLst>
              </p:cNvPr>
              <p:cNvSpPr txBox="1"/>
              <p:nvPr/>
            </p:nvSpPr>
            <p:spPr>
              <a:xfrm>
                <a:off x="1680356" y="2204667"/>
                <a:ext cx="203938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FD602B-6690-43D0-A6D2-1CA066303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356" y="2204667"/>
                <a:ext cx="2039388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E1284C-4C9A-445E-9AED-15CD5271118C}"/>
                  </a:ext>
                </a:extLst>
              </p:cNvPr>
              <p:cNvSpPr txBox="1"/>
              <p:nvPr/>
            </p:nvSpPr>
            <p:spPr>
              <a:xfrm>
                <a:off x="4398019" y="809393"/>
                <a:ext cx="203938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E1284C-4C9A-445E-9AED-15CD52711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019" y="809393"/>
                <a:ext cx="2039388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C8BD05-DD99-44F3-8C2B-A46AD5558F57}"/>
                  </a:ext>
                </a:extLst>
              </p:cNvPr>
              <p:cNvSpPr txBox="1"/>
              <p:nvPr/>
            </p:nvSpPr>
            <p:spPr>
              <a:xfrm>
                <a:off x="5667526" y="2204667"/>
                <a:ext cx="203938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C8BD05-DD99-44F3-8C2B-A46AD5558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526" y="2204667"/>
                <a:ext cx="2039388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42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588682"/>
                  </p:ext>
                </p:extLst>
              </p:nvPr>
            </p:nvGraphicFramePr>
            <p:xfrm>
              <a:off x="222578" y="144261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𝐸𝑥𝑝𝑎𝑛𝑑𝑒𝑑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𝐹𝑎𝑐𝑡𝑜𝑟𝑖𝑠𝑒𝑑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3(2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2(3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2(3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2(3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6−10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2(3−5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−6+10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−2(3−5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−6+12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−6(1−2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−6+11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𝐷𝑜𝑒𝑠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𝑛𝑜𝑡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𝑓𝑎𝑐𝑡𝑜𝑟𝑖𝑠𝑒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588682"/>
                  </p:ext>
                </p:extLst>
              </p:nvPr>
            </p:nvGraphicFramePr>
            <p:xfrm>
              <a:off x="222578" y="144261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316" r="-100630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316" r="-630" b="-13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1316" r="-100630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1316" r="-630" b="-12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201316" r="-100630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201316" r="-630" b="-11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301316" r="-100630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301316" r="-630" b="-10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406667" r="-100630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406667" r="-630" b="-9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500000" r="-100630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500000" r="-630" b="-8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00000" r="-100630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00000" r="-630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00000" r="-100630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00000" r="-630" b="-6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46809" r="-100630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46809" r="-630" b="-4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38947" r="-10063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38947" r="-630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847872" r="-100630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847872" r="-630" b="-2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937895" r="-100630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937895" r="-630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48936" r="-100630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48936" r="-630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EE760D1A-3676-454A-98C3-AD39E2D21014}"/>
              </a:ext>
            </a:extLst>
          </p:cNvPr>
          <p:cNvSpPr/>
          <p:nvPr/>
        </p:nvSpPr>
        <p:spPr>
          <a:xfrm>
            <a:off x="6133833" y="668044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AD6A6A-2D06-45B5-93C3-D45CFC5AF9BE}"/>
              </a:ext>
            </a:extLst>
          </p:cNvPr>
          <p:cNvSpPr/>
          <p:nvPr/>
        </p:nvSpPr>
        <p:spPr>
          <a:xfrm>
            <a:off x="2299083" y="2516438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6133832" y="1592801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740D91-09A5-4644-AEB2-1B7E95198BD3}"/>
              </a:ext>
            </a:extLst>
          </p:cNvPr>
          <p:cNvSpPr/>
          <p:nvPr/>
        </p:nvSpPr>
        <p:spPr>
          <a:xfrm>
            <a:off x="2299082" y="3440096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8CACB1-2280-4E14-A70A-30F86BA9F82B}"/>
              </a:ext>
            </a:extLst>
          </p:cNvPr>
          <p:cNvSpPr/>
          <p:nvPr/>
        </p:nvSpPr>
        <p:spPr>
          <a:xfrm>
            <a:off x="6133831" y="4497638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FD89D4-D390-4E6F-A026-C52736CD4D1B}"/>
              </a:ext>
            </a:extLst>
          </p:cNvPr>
          <p:cNvSpPr/>
          <p:nvPr/>
        </p:nvSpPr>
        <p:spPr>
          <a:xfrm>
            <a:off x="2299082" y="5076917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3F7E7B-7912-413F-9153-85AEFE3FAEC8}"/>
              </a:ext>
            </a:extLst>
          </p:cNvPr>
          <p:cNvSpPr/>
          <p:nvPr/>
        </p:nvSpPr>
        <p:spPr>
          <a:xfrm>
            <a:off x="6133831" y="5707602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322444-5805-4A59-A745-A4B80E5B3B03}"/>
              </a:ext>
            </a:extLst>
          </p:cNvPr>
          <p:cNvSpPr/>
          <p:nvPr/>
        </p:nvSpPr>
        <p:spPr>
          <a:xfrm>
            <a:off x="6133831" y="6283529"/>
            <a:ext cx="1658154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36D7CE-6E9A-44B8-8E61-7563D22302D2}"/>
              </a:ext>
            </a:extLst>
          </p:cNvPr>
          <p:cNvSpPr/>
          <p:nvPr/>
        </p:nvSpPr>
        <p:spPr>
          <a:xfrm>
            <a:off x="2299081" y="1128573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18524D-BA11-4115-A55E-56CE9E97CEDE}"/>
              </a:ext>
            </a:extLst>
          </p:cNvPr>
          <p:cNvSpPr/>
          <p:nvPr/>
        </p:nvSpPr>
        <p:spPr>
          <a:xfrm>
            <a:off x="6133830" y="2055511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A506E0-1C53-4DDD-B530-2E35B5B5BD91}"/>
              </a:ext>
            </a:extLst>
          </p:cNvPr>
          <p:cNvSpPr/>
          <p:nvPr/>
        </p:nvSpPr>
        <p:spPr>
          <a:xfrm>
            <a:off x="6133829" y="2997158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2CB9419-929A-4171-AA69-8BDC5D993DC4}"/>
              </a:ext>
            </a:extLst>
          </p:cNvPr>
          <p:cNvSpPr/>
          <p:nvPr/>
        </p:nvSpPr>
        <p:spPr>
          <a:xfrm>
            <a:off x="6133828" y="3938805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6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𝐸𝑥𝑝𝑎𝑛𝑑𝑒𝑑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𝐹𝑎𝑐𝑡𝑜𝑟𝑖𝑠𝑒𝑑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3(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3(2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2(3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2(3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2(3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6−10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2(3−5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−6+10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−2(3−5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−6+12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−6(1−2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−6+11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𝐷𝑜𝑒𝑠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𝑛𝑜𝑡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𝑓𝑎𝑐𝑡𝑜𝑟𝑖𝑠𝑒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316" r="-100787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316" r="-787" b="-13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1316" r="-100787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1316" r="-787" b="-12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201316" r="-100787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201316" r="-787" b="-11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301316" r="-100787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301316" r="-787" b="-10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406667" r="-100787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406667" r="-787" b="-9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500000" r="-100787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500000" r="-787" b="-8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00000" r="-100787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00000" r="-787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00000" r="-100787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00000" r="-787" b="-6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46809" r="-100787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46809" r="-787" b="-4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38947" r="-10078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38947" r="-787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847872" r="-100787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847872" r="-787" b="-2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937895" r="-100787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937895" r="-787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48936" r="-100787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48936" r="-787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09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304</Words>
  <Application>Microsoft Office PowerPoint</Application>
  <PresentationFormat>On-screen Show (4:3)</PresentationFormat>
  <Paragraphs>94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43</cp:revision>
  <dcterms:created xsi:type="dcterms:W3CDTF">2019-03-03T19:40:11Z</dcterms:created>
  <dcterms:modified xsi:type="dcterms:W3CDTF">2019-03-09T16:51:31Z</dcterms:modified>
</cp:coreProperties>
</file>