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6" r:id="rId3"/>
    <p:sldId id="297" r:id="rId4"/>
    <p:sldId id="298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47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38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28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53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21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86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035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17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4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97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16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2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50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 of Amounts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846796" y="3870057"/>
                <a:ext cx="20261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Find</a:t>
                </a: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¼ of £24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796" y="3870057"/>
                <a:ext cx="2026196" cy="369332"/>
              </a:xfrm>
              <a:prstGeom prst="rect">
                <a:avLst/>
              </a:prstGeom>
              <a:blipFill>
                <a:blip r:embed="rId7"/>
                <a:stretch>
                  <a:fillRect l="-8434" t="-26667" r="-301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816141" y="4574102"/>
                <a:ext cx="20390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Find</a:t>
                </a: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¾ of £24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41" y="4574102"/>
                <a:ext cx="2039021" cy="369332"/>
              </a:xfrm>
              <a:prstGeom prst="rect">
                <a:avLst/>
              </a:prstGeom>
              <a:blipFill>
                <a:blip r:embed="rId8"/>
                <a:stretch>
                  <a:fillRect l="-8383" t="-24590" r="-29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799915" y="5278147"/>
                <a:ext cx="20374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Find</a:t>
                </a: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½ of £48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915" y="5278147"/>
                <a:ext cx="2037417" cy="369332"/>
              </a:xfrm>
              <a:prstGeom prst="rect">
                <a:avLst/>
              </a:prstGeom>
              <a:blipFill>
                <a:blip r:embed="rId9"/>
                <a:stretch>
                  <a:fillRect l="-8060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08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1569" y="967863"/>
                <a:ext cx="4572000" cy="37252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 lvl="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£15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£15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69" y="967863"/>
                <a:ext cx="4572000" cy="3725251"/>
              </a:xfrm>
              <a:prstGeom prst="rect">
                <a:avLst/>
              </a:prstGeom>
              <a:blipFill>
                <a:blip r:embed="rId2"/>
                <a:stretch>
                  <a:fillRect b="-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03569" y="967862"/>
                <a:ext cx="4572000" cy="37252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 lvl="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£30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£30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569" y="967862"/>
                <a:ext cx="4572000" cy="3725251"/>
              </a:xfrm>
              <a:prstGeom prst="rect">
                <a:avLst/>
              </a:prstGeom>
              <a:blipFill>
                <a:blip r:embed="rId3"/>
                <a:stretch>
                  <a:fillRect b="-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03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84730" y="449320"/>
                <a:ext cx="3896247" cy="4925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of £12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400" dirty="0"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£12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£24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£24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£24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30" y="449320"/>
                <a:ext cx="3896247" cy="4925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26379" y="449320"/>
                <a:ext cx="5094514" cy="42039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/>
                  <a:t>6.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£24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/>
                  <a:t>7.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£24</a:t>
                </a: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8.     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£12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/>
                  <a:t>9.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£12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10.    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1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£12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379" y="449320"/>
                <a:ext cx="5094514" cy="4203908"/>
              </a:xfrm>
              <a:prstGeom prst="rect">
                <a:avLst/>
              </a:prstGeom>
              <a:blipFill>
                <a:blip r:embed="rId3"/>
                <a:stretch>
                  <a:fillRect l="-1794" b="-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338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84730" y="449320"/>
                <a:ext cx="3896247" cy="4925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of £12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</a:rPr>
                  <a:t>£4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400" dirty="0"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£12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£8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£24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£16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2400" dirty="0"/>
                  <a:t> of £24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£32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indent="-457200"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£24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£18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30" y="449320"/>
                <a:ext cx="3896247" cy="4925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15740" y="449320"/>
                <a:ext cx="5094514" cy="42039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/>
                  <a:t>6.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£24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£18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/>
                  <a:t>7.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£24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£15</a:t>
                </a:r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8.     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£12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£7.50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/>
                  <a:t>9.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£12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£19.20</a:t>
                </a: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sz="2400" dirty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10.    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 1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400" dirty="0"/>
                  <a:t> of £12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£19.20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740" y="449320"/>
                <a:ext cx="5094514" cy="4203908"/>
              </a:xfrm>
              <a:prstGeom prst="rect">
                <a:avLst/>
              </a:prstGeom>
              <a:blipFill>
                <a:blip r:embed="rId3"/>
                <a:stretch>
                  <a:fillRect l="-1916" b="-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88</Words>
  <Application>Microsoft Office PowerPoint</Application>
  <PresentationFormat>On-screen Show (4:3)</PresentationFormat>
  <Paragraphs>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Fractions of Amounts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2019-03-02T11:15:00Z</dcterms:modified>
</cp:coreProperties>
</file>