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1" r:id="rId2"/>
    <p:sldId id="312" r:id="rId3"/>
    <p:sldId id="315" r:id="rId4"/>
    <p:sldId id="313" r:id="rId5"/>
    <p:sldId id="316" r:id="rId6"/>
    <p:sldId id="31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2BC097-17D5-42CD-8162-F910F85DEB34}" v="1507" dt="2019-03-12T08:00:52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249" autoAdjust="0"/>
  </p:normalViewPr>
  <p:slideViewPr>
    <p:cSldViewPr snapToGrid="0">
      <p:cViewPr varScale="1">
        <p:scale>
          <a:sx n="99" d="100"/>
          <a:sy n="99" d="100"/>
        </p:scale>
        <p:origin x="9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Baker" userId="ab0d413711a25fea" providerId="LiveId" clId="{9E2BC097-17D5-42CD-8162-F910F85DEB34}"/>
    <pc:docChg chg="undo custSel addSld delSld modSld">
      <pc:chgData name="Matt Baker" userId="ab0d413711a25fea" providerId="LiveId" clId="{9E2BC097-17D5-42CD-8162-F910F85DEB34}" dt="2019-03-12T08:01:37.475" v="1901" actId="1035"/>
      <pc:docMkLst>
        <pc:docMk/>
      </pc:docMkLst>
      <pc:sldChg chg="modSp">
        <pc:chgData name="Matt Baker" userId="ab0d413711a25fea" providerId="LiveId" clId="{9E2BC097-17D5-42CD-8162-F910F85DEB34}" dt="2019-03-11T22:00:30.789" v="7" actId="20577"/>
        <pc:sldMkLst>
          <pc:docMk/>
          <pc:sldMk cId="3664684813" sldId="311"/>
        </pc:sldMkLst>
        <pc:spChg chg="mod">
          <ac:chgData name="Matt Baker" userId="ab0d413711a25fea" providerId="LiveId" clId="{9E2BC097-17D5-42CD-8162-F910F85DEB34}" dt="2019-03-11T22:00:19.890" v="5" actId="20577"/>
          <ac:spMkLst>
            <pc:docMk/>
            <pc:sldMk cId="3664684813" sldId="311"/>
            <ac:spMk id="8" creationId="{ABD7C4F7-40D6-413A-946C-F9E5955A4B12}"/>
          </ac:spMkLst>
        </pc:spChg>
        <pc:spChg chg="mod">
          <ac:chgData name="Matt Baker" userId="ab0d413711a25fea" providerId="LiveId" clId="{9E2BC097-17D5-42CD-8162-F910F85DEB34}" dt="2019-03-11T22:00:30.789" v="7" actId="20577"/>
          <ac:spMkLst>
            <pc:docMk/>
            <pc:sldMk cId="3664684813" sldId="311"/>
            <ac:spMk id="9" creationId="{365071CC-AF21-4838-971C-C4D617673EE9}"/>
          </ac:spMkLst>
        </pc:spChg>
      </pc:sldChg>
      <pc:sldChg chg="modSp modAnim">
        <pc:chgData name="Matt Baker" userId="ab0d413711a25fea" providerId="LiveId" clId="{9E2BC097-17D5-42CD-8162-F910F85DEB34}" dt="2019-03-12T05:31:16.849" v="428" actId="20577"/>
        <pc:sldMkLst>
          <pc:docMk/>
          <pc:sldMk cId="2354650998" sldId="312"/>
        </pc:sldMkLst>
        <pc:spChg chg="mod">
          <ac:chgData name="Matt Baker" userId="ab0d413711a25fea" providerId="LiveId" clId="{9E2BC097-17D5-42CD-8162-F910F85DEB34}" dt="2019-03-12T05:31:16.849" v="428" actId="20577"/>
          <ac:spMkLst>
            <pc:docMk/>
            <pc:sldMk cId="2354650998" sldId="312"/>
            <ac:spMk id="11" creationId="{3D980417-CCA3-4C74-9286-FDC9421A5ABE}"/>
          </ac:spMkLst>
        </pc:spChg>
      </pc:sldChg>
      <pc:sldChg chg="addSp delSp modSp modAnim">
        <pc:chgData name="Matt Baker" userId="ab0d413711a25fea" providerId="LiveId" clId="{9E2BC097-17D5-42CD-8162-F910F85DEB34}" dt="2019-03-12T07:07:04.661" v="1040" actId="1036"/>
        <pc:sldMkLst>
          <pc:docMk/>
          <pc:sldMk cId="2368627557" sldId="313"/>
        </pc:sldMkLst>
        <pc:spChg chg="add del mod">
          <ac:chgData name="Matt Baker" userId="ab0d413711a25fea" providerId="LiveId" clId="{9E2BC097-17D5-42CD-8162-F910F85DEB34}" dt="2019-03-12T06:48:15.990" v="622"/>
          <ac:spMkLst>
            <pc:docMk/>
            <pc:sldMk cId="2368627557" sldId="313"/>
            <ac:spMk id="2" creationId="{7F707D8D-F50B-437B-A429-F3BF676659E1}"/>
          </ac:spMkLst>
        </pc:spChg>
        <pc:spChg chg="add mod">
          <ac:chgData name="Matt Baker" userId="ab0d413711a25fea" providerId="LiveId" clId="{9E2BC097-17D5-42CD-8162-F910F85DEB34}" dt="2019-03-12T06:49:24.905" v="683" actId="20577"/>
          <ac:spMkLst>
            <pc:docMk/>
            <pc:sldMk cId="2368627557" sldId="313"/>
            <ac:spMk id="3" creationId="{955DA64F-1120-4B1A-BE3E-AE0B97AAA031}"/>
          </ac:spMkLst>
        </pc:spChg>
        <pc:spChg chg="add mod">
          <ac:chgData name="Matt Baker" userId="ab0d413711a25fea" providerId="LiveId" clId="{9E2BC097-17D5-42CD-8162-F910F85DEB34}" dt="2019-03-12T06:54:26.220" v="824" actId="1076"/>
          <ac:spMkLst>
            <pc:docMk/>
            <pc:sldMk cId="2368627557" sldId="313"/>
            <ac:spMk id="4" creationId="{A9FF8032-453F-4043-8227-D1EACB14A48F}"/>
          </ac:spMkLst>
        </pc:spChg>
        <pc:spChg chg="add mod">
          <ac:chgData name="Matt Baker" userId="ab0d413711a25fea" providerId="LiveId" clId="{9E2BC097-17D5-42CD-8162-F910F85DEB34}" dt="2019-03-12T06:58:47.999" v="934" actId="1036"/>
          <ac:spMkLst>
            <pc:docMk/>
            <pc:sldMk cId="2368627557" sldId="313"/>
            <ac:spMk id="5" creationId="{6415A847-01E3-4EA4-8E11-1101F03F5D53}"/>
          </ac:spMkLst>
        </pc:spChg>
        <pc:spChg chg="add mod">
          <ac:chgData name="Matt Baker" userId="ab0d413711a25fea" providerId="LiveId" clId="{9E2BC097-17D5-42CD-8162-F910F85DEB34}" dt="2019-03-12T07:03:21.371" v="999" actId="113"/>
          <ac:spMkLst>
            <pc:docMk/>
            <pc:sldMk cId="2368627557" sldId="313"/>
            <ac:spMk id="6" creationId="{13A9F0DE-0B69-4CD5-AF67-71D3ECC0A1D2}"/>
          </ac:spMkLst>
        </pc:spChg>
        <pc:spChg chg="add mod">
          <ac:chgData name="Matt Baker" userId="ab0d413711a25fea" providerId="LiveId" clId="{9E2BC097-17D5-42CD-8162-F910F85DEB34}" dt="2019-03-12T06:51:58.295" v="774" actId="1076"/>
          <ac:spMkLst>
            <pc:docMk/>
            <pc:sldMk cId="2368627557" sldId="313"/>
            <ac:spMk id="20" creationId="{FFD26411-3CDC-43B9-94C8-24CAB6DCD929}"/>
          </ac:spMkLst>
        </pc:spChg>
        <pc:spChg chg="add mod">
          <ac:chgData name="Matt Baker" userId="ab0d413711a25fea" providerId="LiveId" clId="{9E2BC097-17D5-42CD-8162-F910F85DEB34}" dt="2019-03-12T07:04:03.155" v="1014" actId="12"/>
          <ac:spMkLst>
            <pc:docMk/>
            <pc:sldMk cId="2368627557" sldId="313"/>
            <ac:spMk id="21" creationId="{D691CF33-6924-4CCC-B006-0E1C2A913055}"/>
          </ac:spMkLst>
        </pc:spChg>
        <pc:spChg chg="add mod">
          <ac:chgData name="Matt Baker" userId="ab0d413711a25fea" providerId="LiveId" clId="{9E2BC097-17D5-42CD-8162-F910F85DEB34}" dt="2019-03-12T06:49:42.909" v="698" actId="20577"/>
          <ac:spMkLst>
            <pc:docMk/>
            <pc:sldMk cId="2368627557" sldId="313"/>
            <ac:spMk id="24" creationId="{1E480884-217A-4356-AB37-48D08248DF07}"/>
          </ac:spMkLst>
        </pc:spChg>
        <pc:spChg chg="mod">
          <ac:chgData name="Matt Baker" userId="ab0d413711a25fea" providerId="LiveId" clId="{9E2BC097-17D5-42CD-8162-F910F85DEB34}" dt="2019-03-12T06:48:40.798" v="652" actId="1038"/>
          <ac:spMkLst>
            <pc:docMk/>
            <pc:sldMk cId="2368627557" sldId="313"/>
            <ac:spMk id="25" creationId="{A4144A2C-CEFB-D043-972D-63DB555E9BB3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26" creationId="{ABECF2AA-B156-5047-A41E-63B94A3CCB07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27" creationId="{7135B327-8E5C-D743-9ACC-A77A3DD1DCB5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28" creationId="{01956841-A56B-2F4F-BA5F-E92E76BAAF19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29" creationId="{D212CFA6-0C8A-2144-A486-0E76D6C55524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0" creationId="{38F11AC2-CCE5-BD4F-AB47-E6890685BE7C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1" creationId="{B7E3C144-05F3-7842-B456-351CD4917816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2" creationId="{0A212DCA-D55B-604D-A2D8-A054B03913C3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3" creationId="{1F3D1D69-E788-F140-8574-469FED61A232}"/>
          </ac:spMkLst>
        </pc:spChg>
        <pc:spChg chg="del">
          <ac:chgData name="Matt Baker" userId="ab0d413711a25fea" providerId="LiveId" clId="{9E2BC097-17D5-42CD-8162-F910F85DEB34}" dt="2019-03-11T22:00:55.570" v="9" actId="478"/>
          <ac:spMkLst>
            <pc:docMk/>
            <pc:sldMk cId="2368627557" sldId="313"/>
            <ac:spMk id="34" creationId="{BD13B944-1E09-AD48-959F-F4D12184F221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5" creationId="{95449133-D41E-D241-B4D9-2A27B5FE3617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6" creationId="{3224A0CF-25B1-5141-A00E-93CD1DDB36AC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7" creationId="{45D3C32A-501C-214C-A58A-F685E4755B72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8" creationId="{93BE065F-1BD1-D545-B2F1-33340C538B28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39" creationId="{93813FD9-4F58-5D4D-9C21-D50EC5EF3031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40" creationId="{3194FF1A-7274-3E4E-994B-6C4F0C11F049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41" creationId="{0B044C84-0A7C-5040-A6B8-F886FBD7943D}"/>
          </ac:spMkLst>
        </pc:spChg>
        <pc:spChg chg="del">
          <ac:chgData name="Matt Baker" userId="ab0d413711a25fea" providerId="LiveId" clId="{9E2BC097-17D5-42CD-8162-F910F85DEB34}" dt="2019-03-11T22:00:52.922" v="8" actId="478"/>
          <ac:spMkLst>
            <pc:docMk/>
            <pc:sldMk cId="2368627557" sldId="313"/>
            <ac:spMk id="42" creationId="{886DC924-30FC-7C46-92C5-58B27A41F095}"/>
          </ac:spMkLst>
        </pc:spChg>
        <pc:spChg chg="add mod">
          <ac:chgData name="Matt Baker" userId="ab0d413711a25fea" providerId="LiveId" clId="{9E2BC097-17D5-42CD-8162-F910F85DEB34}" dt="2019-03-12T07:06:57.073" v="1032" actId="1036"/>
          <ac:spMkLst>
            <pc:docMk/>
            <pc:sldMk cId="2368627557" sldId="313"/>
            <ac:spMk id="43" creationId="{FA1B948F-7E50-464C-90C3-8E5169C1F38B}"/>
          </ac:spMkLst>
        </pc:spChg>
        <pc:spChg chg="add mod">
          <ac:chgData name="Matt Baker" userId="ab0d413711a25fea" providerId="LiveId" clId="{9E2BC097-17D5-42CD-8162-F910F85DEB34}" dt="2019-03-12T06:50:08.695" v="710" actId="20577"/>
          <ac:spMkLst>
            <pc:docMk/>
            <pc:sldMk cId="2368627557" sldId="313"/>
            <ac:spMk id="44" creationId="{B2B0A1B0-87FD-453F-A5C7-949876882D60}"/>
          </ac:spMkLst>
        </pc:spChg>
        <pc:spChg chg="add mod">
          <ac:chgData name="Matt Baker" userId="ab0d413711a25fea" providerId="LiveId" clId="{9E2BC097-17D5-42CD-8162-F910F85DEB34}" dt="2019-03-12T06:50:21.969" v="719" actId="20577"/>
          <ac:spMkLst>
            <pc:docMk/>
            <pc:sldMk cId="2368627557" sldId="313"/>
            <ac:spMk id="45" creationId="{EAB1144A-5DDB-4E44-872B-3F5B67274C0F}"/>
          </ac:spMkLst>
        </pc:spChg>
        <pc:spChg chg="add mod">
          <ac:chgData name="Matt Baker" userId="ab0d413711a25fea" providerId="LiveId" clId="{9E2BC097-17D5-42CD-8162-F910F85DEB34}" dt="2019-03-12T07:07:00.775" v="1037" actId="1036"/>
          <ac:spMkLst>
            <pc:docMk/>
            <pc:sldMk cId="2368627557" sldId="313"/>
            <ac:spMk id="46" creationId="{1FE4F95C-59B2-4B7B-B5C5-E2987C3FBEF6}"/>
          </ac:spMkLst>
        </pc:spChg>
        <pc:spChg chg="add mod">
          <ac:chgData name="Matt Baker" userId="ab0d413711a25fea" providerId="LiveId" clId="{9E2BC097-17D5-42CD-8162-F910F85DEB34}" dt="2019-03-12T06:50:47.058" v="734" actId="20577"/>
          <ac:spMkLst>
            <pc:docMk/>
            <pc:sldMk cId="2368627557" sldId="313"/>
            <ac:spMk id="47" creationId="{DAF3970A-6B59-4755-85B8-4B4ACD8C5D81}"/>
          </ac:spMkLst>
        </pc:spChg>
        <pc:spChg chg="add mod">
          <ac:chgData name="Matt Baker" userId="ab0d413711a25fea" providerId="LiveId" clId="{9E2BC097-17D5-42CD-8162-F910F85DEB34}" dt="2019-03-12T06:51:09.042" v="754" actId="1036"/>
          <ac:spMkLst>
            <pc:docMk/>
            <pc:sldMk cId="2368627557" sldId="313"/>
            <ac:spMk id="48" creationId="{1B6A37C6-6C08-47F5-9FF7-B98AE522AB95}"/>
          </ac:spMkLst>
        </pc:spChg>
        <pc:spChg chg="add mod">
          <ac:chgData name="Matt Baker" userId="ab0d413711a25fea" providerId="LiveId" clId="{9E2BC097-17D5-42CD-8162-F910F85DEB34}" dt="2019-03-12T06:51:21.595" v="761" actId="20577"/>
          <ac:spMkLst>
            <pc:docMk/>
            <pc:sldMk cId="2368627557" sldId="313"/>
            <ac:spMk id="49" creationId="{FFE8C9DC-CC3E-42E2-9E39-DEF8067DC272}"/>
          </ac:spMkLst>
        </pc:spChg>
        <pc:spChg chg="add mod">
          <ac:chgData name="Matt Baker" userId="ab0d413711a25fea" providerId="LiveId" clId="{9E2BC097-17D5-42CD-8162-F910F85DEB34}" dt="2019-03-12T07:07:04.661" v="1040" actId="1036"/>
          <ac:spMkLst>
            <pc:docMk/>
            <pc:sldMk cId="2368627557" sldId="313"/>
            <ac:spMk id="50" creationId="{0B14C252-3048-4F41-8D02-52D1B8C119EA}"/>
          </ac:spMkLst>
        </pc:spChg>
        <pc:spChg chg="add mod">
          <ac:chgData name="Matt Baker" userId="ab0d413711a25fea" providerId="LiveId" clId="{9E2BC097-17D5-42CD-8162-F910F85DEB34}" dt="2019-03-12T06:52:06.285" v="779" actId="20577"/>
          <ac:spMkLst>
            <pc:docMk/>
            <pc:sldMk cId="2368627557" sldId="313"/>
            <ac:spMk id="51" creationId="{87F1471A-6702-42F2-A130-C1A4FB64E895}"/>
          </ac:spMkLst>
        </pc:spChg>
        <pc:spChg chg="add mod">
          <ac:chgData name="Matt Baker" userId="ab0d413711a25fea" providerId="LiveId" clId="{9E2BC097-17D5-42CD-8162-F910F85DEB34}" dt="2019-03-12T06:52:18.941" v="782" actId="20577"/>
          <ac:spMkLst>
            <pc:docMk/>
            <pc:sldMk cId="2368627557" sldId="313"/>
            <ac:spMk id="52" creationId="{63AA8A66-A4DE-46C9-98C5-E56D94CBF698}"/>
          </ac:spMkLst>
        </pc:spChg>
        <pc:spChg chg="add mod">
          <ac:chgData name="Matt Baker" userId="ab0d413711a25fea" providerId="LiveId" clId="{9E2BC097-17D5-42CD-8162-F910F85DEB34}" dt="2019-03-12T06:52:31.058" v="786" actId="20577"/>
          <ac:spMkLst>
            <pc:docMk/>
            <pc:sldMk cId="2368627557" sldId="313"/>
            <ac:spMk id="53" creationId="{498F4931-CF96-4086-95DD-C7BD6B6486E5}"/>
          </ac:spMkLst>
        </pc:spChg>
        <pc:spChg chg="add mod">
          <ac:chgData name="Matt Baker" userId="ab0d413711a25fea" providerId="LiveId" clId="{9E2BC097-17D5-42CD-8162-F910F85DEB34}" dt="2019-03-12T06:52:39.370" v="789" actId="20577"/>
          <ac:spMkLst>
            <pc:docMk/>
            <pc:sldMk cId="2368627557" sldId="313"/>
            <ac:spMk id="54" creationId="{BE13E292-1425-48A6-9AF0-C516F499AA8E}"/>
          </ac:spMkLst>
        </pc:spChg>
        <pc:spChg chg="add mod">
          <ac:chgData name="Matt Baker" userId="ab0d413711a25fea" providerId="LiveId" clId="{9E2BC097-17D5-42CD-8162-F910F85DEB34}" dt="2019-03-12T06:52:49.336" v="794" actId="20577"/>
          <ac:spMkLst>
            <pc:docMk/>
            <pc:sldMk cId="2368627557" sldId="313"/>
            <ac:spMk id="55" creationId="{EFB5E9EF-FD7F-4A03-B0A6-5DDE77E633E8}"/>
          </ac:spMkLst>
        </pc:spChg>
        <pc:spChg chg="add mod">
          <ac:chgData name="Matt Baker" userId="ab0d413711a25fea" providerId="LiveId" clId="{9E2BC097-17D5-42CD-8162-F910F85DEB34}" dt="2019-03-12T06:54:13.169" v="819"/>
          <ac:spMkLst>
            <pc:docMk/>
            <pc:sldMk cId="2368627557" sldId="313"/>
            <ac:spMk id="56" creationId="{AD3EDCDC-D3E2-44D6-8474-887BEE769ED2}"/>
          </ac:spMkLst>
        </pc:spChg>
        <pc:spChg chg="add mod">
          <ac:chgData name="Matt Baker" userId="ab0d413711a25fea" providerId="LiveId" clId="{9E2BC097-17D5-42CD-8162-F910F85DEB34}" dt="2019-03-12T07:06:52.564" v="1028" actId="1035"/>
          <ac:spMkLst>
            <pc:docMk/>
            <pc:sldMk cId="2368627557" sldId="313"/>
            <ac:spMk id="57" creationId="{08A84202-CAE7-4435-A432-9588F1A79A83}"/>
          </ac:spMkLst>
        </pc:spChg>
        <pc:spChg chg="add mod">
          <ac:chgData name="Matt Baker" userId="ab0d413711a25fea" providerId="LiveId" clId="{9E2BC097-17D5-42CD-8162-F910F85DEB34}" dt="2019-03-12T06:55:03.871" v="840" actId="20577"/>
          <ac:spMkLst>
            <pc:docMk/>
            <pc:sldMk cId="2368627557" sldId="313"/>
            <ac:spMk id="58" creationId="{9B56682B-5CC2-4A87-A441-0C03FBDAEC45}"/>
          </ac:spMkLst>
        </pc:spChg>
        <pc:spChg chg="add mod">
          <ac:chgData name="Matt Baker" userId="ab0d413711a25fea" providerId="LiveId" clId="{9E2BC097-17D5-42CD-8162-F910F85DEB34}" dt="2019-03-12T06:55:29.014" v="848" actId="20577"/>
          <ac:spMkLst>
            <pc:docMk/>
            <pc:sldMk cId="2368627557" sldId="313"/>
            <ac:spMk id="59" creationId="{5D8F09F9-EF66-4395-A3FE-AC36853381E9}"/>
          </ac:spMkLst>
        </pc:spChg>
        <pc:spChg chg="add mod">
          <ac:chgData name="Matt Baker" userId="ab0d413711a25fea" providerId="LiveId" clId="{9E2BC097-17D5-42CD-8162-F910F85DEB34}" dt="2019-03-12T06:55:37.466" v="850" actId="1076"/>
          <ac:spMkLst>
            <pc:docMk/>
            <pc:sldMk cId="2368627557" sldId="313"/>
            <ac:spMk id="60" creationId="{1A312F56-3DAA-40DD-A0C3-664DDAB9841E}"/>
          </ac:spMkLst>
        </pc:spChg>
        <pc:spChg chg="add mod">
          <ac:chgData name="Matt Baker" userId="ab0d413711a25fea" providerId="LiveId" clId="{9E2BC097-17D5-42CD-8162-F910F85DEB34}" dt="2019-03-12T06:56:32.708" v="871" actId="1037"/>
          <ac:spMkLst>
            <pc:docMk/>
            <pc:sldMk cId="2368627557" sldId="313"/>
            <ac:spMk id="61" creationId="{79EDB58F-A386-42CB-8E6B-7F561023E60F}"/>
          </ac:spMkLst>
        </pc:spChg>
        <pc:spChg chg="add mod">
          <ac:chgData name="Matt Baker" userId="ab0d413711a25fea" providerId="LiveId" clId="{9E2BC097-17D5-42CD-8162-F910F85DEB34}" dt="2019-03-12T06:56:42.217" v="877" actId="14100"/>
          <ac:spMkLst>
            <pc:docMk/>
            <pc:sldMk cId="2368627557" sldId="313"/>
            <ac:spMk id="62" creationId="{77B2EE1F-F9F6-4E5B-BF88-F28BE40889EA}"/>
          </ac:spMkLst>
        </pc:spChg>
        <pc:spChg chg="add mod">
          <ac:chgData name="Matt Baker" userId="ab0d413711a25fea" providerId="LiveId" clId="{9E2BC097-17D5-42CD-8162-F910F85DEB34}" dt="2019-03-12T06:56:54.555" v="888" actId="20577"/>
          <ac:spMkLst>
            <pc:docMk/>
            <pc:sldMk cId="2368627557" sldId="313"/>
            <ac:spMk id="63" creationId="{DD4EDC02-FFE5-457F-A59B-6789A7F0D0A3}"/>
          </ac:spMkLst>
        </pc:spChg>
        <pc:spChg chg="add mod">
          <ac:chgData name="Matt Baker" userId="ab0d413711a25fea" providerId="LiveId" clId="{9E2BC097-17D5-42CD-8162-F910F85DEB34}" dt="2019-03-12T06:57:06.894" v="892" actId="20577"/>
          <ac:spMkLst>
            <pc:docMk/>
            <pc:sldMk cId="2368627557" sldId="313"/>
            <ac:spMk id="64" creationId="{4F007CFB-D4CB-41B2-A2D0-9984AF4F3635}"/>
          </ac:spMkLst>
        </pc:spChg>
        <pc:spChg chg="add mod">
          <ac:chgData name="Matt Baker" userId="ab0d413711a25fea" providerId="LiveId" clId="{9E2BC097-17D5-42CD-8162-F910F85DEB34}" dt="2019-03-12T06:57:20.281" v="895" actId="20577"/>
          <ac:spMkLst>
            <pc:docMk/>
            <pc:sldMk cId="2368627557" sldId="313"/>
            <ac:spMk id="65" creationId="{B89528BF-4232-4E27-999D-B1733FB3BF55}"/>
          </ac:spMkLst>
        </pc:spChg>
        <pc:spChg chg="add mod">
          <ac:chgData name="Matt Baker" userId="ab0d413711a25fea" providerId="LiveId" clId="{9E2BC097-17D5-42CD-8162-F910F85DEB34}" dt="2019-03-12T06:58:41.038" v="927" actId="1076"/>
          <ac:spMkLst>
            <pc:docMk/>
            <pc:sldMk cId="2368627557" sldId="313"/>
            <ac:spMk id="66" creationId="{2F3B4864-603D-4522-A77C-99D22C23700C}"/>
          </ac:spMkLst>
        </pc:spChg>
        <pc:spChg chg="add mod">
          <ac:chgData name="Matt Baker" userId="ab0d413711a25fea" providerId="LiveId" clId="{9E2BC097-17D5-42CD-8162-F910F85DEB34}" dt="2019-03-12T07:00:34.768" v="961" actId="14100"/>
          <ac:spMkLst>
            <pc:docMk/>
            <pc:sldMk cId="2368627557" sldId="313"/>
            <ac:spMk id="67" creationId="{5FD08423-9BA3-41C5-B208-58E9FA3A60CD}"/>
          </ac:spMkLst>
        </pc:spChg>
        <pc:spChg chg="add mod">
          <ac:chgData name="Matt Baker" userId="ab0d413711a25fea" providerId="LiveId" clId="{9E2BC097-17D5-42CD-8162-F910F85DEB34}" dt="2019-03-12T07:00:00.103" v="947" actId="20577"/>
          <ac:spMkLst>
            <pc:docMk/>
            <pc:sldMk cId="2368627557" sldId="313"/>
            <ac:spMk id="68" creationId="{91CA6844-0A10-4605-83F2-6B2BE80087FC}"/>
          </ac:spMkLst>
        </pc:spChg>
        <pc:spChg chg="add mod">
          <ac:chgData name="Matt Baker" userId="ab0d413711a25fea" providerId="LiveId" clId="{9E2BC097-17D5-42CD-8162-F910F85DEB34}" dt="2019-03-12T07:00:14.720" v="953" actId="20577"/>
          <ac:spMkLst>
            <pc:docMk/>
            <pc:sldMk cId="2368627557" sldId="313"/>
            <ac:spMk id="69" creationId="{C864A3A7-099B-49FA-A23C-B396353C2413}"/>
          </ac:spMkLst>
        </pc:spChg>
        <pc:spChg chg="add del">
          <ac:chgData name="Matt Baker" userId="ab0d413711a25fea" providerId="LiveId" clId="{9E2BC097-17D5-42CD-8162-F910F85DEB34}" dt="2019-03-12T07:00:21.510" v="955"/>
          <ac:spMkLst>
            <pc:docMk/>
            <pc:sldMk cId="2368627557" sldId="313"/>
            <ac:spMk id="70" creationId="{67B386F1-870F-4280-8562-FC6539CF4E9F}"/>
          </ac:spMkLst>
        </pc:spChg>
        <pc:spChg chg="add del mod">
          <ac:chgData name="Matt Baker" userId="ab0d413711a25fea" providerId="LiveId" clId="{9E2BC097-17D5-42CD-8162-F910F85DEB34}" dt="2019-03-12T07:00:27.728" v="959"/>
          <ac:spMkLst>
            <pc:docMk/>
            <pc:sldMk cId="2368627557" sldId="313"/>
            <ac:spMk id="71" creationId="{C8F7632F-D666-4900-BD6C-124CCDFA344E}"/>
          </ac:spMkLst>
        </pc:spChg>
        <pc:spChg chg="add mod">
          <ac:chgData name="Matt Baker" userId="ab0d413711a25fea" providerId="LiveId" clId="{9E2BC097-17D5-42CD-8162-F910F85DEB34}" dt="2019-03-12T07:03:43.761" v="1012" actId="1037"/>
          <ac:spMkLst>
            <pc:docMk/>
            <pc:sldMk cId="2368627557" sldId="313"/>
            <ac:spMk id="72" creationId="{8E6D5F8D-060A-4A25-A244-FA528D5BB4A1}"/>
          </ac:spMkLst>
        </pc:spChg>
        <pc:spChg chg="add mod">
          <ac:chgData name="Matt Baker" userId="ab0d413711a25fea" providerId="LiveId" clId="{9E2BC097-17D5-42CD-8162-F910F85DEB34}" dt="2019-03-12T07:03:43.761" v="1012" actId="1037"/>
          <ac:spMkLst>
            <pc:docMk/>
            <pc:sldMk cId="2368627557" sldId="313"/>
            <ac:spMk id="73" creationId="{C5597F62-140B-43D5-83C4-7160E5D9DE31}"/>
          </ac:spMkLst>
        </pc:spChg>
        <pc:spChg chg="add mod">
          <ac:chgData name="Matt Baker" userId="ab0d413711a25fea" providerId="LiveId" clId="{9E2BC097-17D5-42CD-8162-F910F85DEB34}" dt="2019-03-12T07:03:49.794" v="1013" actId="1076"/>
          <ac:spMkLst>
            <pc:docMk/>
            <pc:sldMk cId="2368627557" sldId="313"/>
            <ac:spMk id="74" creationId="{D624EB7B-8AF9-4074-979A-C83819129A1E}"/>
          </ac:spMkLst>
        </pc:spChg>
      </pc:sldChg>
      <pc:sldChg chg="addSp delSp modSp add delAnim modAnim">
        <pc:chgData name="Matt Baker" userId="ab0d413711a25fea" providerId="LiveId" clId="{9E2BC097-17D5-42CD-8162-F910F85DEB34}" dt="2019-03-12T08:01:37.475" v="1901" actId="1035"/>
        <pc:sldMkLst>
          <pc:docMk/>
          <pc:sldMk cId="555392595" sldId="314"/>
        </pc:sldMkLst>
        <pc:spChg chg="add del">
          <ac:chgData name="Matt Baker" userId="ab0d413711a25fea" providerId="LiveId" clId="{9E2BC097-17D5-42CD-8162-F910F85DEB34}" dt="2019-03-12T07:13:43.804" v="1364"/>
          <ac:spMkLst>
            <pc:docMk/>
            <pc:sldMk cId="555392595" sldId="314"/>
            <ac:spMk id="2" creationId="{DC4640BE-FC79-4257-AF74-10C56E9015A7}"/>
          </ac:spMkLst>
        </pc:spChg>
        <pc:spChg chg="mod">
          <ac:chgData name="Matt Baker" userId="ab0d413711a25fea" providerId="LiveId" clId="{9E2BC097-17D5-42CD-8162-F910F85DEB34}" dt="2019-03-12T07:40:31.131" v="1396" actId="20577"/>
          <ac:spMkLst>
            <pc:docMk/>
            <pc:sldMk cId="555392595" sldId="314"/>
            <ac:spMk id="3" creationId="{955DA64F-1120-4B1A-BE3E-AE0B97AAA031}"/>
          </ac:spMkLst>
        </pc:spChg>
        <pc:spChg chg="del">
          <ac:chgData name="Matt Baker" userId="ab0d413711a25fea" providerId="LiveId" clId="{9E2BC097-17D5-42CD-8162-F910F85DEB34}" dt="2019-03-12T07:07:31.465" v="1047" actId="478"/>
          <ac:spMkLst>
            <pc:docMk/>
            <pc:sldMk cId="555392595" sldId="314"/>
            <ac:spMk id="4" creationId="{A9FF8032-453F-4043-8227-D1EACB14A48F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" creationId="{6415A847-01E3-4EA4-8E11-1101F03F5D53}"/>
          </ac:spMkLst>
        </pc:spChg>
        <pc:spChg chg="del mod">
          <ac:chgData name="Matt Baker" userId="ab0d413711a25fea" providerId="LiveId" clId="{9E2BC097-17D5-42CD-8162-F910F85DEB34}" dt="2019-03-12T07:07:23.155" v="1044" actId="478"/>
          <ac:spMkLst>
            <pc:docMk/>
            <pc:sldMk cId="555392595" sldId="314"/>
            <ac:spMk id="20" creationId="{FFD26411-3CDC-43B9-94C8-24CAB6DCD929}"/>
          </ac:spMkLst>
        </pc:spChg>
        <pc:spChg chg="del mod">
          <ac:chgData name="Matt Baker" userId="ab0d413711a25fea" providerId="LiveId" clId="{9E2BC097-17D5-42CD-8162-F910F85DEB34}" dt="2019-03-12T07:07:26.027" v="1045" actId="478"/>
          <ac:spMkLst>
            <pc:docMk/>
            <pc:sldMk cId="555392595" sldId="314"/>
            <ac:spMk id="21" creationId="{D691CF33-6924-4CCC-B006-0E1C2A913055}"/>
          </ac:spMkLst>
        </pc:spChg>
        <pc:spChg chg="mod">
          <ac:chgData name="Matt Baker" userId="ab0d413711a25fea" providerId="LiveId" clId="{9E2BC097-17D5-42CD-8162-F910F85DEB34}" dt="2019-03-12T07:40:42.563" v="1409" actId="20577"/>
          <ac:spMkLst>
            <pc:docMk/>
            <pc:sldMk cId="555392595" sldId="314"/>
            <ac:spMk id="24" creationId="{1E480884-217A-4356-AB37-48D08248DF07}"/>
          </ac:spMkLst>
        </pc:spChg>
        <pc:spChg chg="mod">
          <ac:chgData name="Matt Baker" userId="ab0d413711a25fea" providerId="LiveId" clId="{9E2BC097-17D5-42CD-8162-F910F85DEB34}" dt="2019-03-12T07:13:40.119" v="1362" actId="20577"/>
          <ac:spMkLst>
            <pc:docMk/>
            <pc:sldMk cId="555392595" sldId="314"/>
            <ac:spMk id="25" creationId="{A4144A2C-CEFB-D043-972D-63DB555E9BB3}"/>
          </ac:spMkLst>
        </pc:spChg>
        <pc:spChg chg="add mod">
          <ac:chgData name="Matt Baker" userId="ab0d413711a25fea" providerId="LiveId" clId="{9E2BC097-17D5-42CD-8162-F910F85DEB34}" dt="2019-03-12T08:01:16.924" v="1869" actId="1076"/>
          <ac:spMkLst>
            <pc:docMk/>
            <pc:sldMk cId="555392595" sldId="314"/>
            <ac:spMk id="41" creationId="{26B5F7EB-872F-4D30-800E-06031080E74F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42" creationId="{9F7F037E-FEE7-4FBB-9E1E-C2EBA26E0462}"/>
          </ac:spMkLst>
        </pc:spChg>
        <pc:spChg chg="mod">
          <ac:chgData name="Matt Baker" userId="ab0d413711a25fea" providerId="LiveId" clId="{9E2BC097-17D5-42CD-8162-F910F85DEB34}" dt="2019-03-12T07:40:54.644" v="1419" actId="20577"/>
          <ac:spMkLst>
            <pc:docMk/>
            <pc:sldMk cId="555392595" sldId="314"/>
            <ac:spMk id="43" creationId="{FA1B948F-7E50-464C-90C3-8E5169C1F38B}"/>
          </ac:spMkLst>
        </pc:spChg>
        <pc:spChg chg="mod">
          <ac:chgData name="Matt Baker" userId="ab0d413711a25fea" providerId="LiveId" clId="{9E2BC097-17D5-42CD-8162-F910F85DEB34}" dt="2019-03-12T07:41:08.703" v="1431" actId="20577"/>
          <ac:spMkLst>
            <pc:docMk/>
            <pc:sldMk cId="555392595" sldId="314"/>
            <ac:spMk id="44" creationId="{B2B0A1B0-87FD-453F-A5C7-949876882D60}"/>
          </ac:spMkLst>
        </pc:spChg>
        <pc:spChg chg="mod">
          <ac:chgData name="Matt Baker" userId="ab0d413711a25fea" providerId="LiveId" clId="{9E2BC097-17D5-42CD-8162-F910F85DEB34}" dt="2019-03-12T07:41:36.606" v="1445" actId="20577"/>
          <ac:spMkLst>
            <pc:docMk/>
            <pc:sldMk cId="555392595" sldId="314"/>
            <ac:spMk id="45" creationId="{EAB1144A-5DDB-4E44-872B-3F5B67274C0F}"/>
          </ac:spMkLst>
        </pc:spChg>
        <pc:spChg chg="mod">
          <ac:chgData name="Matt Baker" userId="ab0d413711a25fea" providerId="LiveId" clId="{9E2BC097-17D5-42CD-8162-F910F85DEB34}" dt="2019-03-12T07:41:56.845" v="1461" actId="20577"/>
          <ac:spMkLst>
            <pc:docMk/>
            <pc:sldMk cId="555392595" sldId="314"/>
            <ac:spMk id="46" creationId="{1FE4F95C-59B2-4B7B-B5C5-E2987C3FBEF6}"/>
          </ac:spMkLst>
        </pc:spChg>
        <pc:spChg chg="mod">
          <ac:chgData name="Matt Baker" userId="ab0d413711a25fea" providerId="LiveId" clId="{9E2BC097-17D5-42CD-8162-F910F85DEB34}" dt="2019-03-12T07:42:21.110" v="1479" actId="20577"/>
          <ac:spMkLst>
            <pc:docMk/>
            <pc:sldMk cId="555392595" sldId="314"/>
            <ac:spMk id="47" creationId="{DAF3970A-6B59-4755-85B8-4B4ACD8C5D81}"/>
          </ac:spMkLst>
        </pc:spChg>
        <pc:spChg chg="mod">
          <ac:chgData name="Matt Baker" userId="ab0d413711a25fea" providerId="LiveId" clId="{9E2BC097-17D5-42CD-8162-F910F85DEB34}" dt="2019-03-12T07:42:44.494" v="1498" actId="20577"/>
          <ac:spMkLst>
            <pc:docMk/>
            <pc:sldMk cId="555392595" sldId="314"/>
            <ac:spMk id="48" creationId="{1B6A37C6-6C08-47F5-9FF7-B98AE522AB95}"/>
          </ac:spMkLst>
        </pc:spChg>
        <pc:spChg chg="mod">
          <ac:chgData name="Matt Baker" userId="ab0d413711a25fea" providerId="LiveId" clId="{9E2BC097-17D5-42CD-8162-F910F85DEB34}" dt="2019-03-12T07:45:05.729" v="1548" actId="14100"/>
          <ac:spMkLst>
            <pc:docMk/>
            <pc:sldMk cId="555392595" sldId="314"/>
            <ac:spMk id="49" creationId="{FFE8C9DC-CC3E-42E2-9E39-DEF8067DC272}"/>
          </ac:spMkLst>
        </pc:spChg>
        <pc:spChg chg="mod">
          <ac:chgData name="Matt Baker" userId="ab0d413711a25fea" providerId="LiveId" clId="{9E2BC097-17D5-42CD-8162-F910F85DEB34}" dt="2019-03-12T07:45:55.691" v="1560" actId="20577"/>
          <ac:spMkLst>
            <pc:docMk/>
            <pc:sldMk cId="555392595" sldId="314"/>
            <ac:spMk id="50" creationId="{0B14C252-3048-4F41-8D02-52D1B8C119EA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1" creationId="{87F1471A-6702-42F2-A130-C1A4FB64E895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2" creationId="{63AA8A66-A4DE-46C9-98C5-E56D94CBF698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3" creationId="{498F4931-CF96-4086-95DD-C7BD6B6486E5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4" creationId="{BE13E292-1425-48A6-9AF0-C516F499AA8E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5" creationId="{EFB5E9EF-FD7F-4A03-B0A6-5DDE77E633E8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6" creationId="{AD3EDCDC-D3E2-44D6-8474-887BEE769ED2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7" creationId="{08A84202-CAE7-4435-A432-9588F1A79A83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8" creationId="{9B56682B-5CC2-4A87-A441-0C03FBDAEC45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59" creationId="{5D8F09F9-EF66-4395-A3FE-AC36853381E9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0" creationId="{1A312F56-3DAA-40DD-A0C3-664DDAB9841E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1" creationId="{79EDB58F-A386-42CB-8E6B-7F561023E60F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2" creationId="{77B2EE1F-F9F6-4E5B-BF88-F28BE40889EA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3" creationId="{DD4EDC02-FFE5-457F-A59B-6789A7F0D0A3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4" creationId="{4F007CFB-D4CB-41B2-A2D0-9984AF4F3635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5" creationId="{B89528BF-4232-4E27-999D-B1733FB3BF55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6" creationId="{2F3B4864-603D-4522-A77C-99D22C23700C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7" creationId="{5FD08423-9BA3-41C5-B208-58E9FA3A60CD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8" creationId="{91CA6844-0A10-4605-83F2-6B2BE80087FC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69" creationId="{C864A3A7-099B-49FA-A23C-B396353C2413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70" creationId="{1B7107CB-AF17-4C2A-B613-1271BE3883E4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71" creationId="{F2349D8A-28BF-43AB-8B5B-B2A9AAC7A4DB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72" creationId="{8E6D5F8D-060A-4A25-A244-FA528D5BB4A1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73" creationId="{C5597F62-140B-43D5-83C4-7160E5D9DE31}"/>
          </ac:spMkLst>
        </pc:spChg>
        <pc:spChg chg="del">
          <ac:chgData name="Matt Baker" userId="ab0d413711a25fea" providerId="LiveId" clId="{9E2BC097-17D5-42CD-8162-F910F85DEB34}" dt="2019-03-12T07:07:29.617" v="1046" actId="478"/>
          <ac:spMkLst>
            <pc:docMk/>
            <pc:sldMk cId="555392595" sldId="314"/>
            <ac:spMk id="74" creationId="{D624EB7B-8AF9-4074-979A-C83819129A1E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75" creationId="{4651B401-3942-4453-8C58-A46289CA76A5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76" creationId="{67FD3920-7886-4613-A6D8-14F2B1022911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77" creationId="{6905C39D-3C67-438A-BB9A-9A747ACE2300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78" creationId="{E4FCB3FB-7449-42E1-9E27-86306048455D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79" creationId="{81FD5D1F-1843-40CE-8D44-DB8EA583F826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80" creationId="{AE2C66D6-2C3E-441D-9260-68B3C6A3EC51}"/>
          </ac:spMkLst>
        </pc:spChg>
        <pc:spChg chg="add mod">
          <ac:chgData name="Matt Baker" userId="ab0d413711a25fea" providerId="LiveId" clId="{9E2BC097-17D5-42CD-8162-F910F85DEB34}" dt="2019-03-12T08:01:37.475" v="1901" actId="1035"/>
          <ac:spMkLst>
            <pc:docMk/>
            <pc:sldMk cId="555392595" sldId="314"/>
            <ac:spMk id="81" creationId="{F7EE49C2-F9B1-4580-8F39-E9590D092D55}"/>
          </ac:spMkLst>
        </pc:spChg>
      </pc:sldChg>
      <pc:sldChg chg="add del">
        <pc:chgData name="Matt Baker" userId="ab0d413711a25fea" providerId="LiveId" clId="{9E2BC097-17D5-42CD-8162-F910F85DEB34}" dt="2019-03-12T05:40:48.499" v="619"/>
        <pc:sldMkLst>
          <pc:docMk/>
          <pc:sldMk cId="2148566300" sldId="314"/>
        </pc:sldMkLst>
      </pc:sldChg>
      <pc:sldChg chg="del">
        <pc:chgData name="Matt Baker" userId="ab0d413711a25fea" providerId="LiveId" clId="{9E2BC097-17D5-42CD-8162-F910F85DEB34}" dt="2019-03-11T22:08:09.327" v="311" actId="2696"/>
        <pc:sldMkLst>
          <pc:docMk/>
          <pc:sldMk cId="2810379161" sldId="3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6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34" Type="http://schemas.openxmlformats.org/officeDocument/2006/relationships/image" Target="../media/image4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38" Type="http://schemas.openxmlformats.org/officeDocument/2006/relationships/image" Target="../media/image47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37" Type="http://schemas.openxmlformats.org/officeDocument/2006/relationships/image" Target="../media/image46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36" Type="http://schemas.openxmlformats.org/officeDocument/2006/relationships/image" Target="../media/image45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Relationship Id="rId35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49.png"/><Relationship Id="rId21" Type="http://schemas.openxmlformats.org/officeDocument/2006/relationships/image" Target="../media/image67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20" Type="http://schemas.openxmlformats.org/officeDocument/2006/relationships/image" Target="../media/image6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23" Type="http://schemas.openxmlformats.org/officeDocument/2006/relationships/image" Target="../media/image69.png"/><Relationship Id="rId10" Type="http://schemas.openxmlformats.org/officeDocument/2006/relationships/image" Target="../media/image56.png"/><Relationship Id="rId19" Type="http://schemas.openxmlformats.org/officeDocument/2006/relationships/image" Target="../media/image65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Relationship Id="rId22" Type="http://schemas.openxmlformats.org/officeDocument/2006/relationships/image" Target="../media/image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Fractional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4026457" y="4100479"/>
                <a:ext cx="696152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noProof="0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noProof="0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noProof="0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457" y="4100479"/>
                <a:ext cx="696152" cy="5350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4026456" y="4710014"/>
                <a:ext cx="696153" cy="537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456" y="4710014"/>
                <a:ext cx="696153" cy="5376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997795" y="5319549"/>
                <a:ext cx="724814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795" y="5319549"/>
                <a:ext cx="724814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366468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738407" cy="714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64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738407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DF0F1D-C2D9-4F4A-B4F8-A816D7E24A1B}"/>
                  </a:ext>
                </a:extLst>
              </p:cNvPr>
              <p:cNvSpPr txBox="1"/>
              <p:nvPr/>
            </p:nvSpPr>
            <p:spPr>
              <a:xfrm>
                <a:off x="4808867" y="809392"/>
                <a:ext cx="738407" cy="7171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64</m:t>
                          </m:r>
                        </m:e>
                        <m:sup>
                          <m:f>
                            <m:f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DF0F1D-C2D9-4F4A-B4F8-A816D7E24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67" y="809392"/>
                <a:ext cx="738407" cy="7171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980417-CCA3-4C74-9286-FDC9421A5ABE}"/>
                  </a:ext>
                </a:extLst>
              </p:cNvPr>
              <p:cNvSpPr txBox="1"/>
              <p:nvPr/>
            </p:nvSpPr>
            <p:spPr>
              <a:xfrm>
                <a:off x="4801156" y="1852036"/>
                <a:ext cx="2091791" cy="26432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0" lang="en-GB" sz="32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GB" sz="32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64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kumimoji="0" lang="en-GB" sz="32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GB" sz="32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0" lang="en-GB" sz="32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radPr>
                                <m:deg>
                                  <m:r>
                                    <a:rPr kumimoji="0" lang="en-GB" sz="3200" b="0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64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kumimoji="0" lang="en-GB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980417-CCA3-4C74-9286-FDC9421A5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156" y="1852036"/>
                <a:ext cx="2091791" cy="26432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65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/>
              <p:nvPr/>
            </p:nvSpPr>
            <p:spPr>
              <a:xfrm>
                <a:off x="311204" y="502185"/>
                <a:ext cx="1608838" cy="5470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100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200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400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04" y="502185"/>
                <a:ext cx="1608838" cy="5470793"/>
              </a:xfrm>
              <a:prstGeom prst="rect">
                <a:avLst/>
              </a:prstGeom>
              <a:blipFill>
                <a:blip r:embed="rId2"/>
                <a:stretch>
                  <a:fillRect l="-12500" b="-2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D26411-3CDC-43B9-94C8-24CAB6DCD929}"/>
                  </a:ext>
                </a:extLst>
              </p:cNvPr>
              <p:cNvSpPr txBox="1"/>
              <p:nvPr/>
            </p:nvSpPr>
            <p:spPr>
              <a:xfrm>
                <a:off x="3060243" y="19392"/>
                <a:ext cx="1977529" cy="6436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27000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27000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40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27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D26411-3CDC-43B9-94C8-24CAB6DCD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243" y="19392"/>
                <a:ext cx="1977529" cy="6436377"/>
              </a:xfrm>
              <a:prstGeom prst="rect">
                <a:avLst/>
              </a:prstGeom>
              <a:blipFill>
                <a:blip r:embed="rId3"/>
                <a:stretch>
                  <a:fillRect l="-10185" b="-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91CF33-6924-4CCC-B006-0E1C2A913055}"/>
                  </a:ext>
                </a:extLst>
              </p:cNvPr>
              <p:cNvSpPr txBox="1"/>
              <p:nvPr/>
            </p:nvSpPr>
            <p:spPr>
              <a:xfrm>
                <a:off x="6290663" y="8323"/>
                <a:ext cx="1743491" cy="71148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kumimoji="0" lang="en-GB" sz="2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16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16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9</m:t>
                            </m:r>
                          </m:den>
                        </m:f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num>
                      <m:den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9</m:t>
                            </m:r>
                          </m:e>
                          <m:sup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0.16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21"/>
                  <a:tabLst/>
                  <a:defRPr/>
                </a:pP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91CF33-6924-4CCC-B006-0E1C2A913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663" y="8323"/>
                <a:ext cx="1743491" cy="7114896"/>
              </a:xfrm>
              <a:prstGeom prst="rect">
                <a:avLst/>
              </a:prstGeom>
              <a:blipFill>
                <a:blip r:embed="rId4"/>
                <a:stretch>
                  <a:fillRect l="-11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3A9F0DE-0B69-4CD5-AF67-71D3ECC0A1D2}"/>
              </a:ext>
            </a:extLst>
          </p:cNvPr>
          <p:cNvSpPr txBox="1"/>
          <p:nvPr/>
        </p:nvSpPr>
        <p:spPr>
          <a:xfrm>
            <a:off x="228599" y="98102"/>
            <a:ext cx="249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</a:t>
            </a:r>
          </a:p>
        </p:txBody>
      </p:sp>
    </p:spTree>
    <p:extLst>
      <p:ext uri="{BB962C8B-B14F-4D97-AF65-F5344CB8AC3E}">
        <p14:creationId xmlns:p14="http://schemas.microsoft.com/office/powerpoint/2010/main" val="282052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/>
              <p:nvPr/>
            </p:nvSpPr>
            <p:spPr>
              <a:xfrm>
                <a:off x="311204" y="502185"/>
                <a:ext cx="1608838" cy="5470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200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400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04" y="502185"/>
                <a:ext cx="1608838" cy="5470793"/>
              </a:xfrm>
              <a:prstGeom prst="rect">
                <a:avLst/>
              </a:prstGeom>
              <a:blipFill>
                <a:blip r:embed="rId2"/>
                <a:stretch>
                  <a:fillRect l="-12500" b="-2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D26411-3CDC-43B9-94C8-24CAB6DCD929}"/>
                  </a:ext>
                </a:extLst>
              </p:cNvPr>
              <p:cNvSpPr txBox="1"/>
              <p:nvPr/>
            </p:nvSpPr>
            <p:spPr>
              <a:xfrm>
                <a:off x="3060243" y="19392"/>
                <a:ext cx="1977529" cy="6436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27000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Tx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Tx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27000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6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Tx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lvl="0" indent="-514350">
                  <a:buFontTx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lvl="0" indent="-514350">
                  <a:buFontTx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lvl="0" indent="-514350">
                  <a:buFontTx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num>
                              <m:den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D26411-3CDC-43B9-94C8-24CAB6DCD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243" y="19392"/>
                <a:ext cx="1977529" cy="6436377"/>
              </a:xfrm>
              <a:prstGeom prst="rect">
                <a:avLst/>
              </a:prstGeom>
              <a:blipFill>
                <a:blip r:embed="rId3"/>
                <a:stretch>
                  <a:fillRect l="-10185" b="-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91CF33-6924-4CCC-B006-0E1C2A913055}"/>
                  </a:ext>
                </a:extLst>
              </p:cNvPr>
              <p:cNvSpPr txBox="1"/>
              <p:nvPr/>
            </p:nvSpPr>
            <p:spPr>
              <a:xfrm>
                <a:off x="6290663" y="8323"/>
                <a:ext cx="1743491" cy="71148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21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GB" sz="2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600" dirty="0"/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600" dirty="0"/>
                  <a:t>	</a:t>
                </a:r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600" dirty="0"/>
                  <a:t>	</a:t>
                </a:r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GB" sz="26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num>
                              <m:den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GB" sz="26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GB" sz="2600" b="0" dirty="0"/>
              </a:p>
              <a:p>
                <a:pPr marL="514350" indent="-514350">
                  <a:buFontTx/>
                  <a:buAutoNum type="arabicPeriod" startAt="2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f>
                          <m:fPr>
                            <m:ctrlP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6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Tx/>
                  <a:buAutoNum type="arabicPeriod" startAt="21"/>
                  <a:defRPr/>
                </a:pPr>
                <a:endParaRPr lang="en-GB" sz="2600" i="1" dirty="0">
                  <a:latin typeface="Cambria Math" panose="02040503050406030204" pitchFamily="18" charset="0"/>
                </a:endParaRPr>
              </a:p>
              <a:p>
                <a:pPr marL="514350" lvl="0" indent="-514350">
                  <a:buFontTx/>
                  <a:buAutoNum type="arabicPeriod" startAt="21"/>
                  <a:defRPr/>
                </a:pP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91CF33-6924-4CCC-B006-0E1C2A913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663" y="8323"/>
                <a:ext cx="1743491" cy="7114896"/>
              </a:xfrm>
              <a:prstGeom prst="rect">
                <a:avLst/>
              </a:prstGeom>
              <a:blipFill>
                <a:blip r:embed="rId4"/>
                <a:stretch>
                  <a:fillRect l="-11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5DA64F-1120-4B1A-BE3E-AE0B97AAA031}"/>
                  </a:ext>
                </a:extLst>
              </p:cNvPr>
              <p:cNvSpPr txBox="1"/>
              <p:nvPr/>
            </p:nvSpPr>
            <p:spPr>
              <a:xfrm>
                <a:off x="1920042" y="658906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5DA64F-1120-4B1A-BE3E-AE0B97AAA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042" y="658906"/>
                <a:ext cx="6752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E480884-217A-4356-AB37-48D08248DF07}"/>
                  </a:ext>
                </a:extLst>
              </p:cNvPr>
              <p:cNvSpPr txBox="1"/>
              <p:nvPr/>
            </p:nvSpPr>
            <p:spPr>
              <a:xfrm>
                <a:off x="1920042" y="1184959"/>
                <a:ext cx="67524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E480884-217A-4356-AB37-48D08248D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042" y="1184959"/>
                <a:ext cx="675240" cy="401970"/>
              </a:xfrm>
              <a:prstGeom prst="rect">
                <a:avLst/>
              </a:prstGeom>
              <a:blipFill>
                <a:blip r:embed="rId6"/>
                <a:stretch>
                  <a:fillRect r="-29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1B948F-7E50-464C-90C3-8E5169C1F38B}"/>
                  </a:ext>
                </a:extLst>
              </p:cNvPr>
              <p:cNvSpPr txBox="1"/>
              <p:nvPr/>
            </p:nvSpPr>
            <p:spPr>
              <a:xfrm>
                <a:off x="1933488" y="1676591"/>
                <a:ext cx="688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1B948F-7E50-464C-90C3-8E5169C1F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488" y="1676591"/>
                <a:ext cx="68868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2B0A1B0-87FD-453F-A5C7-949876882D60}"/>
                  </a:ext>
                </a:extLst>
              </p:cNvPr>
              <p:cNvSpPr txBox="1"/>
              <p:nvPr/>
            </p:nvSpPr>
            <p:spPr>
              <a:xfrm>
                <a:off x="1940211" y="2180409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2B0A1B0-87FD-453F-A5C7-949876882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211" y="2180409"/>
                <a:ext cx="6752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AB1144A-5DDB-4E44-872B-3F5B67274C0F}"/>
                  </a:ext>
                </a:extLst>
              </p:cNvPr>
              <p:cNvSpPr txBox="1"/>
              <p:nvPr/>
            </p:nvSpPr>
            <p:spPr>
              <a:xfrm>
                <a:off x="1946933" y="2742761"/>
                <a:ext cx="67524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AB1144A-5DDB-4E44-872B-3F5B67274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933" y="2742761"/>
                <a:ext cx="675240" cy="4019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FE4F95C-59B2-4B7B-B5C5-E2987C3FBEF6}"/>
                  </a:ext>
                </a:extLst>
              </p:cNvPr>
              <p:cNvSpPr txBox="1"/>
              <p:nvPr/>
            </p:nvSpPr>
            <p:spPr>
              <a:xfrm>
                <a:off x="1920042" y="3368687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FE4F95C-59B2-4B7B-B5C5-E2987C3FB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042" y="3368687"/>
                <a:ext cx="67524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F3970A-6B59-4755-85B8-4B4ACD8C5D81}"/>
                  </a:ext>
                </a:extLst>
              </p:cNvPr>
              <p:cNvSpPr txBox="1"/>
              <p:nvPr/>
            </p:nvSpPr>
            <p:spPr>
              <a:xfrm>
                <a:off x="1920042" y="3867407"/>
                <a:ext cx="67524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F3970A-6B59-4755-85B8-4B4ACD8C5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042" y="3867407"/>
                <a:ext cx="675240" cy="4019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B6A37C6-6C08-47F5-9FF7-B98AE522AB95}"/>
                  </a:ext>
                </a:extLst>
              </p:cNvPr>
              <p:cNvSpPr txBox="1"/>
              <p:nvPr/>
            </p:nvSpPr>
            <p:spPr>
              <a:xfrm>
                <a:off x="1855933" y="4458941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B6A37C6-6C08-47F5-9FF7-B98AE522A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933" y="4458941"/>
                <a:ext cx="67524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FE8C9DC-CC3E-42E2-9E39-DEF8067DC272}"/>
                  </a:ext>
                </a:extLst>
              </p:cNvPr>
              <p:cNvSpPr txBox="1"/>
              <p:nvPr/>
            </p:nvSpPr>
            <p:spPr>
              <a:xfrm>
                <a:off x="1842486" y="4980101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FE8C9DC-CC3E-42E2-9E39-DEF8067DC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486" y="4980101"/>
                <a:ext cx="67524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B14C252-3048-4F41-8D02-52D1B8C119EA}"/>
                  </a:ext>
                </a:extLst>
              </p:cNvPr>
              <p:cNvSpPr txBox="1"/>
              <p:nvPr/>
            </p:nvSpPr>
            <p:spPr>
              <a:xfrm>
                <a:off x="1842486" y="5535235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B14C252-3048-4F41-8D02-52D1B8C11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486" y="5535235"/>
                <a:ext cx="67524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7F1471A-6702-42F2-A130-C1A4FB64E895}"/>
                  </a:ext>
                </a:extLst>
              </p:cNvPr>
              <p:cNvSpPr txBox="1"/>
              <p:nvPr/>
            </p:nvSpPr>
            <p:spPr>
              <a:xfrm>
                <a:off x="4905049" y="177838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7F1471A-6702-42F2-A130-C1A4FB64E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049" y="177838"/>
                <a:ext cx="67524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3AA8A66-A4DE-46C9-98C5-E56D94CBF698}"/>
                  </a:ext>
                </a:extLst>
              </p:cNvPr>
              <p:cNvSpPr txBox="1"/>
              <p:nvPr/>
            </p:nvSpPr>
            <p:spPr>
              <a:xfrm>
                <a:off x="4925502" y="705616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3AA8A66-A4DE-46C9-98C5-E56D94CBF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502" y="705616"/>
                <a:ext cx="67524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98F4931-CF96-4086-95DD-C7BD6B6486E5}"/>
                  </a:ext>
                </a:extLst>
              </p:cNvPr>
              <p:cNvSpPr txBox="1"/>
              <p:nvPr/>
            </p:nvSpPr>
            <p:spPr>
              <a:xfrm>
                <a:off x="4891602" y="1217597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98F4931-CF96-4086-95DD-C7BD6B648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602" y="1217597"/>
                <a:ext cx="67524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E13E292-1425-48A6-9AF0-C516F499AA8E}"/>
                  </a:ext>
                </a:extLst>
              </p:cNvPr>
              <p:cNvSpPr txBox="1"/>
              <p:nvPr/>
            </p:nvSpPr>
            <p:spPr>
              <a:xfrm>
                <a:off x="4922616" y="1811077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E13E292-1425-48A6-9AF0-C516F499A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616" y="1811077"/>
                <a:ext cx="67524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FB5E9EF-FD7F-4A03-B0A6-5DDE77E633E8}"/>
                  </a:ext>
                </a:extLst>
              </p:cNvPr>
              <p:cNvSpPr txBox="1"/>
              <p:nvPr/>
            </p:nvSpPr>
            <p:spPr>
              <a:xfrm>
                <a:off x="4827493" y="2365075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FB5E9EF-FD7F-4A03-B0A6-5DDE77E63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493" y="2365075"/>
                <a:ext cx="67524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D3EDCDC-D3E2-44D6-8474-887BEE769ED2}"/>
                  </a:ext>
                </a:extLst>
              </p:cNvPr>
              <p:cNvSpPr txBox="1"/>
              <p:nvPr/>
            </p:nvSpPr>
            <p:spPr>
              <a:xfrm>
                <a:off x="4700152" y="2890110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D3EDCDC-D3E2-44D6-8474-887BEE769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152" y="2890110"/>
                <a:ext cx="67524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FF8032-453F-4043-8227-D1EACB14A48F}"/>
                  </a:ext>
                </a:extLst>
              </p:cNvPr>
              <p:cNvSpPr/>
              <p:nvPr/>
            </p:nvSpPr>
            <p:spPr>
              <a:xfrm>
                <a:off x="3819399" y="3138146"/>
                <a:ext cx="207729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=12157665459056928801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FF8032-453F-4043-8227-D1EACB14A4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399" y="3138146"/>
                <a:ext cx="2077299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8A84202-CAE7-4435-A432-9588F1A79A83}"/>
                  </a:ext>
                </a:extLst>
              </p:cNvPr>
              <p:cNvSpPr txBox="1"/>
              <p:nvPr/>
            </p:nvSpPr>
            <p:spPr>
              <a:xfrm>
                <a:off x="4739618" y="3496061"/>
                <a:ext cx="67524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8A84202-CAE7-4435-A432-9588F1A79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618" y="3496061"/>
                <a:ext cx="675240" cy="6127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B56682B-5CC2-4A87-A441-0C03FBDAEC45}"/>
                  </a:ext>
                </a:extLst>
              </p:cNvPr>
              <p:cNvSpPr txBox="1"/>
              <p:nvPr/>
            </p:nvSpPr>
            <p:spPr>
              <a:xfrm>
                <a:off x="4756497" y="4208244"/>
                <a:ext cx="67524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B56682B-5CC2-4A87-A441-0C03FBDAE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497" y="4208244"/>
                <a:ext cx="675240" cy="61093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D8F09F9-EF66-4395-A3FE-AC36853381E9}"/>
                  </a:ext>
                </a:extLst>
              </p:cNvPr>
              <p:cNvSpPr txBox="1"/>
              <p:nvPr/>
            </p:nvSpPr>
            <p:spPr>
              <a:xfrm>
                <a:off x="4700152" y="4971343"/>
                <a:ext cx="67524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D8F09F9-EF66-4395-A3FE-AC3685338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152" y="4971343"/>
                <a:ext cx="675240" cy="63478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A312F56-3DAA-40DD-A0C3-664DDAB9841E}"/>
                  </a:ext>
                </a:extLst>
              </p:cNvPr>
              <p:cNvSpPr txBox="1"/>
              <p:nvPr/>
            </p:nvSpPr>
            <p:spPr>
              <a:xfrm>
                <a:off x="4839901" y="5756990"/>
                <a:ext cx="67524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A312F56-3DAA-40DD-A0C3-664DDAB98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01" y="5756990"/>
                <a:ext cx="675240" cy="63478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9EDB58F-A386-42CB-8E6B-7F561023E60F}"/>
                  </a:ext>
                </a:extLst>
              </p:cNvPr>
              <p:cNvSpPr txBox="1"/>
              <p:nvPr/>
            </p:nvSpPr>
            <p:spPr>
              <a:xfrm>
                <a:off x="7977548" y="157268"/>
                <a:ext cx="675240" cy="403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b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9EDB58F-A386-42CB-8E6B-7F561023E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548" y="157268"/>
                <a:ext cx="675240" cy="40363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B2EE1F-F9F6-4E5B-BF88-F28BE40889EA}"/>
                  </a:ext>
                </a:extLst>
              </p:cNvPr>
              <p:cNvSpPr txBox="1"/>
              <p:nvPr/>
            </p:nvSpPr>
            <p:spPr>
              <a:xfrm>
                <a:off x="7977548" y="705615"/>
                <a:ext cx="588228" cy="370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B2EE1F-F9F6-4E5B-BF88-F28BE4088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548" y="705615"/>
                <a:ext cx="588228" cy="37014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D4EDC02-FFE5-457F-A59B-6789A7F0D0A3}"/>
                  </a:ext>
                </a:extLst>
              </p:cNvPr>
              <p:cNvSpPr txBox="1"/>
              <p:nvPr/>
            </p:nvSpPr>
            <p:spPr>
              <a:xfrm>
                <a:off x="7977548" y="1252654"/>
                <a:ext cx="58822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D4EDC02-FFE5-457F-A59B-6789A7F0D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548" y="1252654"/>
                <a:ext cx="588228" cy="401970"/>
              </a:xfrm>
              <a:prstGeom prst="rect">
                <a:avLst/>
              </a:prstGeom>
              <a:blipFill>
                <a:blip r:embed="rId28"/>
                <a:stretch>
                  <a:fillRect r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F007CFB-D4CB-41B2-A2D0-9984AF4F3635}"/>
                  </a:ext>
                </a:extLst>
              </p:cNvPr>
              <p:cNvSpPr txBox="1"/>
              <p:nvPr/>
            </p:nvSpPr>
            <p:spPr>
              <a:xfrm>
                <a:off x="7977548" y="1801384"/>
                <a:ext cx="588228" cy="370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F007CFB-D4CB-41B2-A2D0-9984AF4F3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548" y="1801384"/>
                <a:ext cx="588228" cy="37014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89528BF-4232-4E27-999D-B1733FB3BF55}"/>
                  </a:ext>
                </a:extLst>
              </p:cNvPr>
              <p:cNvSpPr txBox="1"/>
              <p:nvPr/>
            </p:nvSpPr>
            <p:spPr>
              <a:xfrm>
                <a:off x="8021054" y="2180409"/>
                <a:ext cx="58822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±3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89528BF-4232-4E27-999D-B1733FB3B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054" y="2180409"/>
                <a:ext cx="588228" cy="401970"/>
              </a:xfrm>
              <a:prstGeom prst="rect">
                <a:avLst/>
              </a:prstGeom>
              <a:blipFill>
                <a:blip r:embed="rId30"/>
                <a:stretch>
                  <a:fillRect r="-28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F3B4864-603D-4522-A77C-99D22C23700C}"/>
                  </a:ext>
                </a:extLst>
              </p:cNvPr>
              <p:cNvSpPr txBox="1"/>
              <p:nvPr/>
            </p:nvSpPr>
            <p:spPr>
              <a:xfrm>
                <a:off x="7768863" y="2907287"/>
                <a:ext cx="504381" cy="66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F3B4864-603D-4522-A77C-99D22C237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863" y="2907287"/>
                <a:ext cx="504381" cy="664606"/>
              </a:xfrm>
              <a:prstGeom prst="rect">
                <a:avLst/>
              </a:prstGeom>
              <a:blipFill>
                <a:blip r:embed="rId31"/>
                <a:stretch>
                  <a:fillRect r="-40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15A847-01E3-4EA4-8E11-1101F03F5D53}"/>
                  </a:ext>
                </a:extLst>
              </p:cNvPr>
              <p:cNvSpPr/>
              <p:nvPr/>
            </p:nvSpPr>
            <p:spPr>
              <a:xfrm>
                <a:off x="8423759" y="2994372"/>
                <a:ext cx="705193" cy="480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15A847-01E3-4EA4-8E11-1101F03F5D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759" y="2994372"/>
                <a:ext cx="705193" cy="480773"/>
              </a:xfrm>
              <a:prstGeom prst="rect">
                <a:avLst/>
              </a:prstGeom>
              <a:blipFill>
                <a:blip r:embed="rId32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FD08423-9BA3-41C5-B208-58E9FA3A60CD}"/>
                  </a:ext>
                </a:extLst>
              </p:cNvPr>
              <p:cNvSpPr txBox="1"/>
              <p:nvPr/>
            </p:nvSpPr>
            <p:spPr>
              <a:xfrm>
                <a:off x="7919378" y="3604771"/>
                <a:ext cx="504381" cy="688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FD08423-9BA3-41C5-B208-58E9FA3A6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378" y="3604771"/>
                <a:ext cx="504381" cy="688458"/>
              </a:xfrm>
              <a:prstGeom prst="rect">
                <a:avLst/>
              </a:prstGeom>
              <a:blipFill>
                <a:blip r:embed="rId33"/>
                <a:stretch>
                  <a:fillRect r="-156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1CA6844-0A10-4605-83F2-6B2BE80087FC}"/>
                  </a:ext>
                </a:extLst>
              </p:cNvPr>
              <p:cNvSpPr/>
              <p:nvPr/>
            </p:nvSpPr>
            <p:spPr>
              <a:xfrm>
                <a:off x="8480199" y="3642722"/>
                <a:ext cx="705193" cy="480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1CA6844-0A10-4605-83F2-6B2BE80087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199" y="3642722"/>
                <a:ext cx="705193" cy="480773"/>
              </a:xfrm>
              <a:prstGeom prst="rect">
                <a:avLst/>
              </a:prstGeom>
              <a:blipFill>
                <a:blip r:embed="rId34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864A3A7-099B-49FA-A23C-B396353C2413}"/>
                  </a:ext>
                </a:extLst>
              </p:cNvPr>
              <p:cNvSpPr txBox="1"/>
              <p:nvPr/>
            </p:nvSpPr>
            <p:spPr>
              <a:xfrm>
                <a:off x="7919377" y="4321905"/>
                <a:ext cx="504381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864A3A7-099B-49FA-A23C-B396353C2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377" y="4321905"/>
                <a:ext cx="504381" cy="6127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E6D5F8D-060A-4A25-A244-FA528D5BB4A1}"/>
                  </a:ext>
                </a:extLst>
              </p:cNvPr>
              <p:cNvSpPr txBox="1"/>
              <p:nvPr/>
            </p:nvSpPr>
            <p:spPr>
              <a:xfrm>
                <a:off x="7523777" y="4916888"/>
                <a:ext cx="511928" cy="688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E6D5F8D-060A-4A25-A244-FA528D5BB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777" y="4916888"/>
                <a:ext cx="511928" cy="688458"/>
              </a:xfrm>
              <a:prstGeom prst="rect">
                <a:avLst/>
              </a:prstGeom>
              <a:blipFill>
                <a:blip r:embed="rId36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C5597F62-140B-43D5-83C4-7160E5D9DE31}"/>
                  </a:ext>
                </a:extLst>
              </p:cNvPr>
              <p:cNvSpPr/>
              <p:nvPr/>
            </p:nvSpPr>
            <p:spPr>
              <a:xfrm>
                <a:off x="8101261" y="4888077"/>
                <a:ext cx="790766" cy="480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GB" sz="1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ad>
                            <m:radPr>
                              <m:degHide m:val="on"/>
                              <m:ctrlP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C5597F62-140B-43D5-83C4-7160E5D9DE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1261" y="4888077"/>
                <a:ext cx="790766" cy="480773"/>
              </a:xfrm>
              <a:prstGeom prst="rect">
                <a:avLst/>
              </a:prstGeom>
              <a:blipFill>
                <a:blip r:embed="rId37"/>
                <a:stretch>
                  <a:fillRect r="-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624EB7B-8AF9-4074-979A-C83819129A1E}"/>
                  </a:ext>
                </a:extLst>
              </p:cNvPr>
              <p:cNvSpPr txBox="1"/>
              <p:nvPr/>
            </p:nvSpPr>
            <p:spPr>
              <a:xfrm>
                <a:off x="7919377" y="5657300"/>
                <a:ext cx="462588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624EB7B-8AF9-4074-979A-C83819129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377" y="5657300"/>
                <a:ext cx="462588" cy="612796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3A9F0DE-0B69-4CD5-AF67-71D3ECC0A1D2}"/>
              </a:ext>
            </a:extLst>
          </p:cNvPr>
          <p:cNvSpPr txBox="1"/>
          <p:nvPr/>
        </p:nvSpPr>
        <p:spPr>
          <a:xfrm>
            <a:off x="228599" y="98102"/>
            <a:ext cx="249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Evaluate</a:t>
            </a:r>
          </a:p>
        </p:txBody>
      </p:sp>
    </p:spTree>
    <p:extLst>
      <p:ext uri="{BB962C8B-B14F-4D97-AF65-F5344CB8AC3E}">
        <p14:creationId xmlns:p14="http://schemas.microsoft.com/office/powerpoint/2010/main" val="236862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4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5" grpId="0"/>
      <p:bldP spid="67" grpId="0"/>
      <p:bldP spid="68" grpId="0"/>
      <p:bldP spid="69" grpId="0"/>
      <p:bldP spid="72" grpId="0"/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/>
              <p:nvPr/>
            </p:nvSpPr>
            <p:spPr>
              <a:xfrm>
                <a:off x="297757" y="502185"/>
                <a:ext cx="2075120" cy="5553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64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64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64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64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57" y="502185"/>
                <a:ext cx="2075120" cy="5553251"/>
              </a:xfrm>
              <a:prstGeom prst="rect">
                <a:avLst/>
              </a:prstGeom>
              <a:blipFill>
                <a:blip r:embed="rId2"/>
                <a:stretch>
                  <a:fillRect l="-10000" b="-28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3A9F0DE-0B69-4CD5-AF67-71D3ECC0A1D2}"/>
              </a:ext>
            </a:extLst>
          </p:cNvPr>
          <p:cNvSpPr txBox="1"/>
          <p:nvPr/>
        </p:nvSpPr>
        <p:spPr>
          <a:xfrm>
            <a:off x="228599" y="98102"/>
            <a:ext cx="249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6B5F7EB-872F-4D30-800E-06031080E74F}"/>
                  </a:ext>
                </a:extLst>
              </p:cNvPr>
              <p:cNvSpPr txBox="1"/>
              <p:nvPr/>
            </p:nvSpPr>
            <p:spPr>
              <a:xfrm>
                <a:off x="4968345" y="328934"/>
                <a:ext cx="2719399" cy="6251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kumimoji="0" lang="en-GB" sz="26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6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sup>
                        </m:sSup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sup>
                        </m:sSup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p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p>
                        </m:sSup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64</m:t>
                            </m:r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(</m:t>
                            </m:r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11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𝑦</m:t>
                            </m:r>
                          </m:e>
                          <m:sup>
                            <m:f>
                              <m:f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22</m:t>
                                </m:r>
                              </m:den>
                            </m:f>
                          </m:sup>
                        </m:sSup>
                        <m:r>
                          <a:rPr kumimoji="0" lang="en-GB" sz="2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  <m:r>
                              <a:rPr kumimoji="0" lang="en-GB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6B5F7EB-872F-4D30-800E-06031080E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345" y="328934"/>
                <a:ext cx="2719399" cy="6251135"/>
              </a:xfrm>
              <a:prstGeom prst="rect">
                <a:avLst/>
              </a:prstGeom>
              <a:blipFill>
                <a:blip r:embed="rId13"/>
                <a:stretch>
                  <a:fillRect l="-73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25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/>
              <p:nvPr/>
            </p:nvSpPr>
            <p:spPr>
              <a:xfrm>
                <a:off x="297757" y="502185"/>
                <a:ext cx="2075120" cy="5553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64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64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64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64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64</m:t>
                            </m:r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514350" indent="-514350">
                  <a:buFontTx/>
                  <a:buAutoNum type="arabicPeriod"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</a:rPr>
                      <m:t>64</m:t>
                    </m:r>
                    <m:sSup>
                      <m:sSupPr>
                        <m:ctrlPr>
                          <a:rPr lang="en-GB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Tx/>
                  <a:buAutoNum type="arabicPeriod"/>
                  <a:defRPr/>
                </a:pPr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	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</a:rPr>
                      <m:t>64</m:t>
                    </m:r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600" i="0" dirty="0">
                  <a:latin typeface="Calibri" panose="020F0502020204030204"/>
                </a:endParaRPr>
              </a:p>
              <a:p>
                <a:pPr marL="514350" indent="-514350">
                  <a:buFontTx/>
                  <a:buAutoNum type="arabicPeriod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GB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600" b="0" dirty="0"/>
              </a:p>
              <a:p>
                <a:pPr marL="514350" indent="-514350">
                  <a:buFontTx/>
                  <a:buAutoNum type="arabicPeriod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57" y="502185"/>
                <a:ext cx="2075120" cy="5553251"/>
              </a:xfrm>
              <a:prstGeom prst="rect">
                <a:avLst/>
              </a:prstGeom>
              <a:blipFill>
                <a:blip r:embed="rId2"/>
                <a:stretch>
                  <a:fillRect l="-10000" b="-28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5DA64F-1120-4B1A-BE3E-AE0B97AAA031}"/>
                  </a:ext>
                </a:extLst>
              </p:cNvPr>
              <p:cNvSpPr txBox="1"/>
              <p:nvPr/>
            </p:nvSpPr>
            <p:spPr>
              <a:xfrm>
                <a:off x="2673074" y="658906"/>
                <a:ext cx="675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5DA64F-1120-4B1A-BE3E-AE0B97AAA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074" y="658906"/>
                <a:ext cx="6752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E480884-217A-4356-AB37-48D08248DF07}"/>
                  </a:ext>
                </a:extLst>
              </p:cNvPr>
              <p:cNvSpPr txBox="1"/>
              <p:nvPr/>
            </p:nvSpPr>
            <p:spPr>
              <a:xfrm>
                <a:off x="2673074" y="1184959"/>
                <a:ext cx="675240" cy="37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b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E480884-217A-4356-AB37-48D08248D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074" y="1184959"/>
                <a:ext cx="675240" cy="3740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1B948F-7E50-464C-90C3-8E5169C1F38B}"/>
                  </a:ext>
                </a:extLst>
              </p:cNvPr>
              <p:cNvSpPr txBox="1"/>
              <p:nvPr/>
            </p:nvSpPr>
            <p:spPr>
              <a:xfrm>
                <a:off x="2686520" y="1676591"/>
                <a:ext cx="688687" cy="37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b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1B948F-7E50-464C-90C3-8E5169C1F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20" y="1676591"/>
                <a:ext cx="688687" cy="374077"/>
              </a:xfrm>
              <a:prstGeom prst="rect">
                <a:avLst/>
              </a:prstGeom>
              <a:blipFill>
                <a:blip r:embed="rId5"/>
                <a:stretch>
                  <a:fillRect r="-17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2B0A1B0-87FD-453F-A5C7-949876882D60}"/>
                  </a:ext>
                </a:extLst>
              </p:cNvPr>
              <p:cNvSpPr txBox="1"/>
              <p:nvPr/>
            </p:nvSpPr>
            <p:spPr>
              <a:xfrm>
                <a:off x="2693243" y="2180409"/>
                <a:ext cx="675240" cy="662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ad>
                            <m:ra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2B0A1B0-87FD-453F-A5C7-949876882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243" y="2180409"/>
                <a:ext cx="675240" cy="6624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AB1144A-5DDB-4E44-872B-3F5B67274C0F}"/>
                  </a:ext>
                </a:extLst>
              </p:cNvPr>
              <p:cNvSpPr txBox="1"/>
              <p:nvPr/>
            </p:nvSpPr>
            <p:spPr>
              <a:xfrm>
                <a:off x="2699965" y="2742761"/>
                <a:ext cx="675240" cy="662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AB1144A-5DDB-4E44-872B-3F5B67274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965" y="2742761"/>
                <a:ext cx="675240" cy="662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FE4F95C-59B2-4B7B-B5C5-E2987C3FBEF6}"/>
                  </a:ext>
                </a:extLst>
              </p:cNvPr>
              <p:cNvSpPr txBox="1"/>
              <p:nvPr/>
            </p:nvSpPr>
            <p:spPr>
              <a:xfrm>
                <a:off x="2673074" y="3368687"/>
                <a:ext cx="675240" cy="659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FE4F95C-59B2-4B7B-B5C5-E2987C3FB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074" y="3368687"/>
                <a:ext cx="675240" cy="659411"/>
              </a:xfrm>
              <a:prstGeom prst="rect">
                <a:avLst/>
              </a:prstGeom>
              <a:blipFill>
                <a:blip r:embed="rId8"/>
                <a:stretch>
                  <a:fillRect r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F3970A-6B59-4755-85B8-4B4ACD8C5D81}"/>
                  </a:ext>
                </a:extLst>
              </p:cNvPr>
              <p:cNvSpPr txBox="1"/>
              <p:nvPr/>
            </p:nvSpPr>
            <p:spPr>
              <a:xfrm>
                <a:off x="2673074" y="3867407"/>
                <a:ext cx="67524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F3970A-6B59-4755-85B8-4B4ACD8C5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074" y="3867407"/>
                <a:ext cx="675240" cy="5123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B6A37C6-6C08-47F5-9FF7-B98AE522AB95}"/>
                  </a:ext>
                </a:extLst>
              </p:cNvPr>
              <p:cNvSpPr txBox="1"/>
              <p:nvPr/>
            </p:nvSpPr>
            <p:spPr>
              <a:xfrm>
                <a:off x="2608965" y="4458941"/>
                <a:ext cx="675240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±64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B6A37C6-6C08-47F5-9FF7-B98AE522A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965" y="4458941"/>
                <a:ext cx="675240" cy="372410"/>
              </a:xfrm>
              <a:prstGeom prst="rect">
                <a:avLst/>
              </a:prstGeom>
              <a:blipFill>
                <a:blip r:embed="rId10"/>
                <a:stretch>
                  <a:fillRect r="-261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FE8C9DC-CC3E-42E2-9E39-DEF8067DC272}"/>
                  </a:ext>
                </a:extLst>
              </p:cNvPr>
              <p:cNvSpPr txBox="1"/>
              <p:nvPr/>
            </p:nvSpPr>
            <p:spPr>
              <a:xfrm>
                <a:off x="2595517" y="4980101"/>
                <a:ext cx="2595047" cy="437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FE8C9DC-CC3E-42E2-9E39-DEF8067DC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517" y="4980101"/>
                <a:ext cx="2595047" cy="4377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B14C252-3048-4F41-8D02-52D1B8C119EA}"/>
                  </a:ext>
                </a:extLst>
              </p:cNvPr>
              <p:cNvSpPr txBox="1"/>
              <p:nvPr/>
            </p:nvSpPr>
            <p:spPr>
              <a:xfrm>
                <a:off x="2595518" y="5589023"/>
                <a:ext cx="2487470" cy="714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±8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±8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B14C252-3048-4F41-8D02-52D1B8C11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518" y="5589023"/>
                <a:ext cx="2487470" cy="71474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3A9F0DE-0B69-4CD5-AF67-71D3ECC0A1D2}"/>
              </a:ext>
            </a:extLst>
          </p:cNvPr>
          <p:cNvSpPr txBox="1"/>
          <p:nvPr/>
        </p:nvSpPr>
        <p:spPr>
          <a:xfrm>
            <a:off x="228599" y="98102"/>
            <a:ext cx="249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Evaluate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6B5F7EB-872F-4D30-800E-06031080E74F}"/>
                  </a:ext>
                </a:extLst>
              </p:cNvPr>
              <p:cNvSpPr txBox="1"/>
              <p:nvPr/>
            </p:nvSpPr>
            <p:spPr>
              <a:xfrm>
                <a:off x="4968345" y="328934"/>
                <a:ext cx="2719399" cy="6251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GB" sz="2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GB" sz="2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lang="en-GB" sz="2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GB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lang="en-GB" sz="26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  <m:sSup>
                          <m:sSup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64</m:t>
                        </m:r>
                        <m:sSup>
                          <m:sSup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64</m:t>
                        </m:r>
                        <m:sSup>
                          <m:sSup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64</m:t>
                        </m:r>
                        <m:sSup>
                          <m:sSup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64</m:t>
                        </m:r>
                        <m:sSup>
                          <m:sSup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indent="-514350">
                  <a:buFont typeface="+mj-lt"/>
                  <a:buAutoNum type="arabicPeriod" startAt="11"/>
                  <a:defRPr/>
                </a:pPr>
                <a:r>
                  <a:rPr lang="en-GB" sz="26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GB" sz="26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den>
                            </m:f>
                          </m:sup>
                        </m:s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600" dirty="0"/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11"/>
                  <a:tabLst/>
                  <a:defRPr/>
                </a:pPr>
                <a:endParaRPr lang="en-GB" sz="2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6B5F7EB-872F-4D30-800E-06031080E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345" y="328934"/>
                <a:ext cx="2719399" cy="6251135"/>
              </a:xfrm>
              <a:prstGeom prst="rect">
                <a:avLst/>
              </a:prstGeom>
              <a:blipFill>
                <a:blip r:embed="rId13"/>
                <a:stretch>
                  <a:fillRect l="-73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F7F037E-FEE7-4FBB-9E1E-C2EBA26E0462}"/>
                  </a:ext>
                </a:extLst>
              </p:cNvPr>
              <p:cNvSpPr txBox="1"/>
              <p:nvPr/>
            </p:nvSpPr>
            <p:spPr>
              <a:xfrm>
                <a:off x="6974525" y="603629"/>
                <a:ext cx="2487470" cy="64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±8</m:t>
                      </m:r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F7F037E-FEE7-4FBB-9E1E-C2EBA26E0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525" y="603629"/>
                <a:ext cx="2487470" cy="6494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B7107CB-AF17-4C2A-B613-1271BE3883E4}"/>
                  </a:ext>
                </a:extLst>
              </p:cNvPr>
              <p:cNvSpPr txBox="1"/>
              <p:nvPr/>
            </p:nvSpPr>
            <p:spPr>
              <a:xfrm>
                <a:off x="6938917" y="1368813"/>
                <a:ext cx="2487470" cy="64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±4</m:t>
                      </m:r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B7107CB-AF17-4C2A-B613-1271BE388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917" y="1368813"/>
                <a:ext cx="2487470" cy="64940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2349D8A-28BF-43AB-8B5B-B2A9AAC7A4DB}"/>
                  </a:ext>
                </a:extLst>
              </p:cNvPr>
              <p:cNvSpPr txBox="1"/>
              <p:nvPr/>
            </p:nvSpPr>
            <p:spPr>
              <a:xfrm>
                <a:off x="6974525" y="1931988"/>
                <a:ext cx="2487470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2349D8A-28BF-43AB-8B5B-B2A9AAC7A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525" y="1931988"/>
                <a:ext cx="2487470" cy="3724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651B401-3942-4453-8C58-A46289CA76A5}"/>
                  </a:ext>
                </a:extLst>
              </p:cNvPr>
              <p:cNvSpPr txBox="1"/>
              <p:nvPr/>
            </p:nvSpPr>
            <p:spPr>
              <a:xfrm>
                <a:off x="6974525" y="2510967"/>
                <a:ext cx="2487470" cy="37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±2</m:t>
                      </m:r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b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651B401-3942-4453-8C58-A46289CA7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525" y="2510967"/>
                <a:ext cx="2487470" cy="3740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7FD3920-7886-4613-A6D8-14F2B1022911}"/>
                  </a:ext>
                </a:extLst>
              </p:cNvPr>
              <p:cNvSpPr txBox="1"/>
              <p:nvPr/>
            </p:nvSpPr>
            <p:spPr>
              <a:xfrm>
                <a:off x="6974525" y="3056783"/>
                <a:ext cx="2487470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7FD3920-7886-4613-A6D8-14F2B1022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525" y="3056783"/>
                <a:ext cx="2487470" cy="3724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905C39D-3C67-438A-BB9A-9A747ACE2300}"/>
                  </a:ext>
                </a:extLst>
              </p:cNvPr>
              <p:cNvSpPr txBox="1"/>
              <p:nvPr/>
            </p:nvSpPr>
            <p:spPr>
              <a:xfrm>
                <a:off x="6974525" y="3429452"/>
                <a:ext cx="248747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905C39D-3C67-438A-BB9A-9A747ACE2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525" y="3429452"/>
                <a:ext cx="2487470" cy="6127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4FCB3FB-7449-42E1-9E27-86306048455D}"/>
                  </a:ext>
                </a:extLst>
              </p:cNvPr>
              <p:cNvSpPr txBox="1"/>
              <p:nvPr/>
            </p:nvSpPr>
            <p:spPr>
              <a:xfrm>
                <a:off x="6974525" y="4042184"/>
                <a:ext cx="2487470" cy="374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b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4FCB3FB-7449-42E1-9E27-863060484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525" y="4042184"/>
                <a:ext cx="2487470" cy="3740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1FD5D1F-1843-40CE-8D44-DB8EA583F826}"/>
                  </a:ext>
                </a:extLst>
              </p:cNvPr>
              <p:cNvSpPr txBox="1"/>
              <p:nvPr/>
            </p:nvSpPr>
            <p:spPr>
              <a:xfrm>
                <a:off x="6974525" y="4602209"/>
                <a:ext cx="248747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b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1FD5D1F-1843-40CE-8D44-DB8EA583F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525" y="4602209"/>
                <a:ext cx="2487470" cy="40197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E2C66D6-2C3E-441D-9260-68B3C6A3EC51}"/>
                  </a:ext>
                </a:extLst>
              </p:cNvPr>
              <p:cNvSpPr txBox="1"/>
              <p:nvPr/>
            </p:nvSpPr>
            <p:spPr>
              <a:xfrm>
                <a:off x="6922602" y="5166459"/>
                <a:ext cx="2487470" cy="409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b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AE2C66D6-2C3E-441D-9260-68B3C6A3E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602" y="5166459"/>
                <a:ext cx="2487470" cy="409407"/>
              </a:xfrm>
              <a:prstGeom prst="rect">
                <a:avLst/>
              </a:prstGeom>
              <a:blipFill>
                <a:blip r:embed="rId22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F7EE49C2-F9B1-4580-8F39-E9590D092D55}"/>
                  </a:ext>
                </a:extLst>
              </p:cNvPr>
              <p:cNvSpPr txBox="1"/>
              <p:nvPr/>
            </p:nvSpPr>
            <p:spPr>
              <a:xfrm>
                <a:off x="7165508" y="5738146"/>
                <a:ext cx="2487470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b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ad>
                        <m:ra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F7EE49C2-F9B1-4580-8F39-E9590D092D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5508" y="5738146"/>
                <a:ext cx="2487470" cy="381515"/>
              </a:xfrm>
              <a:prstGeom prst="rect">
                <a:avLst/>
              </a:prstGeom>
              <a:blipFill>
                <a:blip r:embed="rId23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39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42" grpId="0"/>
      <p:bldP spid="70" grpId="0"/>
      <p:bldP spid="71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Office PowerPoint</Application>
  <PresentationFormat>On-screen Show (4:3)</PresentationFormat>
  <Paragraphs>177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Powers and indices: Fractional Indices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2019-03-15T10:04:13Z</dcterms:modified>
</cp:coreProperties>
</file>