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24" r:id="rId2"/>
    <p:sldId id="342" r:id="rId3"/>
    <p:sldId id="343" r:id="rId4"/>
    <p:sldId id="344" r:id="rId5"/>
    <p:sldId id="331" r:id="rId6"/>
    <p:sldId id="33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970" autoAdjust="0"/>
  </p:normalViewPr>
  <p:slideViewPr>
    <p:cSldViewPr snapToGrid="0">
      <p:cViewPr varScale="1">
        <p:scale>
          <a:sx n="93" d="100"/>
          <a:sy n="93" d="100"/>
        </p:scale>
        <p:origin x="2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3149" y="129567"/>
            <a:ext cx="7535206" cy="1386864"/>
          </a:xfrm>
        </p:spPr>
        <p:txBody>
          <a:bodyPr>
            <a:normAutofit/>
          </a:bodyPr>
          <a:lstStyle/>
          <a:p>
            <a:r>
              <a:rPr lang="en-GB" sz="4400" b="1" dirty="0" err="1">
                <a:solidFill>
                  <a:schemeClr val="bg1"/>
                </a:solidFill>
              </a:rPr>
              <a:t>Factorisng</a:t>
            </a:r>
            <a:r>
              <a:rPr lang="en-GB" sz="4400" b="1" dirty="0">
                <a:solidFill>
                  <a:schemeClr val="bg1"/>
                </a:solidFill>
              </a:rPr>
              <a:t> into single brackets: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It is fully factorised?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BDBE75-DAB7-409C-82CD-25DC7DAB4EEB}"/>
                  </a:ext>
                </a:extLst>
              </p:cNvPr>
              <p:cNvSpPr/>
              <p:nvPr/>
            </p:nvSpPr>
            <p:spPr>
              <a:xfrm>
                <a:off x="2286000" y="4299674"/>
                <a:ext cx="4572000" cy="236988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font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∎(3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fontAlgn="ctr"/>
                <a:endParaRPr lang="en-GB" sz="2400" dirty="0">
                  <a:solidFill>
                    <a:schemeClr val="bg1"/>
                  </a:solidFill>
                </a:endParaRPr>
              </a:p>
              <a:p>
                <a:pPr font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∎(3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fontAlgn="ctr"/>
                <a:endParaRPr lang="en-GB" sz="2400" dirty="0">
                  <a:solidFill>
                    <a:schemeClr val="bg1"/>
                  </a:solidFill>
                </a:endParaRPr>
              </a:p>
              <a:p>
                <a:pPr font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∎(3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BDBE75-DAB7-409C-82CD-25DC7DAB4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299674"/>
                <a:ext cx="4572000" cy="23698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2093747"/>
                  </p:ext>
                </p:extLst>
              </p:nvPr>
            </p:nvGraphicFramePr>
            <p:xfrm>
              <a:off x="268578" y="109725"/>
              <a:ext cx="3988462" cy="65898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06914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Expression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Full factorised?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+1)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−5)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−6)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−9)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−10)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−10)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5008887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−10)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2243177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2093747"/>
                  </p:ext>
                </p:extLst>
              </p:nvPr>
            </p:nvGraphicFramePr>
            <p:xfrm>
              <a:off x="268578" y="109725"/>
              <a:ext cx="3988462" cy="65898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06914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Expression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Full factorised?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100000" r="-82548" b="-1094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202410" r="-82548" b="-10072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302410" r="-82548" b="-9072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397619" r="-82548" b="-7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503614" r="-82548" b="-706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603614" r="-82548" b="-606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703614" r="-82548" b="-506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794048" r="-82548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904819" r="-82548" b="-3048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1004819" r="-82548" b="-2048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1091667" r="-82548" b="-10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5008887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1206024" r="-82548" b="-3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2243177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18C06EDE-0697-40C7-A239-0A626847C94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79344736"/>
                  </p:ext>
                </p:extLst>
              </p:nvPr>
            </p:nvGraphicFramePr>
            <p:xfrm>
              <a:off x="4786723" y="109725"/>
              <a:ext cx="3988462" cy="65898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06914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Expression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Full factorised?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(6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−10)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(6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(7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(8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(9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−9)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−39)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−49)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(12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−49)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(12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−49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(12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−49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5008887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(12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−48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2243177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18C06EDE-0697-40C7-A239-0A626847C94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79344736"/>
                  </p:ext>
                </p:extLst>
              </p:nvPr>
            </p:nvGraphicFramePr>
            <p:xfrm>
              <a:off x="4786723" y="109725"/>
              <a:ext cx="3988462" cy="65898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06914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Expression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Full factorised?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00000" r="-82548" b="-1094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202410" r="-82548" b="-10072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302410" r="-82548" b="-9072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397619" r="-82548" b="-7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503614" r="-82548" b="-706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603614" r="-82548" b="-606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703614" r="-82548" b="-506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794048" r="-82548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904819" r="-82548" b="-3048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004819" r="-82548" b="-2048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091667" r="-82548" b="-10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5008887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206024" r="-82548" b="-3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2243177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7F294187-B352-4362-9BE6-D364D3DD1BFB}"/>
              </a:ext>
            </a:extLst>
          </p:cNvPr>
          <p:cNvSpPr/>
          <p:nvPr/>
        </p:nvSpPr>
        <p:spPr>
          <a:xfrm>
            <a:off x="2782294" y="715617"/>
            <a:ext cx="1162878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24BD7A-7773-4722-86E9-D5B64504B9D4}"/>
              </a:ext>
            </a:extLst>
          </p:cNvPr>
          <p:cNvSpPr/>
          <p:nvPr/>
        </p:nvSpPr>
        <p:spPr>
          <a:xfrm>
            <a:off x="743778" y="715617"/>
            <a:ext cx="1162878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29F58BF-7A88-425F-8C1A-FBA10260EC96}"/>
              </a:ext>
            </a:extLst>
          </p:cNvPr>
          <p:cNvSpPr/>
          <p:nvPr/>
        </p:nvSpPr>
        <p:spPr>
          <a:xfrm>
            <a:off x="2782294" y="1211776"/>
            <a:ext cx="1162878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F0996B-1175-4583-9DAE-63E0C16348F3}"/>
              </a:ext>
            </a:extLst>
          </p:cNvPr>
          <p:cNvSpPr/>
          <p:nvPr/>
        </p:nvSpPr>
        <p:spPr>
          <a:xfrm>
            <a:off x="743778" y="1211776"/>
            <a:ext cx="1162878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0EC7A8-8ABB-46E2-81D2-404AA8913B9F}"/>
              </a:ext>
            </a:extLst>
          </p:cNvPr>
          <p:cNvSpPr/>
          <p:nvPr/>
        </p:nvSpPr>
        <p:spPr>
          <a:xfrm>
            <a:off x="2782294" y="1727416"/>
            <a:ext cx="1162878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B370280-0B65-49D2-9C1C-38A1E4BED639}"/>
              </a:ext>
            </a:extLst>
          </p:cNvPr>
          <p:cNvSpPr/>
          <p:nvPr/>
        </p:nvSpPr>
        <p:spPr>
          <a:xfrm>
            <a:off x="743778" y="1727416"/>
            <a:ext cx="1162878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B9CBB7E-A9BD-4078-84CC-4AC429832302}"/>
              </a:ext>
            </a:extLst>
          </p:cNvPr>
          <p:cNvSpPr/>
          <p:nvPr/>
        </p:nvSpPr>
        <p:spPr>
          <a:xfrm>
            <a:off x="2782294" y="2223575"/>
            <a:ext cx="1162878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2D9CFC9-C801-4D9A-8B1E-D95BCE741BFE}"/>
              </a:ext>
            </a:extLst>
          </p:cNvPr>
          <p:cNvSpPr/>
          <p:nvPr/>
        </p:nvSpPr>
        <p:spPr>
          <a:xfrm>
            <a:off x="743778" y="2223575"/>
            <a:ext cx="1162878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988220A-8CED-46A7-9E70-1D2D8BA60B52}"/>
              </a:ext>
            </a:extLst>
          </p:cNvPr>
          <p:cNvSpPr/>
          <p:nvPr/>
        </p:nvSpPr>
        <p:spPr>
          <a:xfrm>
            <a:off x="2782294" y="2739215"/>
            <a:ext cx="1162878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F503ECE-56CF-4056-867B-D10A8B93D194}"/>
              </a:ext>
            </a:extLst>
          </p:cNvPr>
          <p:cNvSpPr/>
          <p:nvPr/>
        </p:nvSpPr>
        <p:spPr>
          <a:xfrm>
            <a:off x="743778" y="2739215"/>
            <a:ext cx="1162878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AF5970-7CEE-4B32-BB3E-CB3326E543A1}"/>
              </a:ext>
            </a:extLst>
          </p:cNvPr>
          <p:cNvSpPr/>
          <p:nvPr/>
        </p:nvSpPr>
        <p:spPr>
          <a:xfrm>
            <a:off x="2782294" y="3235374"/>
            <a:ext cx="1162878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A2801E7-20AF-4802-82BA-16E18AC4C836}"/>
              </a:ext>
            </a:extLst>
          </p:cNvPr>
          <p:cNvSpPr/>
          <p:nvPr/>
        </p:nvSpPr>
        <p:spPr>
          <a:xfrm>
            <a:off x="743778" y="3235374"/>
            <a:ext cx="1162878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3CA4E18-3C95-45BB-9733-07BB83EDBC28}"/>
              </a:ext>
            </a:extLst>
          </p:cNvPr>
          <p:cNvSpPr/>
          <p:nvPr/>
        </p:nvSpPr>
        <p:spPr>
          <a:xfrm>
            <a:off x="2782294" y="3751014"/>
            <a:ext cx="1162878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F8F270F-A5D0-40BA-85D6-1DAE8470227C}"/>
              </a:ext>
            </a:extLst>
          </p:cNvPr>
          <p:cNvSpPr/>
          <p:nvPr/>
        </p:nvSpPr>
        <p:spPr>
          <a:xfrm>
            <a:off x="743778" y="3751014"/>
            <a:ext cx="1162878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F29D07-24F5-47A5-826A-ACAB100F5DD3}"/>
              </a:ext>
            </a:extLst>
          </p:cNvPr>
          <p:cNvSpPr/>
          <p:nvPr/>
        </p:nvSpPr>
        <p:spPr>
          <a:xfrm>
            <a:off x="2782294" y="4247173"/>
            <a:ext cx="1162878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87C8B48-0366-4FA0-AAC7-E78EE98D39ED}"/>
              </a:ext>
            </a:extLst>
          </p:cNvPr>
          <p:cNvSpPr/>
          <p:nvPr/>
        </p:nvSpPr>
        <p:spPr>
          <a:xfrm>
            <a:off x="743778" y="4247173"/>
            <a:ext cx="1162878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169875D-98B1-4FE5-8930-54FDBF6A590B}"/>
              </a:ext>
            </a:extLst>
          </p:cNvPr>
          <p:cNvSpPr/>
          <p:nvPr/>
        </p:nvSpPr>
        <p:spPr>
          <a:xfrm>
            <a:off x="2782294" y="4762813"/>
            <a:ext cx="1162878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47711F3-B526-41F6-A017-E9140C7F7A32}"/>
              </a:ext>
            </a:extLst>
          </p:cNvPr>
          <p:cNvSpPr/>
          <p:nvPr/>
        </p:nvSpPr>
        <p:spPr>
          <a:xfrm>
            <a:off x="743778" y="4762813"/>
            <a:ext cx="1162878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E0DBD38-194C-4808-B681-1AB0B27A226E}"/>
              </a:ext>
            </a:extLst>
          </p:cNvPr>
          <p:cNvSpPr/>
          <p:nvPr/>
        </p:nvSpPr>
        <p:spPr>
          <a:xfrm>
            <a:off x="2782294" y="5258972"/>
            <a:ext cx="1162878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3F00F3D-F169-42E0-8115-3AEB27A6ADD3}"/>
              </a:ext>
            </a:extLst>
          </p:cNvPr>
          <p:cNvSpPr/>
          <p:nvPr/>
        </p:nvSpPr>
        <p:spPr>
          <a:xfrm>
            <a:off x="743778" y="5258972"/>
            <a:ext cx="1162878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A43D6F-B507-4649-A9FD-FFC2E886054C}"/>
              </a:ext>
            </a:extLst>
          </p:cNvPr>
          <p:cNvSpPr/>
          <p:nvPr/>
        </p:nvSpPr>
        <p:spPr>
          <a:xfrm>
            <a:off x="2782294" y="5774612"/>
            <a:ext cx="1162878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A5675DA-0B49-4B1B-B5F4-97EF9C6881C5}"/>
              </a:ext>
            </a:extLst>
          </p:cNvPr>
          <p:cNvSpPr/>
          <p:nvPr/>
        </p:nvSpPr>
        <p:spPr>
          <a:xfrm>
            <a:off x="743778" y="5774612"/>
            <a:ext cx="1162878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282FD8E-D958-47FF-B16F-AC375F6900B5}"/>
              </a:ext>
            </a:extLst>
          </p:cNvPr>
          <p:cNvSpPr/>
          <p:nvPr/>
        </p:nvSpPr>
        <p:spPr>
          <a:xfrm>
            <a:off x="2782294" y="6270771"/>
            <a:ext cx="1162878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0271F1F-F126-4087-96AF-511C8090C0E8}"/>
              </a:ext>
            </a:extLst>
          </p:cNvPr>
          <p:cNvSpPr/>
          <p:nvPr/>
        </p:nvSpPr>
        <p:spPr>
          <a:xfrm>
            <a:off x="743778" y="6270771"/>
            <a:ext cx="1162878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419382E-B8BF-4DC1-A614-437453E7B730}"/>
              </a:ext>
            </a:extLst>
          </p:cNvPr>
          <p:cNvSpPr/>
          <p:nvPr/>
        </p:nvSpPr>
        <p:spPr>
          <a:xfrm>
            <a:off x="7171194" y="715617"/>
            <a:ext cx="1543130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3BE2B6C-9555-407D-8B19-EEAC5A128DE3}"/>
              </a:ext>
            </a:extLst>
          </p:cNvPr>
          <p:cNvSpPr/>
          <p:nvPr/>
        </p:nvSpPr>
        <p:spPr>
          <a:xfrm>
            <a:off x="5132678" y="715617"/>
            <a:ext cx="1543130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751F418-7D9B-4C2A-8703-89A23C3223D7}"/>
              </a:ext>
            </a:extLst>
          </p:cNvPr>
          <p:cNvSpPr/>
          <p:nvPr/>
        </p:nvSpPr>
        <p:spPr>
          <a:xfrm>
            <a:off x="7171194" y="1211776"/>
            <a:ext cx="1543130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A6F05A4-8EE2-4E45-90AB-C506F9EDD585}"/>
              </a:ext>
            </a:extLst>
          </p:cNvPr>
          <p:cNvSpPr/>
          <p:nvPr/>
        </p:nvSpPr>
        <p:spPr>
          <a:xfrm>
            <a:off x="5132678" y="1211776"/>
            <a:ext cx="1543130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D5A0471-3C1B-45FC-8D34-96BBFDE61522}"/>
              </a:ext>
            </a:extLst>
          </p:cNvPr>
          <p:cNvSpPr/>
          <p:nvPr/>
        </p:nvSpPr>
        <p:spPr>
          <a:xfrm>
            <a:off x="7171194" y="1727416"/>
            <a:ext cx="1543130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6EBD1C8-D73B-4F93-8C16-5B72A912E0DE}"/>
              </a:ext>
            </a:extLst>
          </p:cNvPr>
          <p:cNvSpPr/>
          <p:nvPr/>
        </p:nvSpPr>
        <p:spPr>
          <a:xfrm>
            <a:off x="5132678" y="1727416"/>
            <a:ext cx="1543130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B7AD62E-8975-48D0-A1F9-D6A2028765DC}"/>
              </a:ext>
            </a:extLst>
          </p:cNvPr>
          <p:cNvSpPr/>
          <p:nvPr/>
        </p:nvSpPr>
        <p:spPr>
          <a:xfrm>
            <a:off x="7171194" y="2223575"/>
            <a:ext cx="1543130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4384C3D-27E2-4CB0-8203-EF367568C36F}"/>
              </a:ext>
            </a:extLst>
          </p:cNvPr>
          <p:cNvSpPr/>
          <p:nvPr/>
        </p:nvSpPr>
        <p:spPr>
          <a:xfrm>
            <a:off x="5132678" y="2223575"/>
            <a:ext cx="1543130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6F6C06A-CA21-42E5-9B97-8973EB772EED}"/>
              </a:ext>
            </a:extLst>
          </p:cNvPr>
          <p:cNvSpPr/>
          <p:nvPr/>
        </p:nvSpPr>
        <p:spPr>
          <a:xfrm>
            <a:off x="7171194" y="2739215"/>
            <a:ext cx="1543130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1ECD4E7-0F98-42F0-A902-B1AF3C09E6A9}"/>
              </a:ext>
            </a:extLst>
          </p:cNvPr>
          <p:cNvSpPr/>
          <p:nvPr/>
        </p:nvSpPr>
        <p:spPr>
          <a:xfrm>
            <a:off x="5132678" y="2739215"/>
            <a:ext cx="1543130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894A1A2-2693-413A-8EFD-7EFDAC7A3310}"/>
              </a:ext>
            </a:extLst>
          </p:cNvPr>
          <p:cNvSpPr/>
          <p:nvPr/>
        </p:nvSpPr>
        <p:spPr>
          <a:xfrm>
            <a:off x="7171194" y="3235374"/>
            <a:ext cx="1543130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0EB3FC7-2A31-4EE0-9CD4-CA7D2AD56ED4}"/>
              </a:ext>
            </a:extLst>
          </p:cNvPr>
          <p:cNvSpPr/>
          <p:nvPr/>
        </p:nvSpPr>
        <p:spPr>
          <a:xfrm>
            <a:off x="5132678" y="3235374"/>
            <a:ext cx="1543130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6305F9-E41D-44A6-8B2B-A71CF2F502F7}"/>
              </a:ext>
            </a:extLst>
          </p:cNvPr>
          <p:cNvSpPr/>
          <p:nvPr/>
        </p:nvSpPr>
        <p:spPr>
          <a:xfrm>
            <a:off x="7171194" y="3751014"/>
            <a:ext cx="1543130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1A185A5-160E-44F3-9685-37511F45F6C6}"/>
              </a:ext>
            </a:extLst>
          </p:cNvPr>
          <p:cNvSpPr/>
          <p:nvPr/>
        </p:nvSpPr>
        <p:spPr>
          <a:xfrm>
            <a:off x="5132678" y="3751014"/>
            <a:ext cx="1543130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953C559-7D89-47D8-AF51-1662B804DD5F}"/>
              </a:ext>
            </a:extLst>
          </p:cNvPr>
          <p:cNvSpPr/>
          <p:nvPr/>
        </p:nvSpPr>
        <p:spPr>
          <a:xfrm>
            <a:off x="7171194" y="4247173"/>
            <a:ext cx="1543130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855FE0-08D7-4600-B8AE-4828890F29A7}"/>
              </a:ext>
            </a:extLst>
          </p:cNvPr>
          <p:cNvSpPr/>
          <p:nvPr/>
        </p:nvSpPr>
        <p:spPr>
          <a:xfrm>
            <a:off x="5132678" y="4247173"/>
            <a:ext cx="1543130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F65B2B5-C1AE-46F0-BB9E-9550ED10B93C}"/>
              </a:ext>
            </a:extLst>
          </p:cNvPr>
          <p:cNvSpPr/>
          <p:nvPr/>
        </p:nvSpPr>
        <p:spPr>
          <a:xfrm>
            <a:off x="7171194" y="4762813"/>
            <a:ext cx="1543130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88F7005-BB5A-423F-8232-159BC891708D}"/>
              </a:ext>
            </a:extLst>
          </p:cNvPr>
          <p:cNvSpPr/>
          <p:nvPr/>
        </p:nvSpPr>
        <p:spPr>
          <a:xfrm>
            <a:off x="5132678" y="4762813"/>
            <a:ext cx="1543130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B8365CE-9511-4FDE-9167-EA821EC25D77}"/>
              </a:ext>
            </a:extLst>
          </p:cNvPr>
          <p:cNvSpPr/>
          <p:nvPr/>
        </p:nvSpPr>
        <p:spPr>
          <a:xfrm>
            <a:off x="7171194" y="5258972"/>
            <a:ext cx="1543130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F6BC613-985C-4221-882A-B691EE51AD7D}"/>
              </a:ext>
            </a:extLst>
          </p:cNvPr>
          <p:cNvSpPr/>
          <p:nvPr/>
        </p:nvSpPr>
        <p:spPr>
          <a:xfrm>
            <a:off x="5039513" y="5258972"/>
            <a:ext cx="1636295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5A4F852-06F7-49F9-AE08-73521509763B}"/>
              </a:ext>
            </a:extLst>
          </p:cNvPr>
          <p:cNvSpPr/>
          <p:nvPr/>
        </p:nvSpPr>
        <p:spPr>
          <a:xfrm>
            <a:off x="7171194" y="5774612"/>
            <a:ext cx="1543130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3FCF06C-773E-4068-895C-9BA86F942880}"/>
              </a:ext>
            </a:extLst>
          </p:cNvPr>
          <p:cNvSpPr/>
          <p:nvPr/>
        </p:nvSpPr>
        <p:spPr>
          <a:xfrm>
            <a:off x="5039513" y="5774612"/>
            <a:ext cx="1636295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2A81165-AB67-4E97-BABA-72EEF1DBD415}"/>
              </a:ext>
            </a:extLst>
          </p:cNvPr>
          <p:cNvSpPr/>
          <p:nvPr/>
        </p:nvSpPr>
        <p:spPr>
          <a:xfrm>
            <a:off x="7171194" y="6270771"/>
            <a:ext cx="1543130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A628C06-12DF-40AB-B23E-03061D7B5A31}"/>
              </a:ext>
            </a:extLst>
          </p:cNvPr>
          <p:cNvSpPr/>
          <p:nvPr/>
        </p:nvSpPr>
        <p:spPr>
          <a:xfrm>
            <a:off x="4991386" y="6270771"/>
            <a:ext cx="1684422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34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68578" y="109725"/>
              <a:ext cx="3988462" cy="65898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06914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Expression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Full factorised?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+1)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−5)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−6)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−9)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−10)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−10)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5008887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−10)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2243177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68578" y="109725"/>
              <a:ext cx="3988462" cy="65898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06914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Expression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Full factorised?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100000" r="-82548" b="-1094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202410" r="-82548" b="-10072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302410" r="-82548" b="-9072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397619" r="-82548" b="-7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503614" r="-82548" b="-706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603614" r="-82548" b="-606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703614" r="-82548" b="-506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794048" r="-82548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904819" r="-82548" b="-3048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1004819" r="-82548" b="-2048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1091667" r="-82548" b="-10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5008887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1206024" r="-82548" b="-3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2243177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18C06EDE-0697-40C7-A239-0A626847C94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86723" y="109725"/>
              <a:ext cx="3988462" cy="65898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06914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Expression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Full factorised?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(6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−10)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(6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(7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(8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(9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−9)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−39)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−49)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(12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−49)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(12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−49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(12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−49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5008887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(12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−48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2243177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18C06EDE-0697-40C7-A239-0A626847C94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86723" y="109725"/>
              <a:ext cx="3988462" cy="65898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06914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Expression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Full factorised?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00000" r="-82548" b="-1094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202410" r="-82548" b="-10072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302410" r="-82548" b="-9072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397619" r="-82548" b="-7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503614" r="-82548" b="-706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603614" r="-82548" b="-606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703614" r="-82548" b="-506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794048" r="-82548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904819" r="-82548" b="-3048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004819" r="-82548" b="-2048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091667" r="-82548" b="-10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5008887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206024" r="-82548" b="-3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2243177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7F294187-B352-4362-9BE6-D364D3DD1BFB}"/>
              </a:ext>
            </a:extLst>
          </p:cNvPr>
          <p:cNvSpPr/>
          <p:nvPr/>
        </p:nvSpPr>
        <p:spPr>
          <a:xfrm>
            <a:off x="2782294" y="715617"/>
            <a:ext cx="1162878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29F58BF-7A88-425F-8C1A-FBA10260EC96}"/>
              </a:ext>
            </a:extLst>
          </p:cNvPr>
          <p:cNvSpPr/>
          <p:nvPr/>
        </p:nvSpPr>
        <p:spPr>
          <a:xfrm>
            <a:off x="2782294" y="1211776"/>
            <a:ext cx="1162878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0EC7A8-8ABB-46E2-81D2-404AA8913B9F}"/>
              </a:ext>
            </a:extLst>
          </p:cNvPr>
          <p:cNvSpPr/>
          <p:nvPr/>
        </p:nvSpPr>
        <p:spPr>
          <a:xfrm>
            <a:off x="2782294" y="1727416"/>
            <a:ext cx="1162878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B9CBB7E-A9BD-4078-84CC-4AC429832302}"/>
              </a:ext>
            </a:extLst>
          </p:cNvPr>
          <p:cNvSpPr/>
          <p:nvPr/>
        </p:nvSpPr>
        <p:spPr>
          <a:xfrm>
            <a:off x="2782294" y="2223575"/>
            <a:ext cx="1162878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988220A-8CED-46A7-9E70-1D2D8BA60B52}"/>
              </a:ext>
            </a:extLst>
          </p:cNvPr>
          <p:cNvSpPr/>
          <p:nvPr/>
        </p:nvSpPr>
        <p:spPr>
          <a:xfrm>
            <a:off x="2782294" y="2739215"/>
            <a:ext cx="1162878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AF5970-7CEE-4B32-BB3E-CB3326E543A1}"/>
              </a:ext>
            </a:extLst>
          </p:cNvPr>
          <p:cNvSpPr/>
          <p:nvPr/>
        </p:nvSpPr>
        <p:spPr>
          <a:xfrm>
            <a:off x="2782294" y="3235374"/>
            <a:ext cx="1162878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3CA4E18-3C95-45BB-9733-07BB83EDBC28}"/>
              </a:ext>
            </a:extLst>
          </p:cNvPr>
          <p:cNvSpPr/>
          <p:nvPr/>
        </p:nvSpPr>
        <p:spPr>
          <a:xfrm>
            <a:off x="2782294" y="3751014"/>
            <a:ext cx="1162878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F29D07-24F5-47A5-826A-ACAB100F5DD3}"/>
              </a:ext>
            </a:extLst>
          </p:cNvPr>
          <p:cNvSpPr/>
          <p:nvPr/>
        </p:nvSpPr>
        <p:spPr>
          <a:xfrm>
            <a:off x="2782294" y="4247173"/>
            <a:ext cx="1162878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169875D-98B1-4FE5-8930-54FDBF6A590B}"/>
              </a:ext>
            </a:extLst>
          </p:cNvPr>
          <p:cNvSpPr/>
          <p:nvPr/>
        </p:nvSpPr>
        <p:spPr>
          <a:xfrm>
            <a:off x="2782294" y="4762813"/>
            <a:ext cx="1162878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E0DBD38-194C-4808-B681-1AB0B27A226E}"/>
              </a:ext>
            </a:extLst>
          </p:cNvPr>
          <p:cNvSpPr/>
          <p:nvPr/>
        </p:nvSpPr>
        <p:spPr>
          <a:xfrm>
            <a:off x="2782294" y="5258972"/>
            <a:ext cx="1162878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A43D6F-B507-4649-A9FD-FFC2E886054C}"/>
              </a:ext>
            </a:extLst>
          </p:cNvPr>
          <p:cNvSpPr/>
          <p:nvPr/>
        </p:nvSpPr>
        <p:spPr>
          <a:xfrm>
            <a:off x="2782294" y="5774612"/>
            <a:ext cx="1162878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282FD8E-D958-47FF-B16F-AC375F6900B5}"/>
              </a:ext>
            </a:extLst>
          </p:cNvPr>
          <p:cNvSpPr/>
          <p:nvPr/>
        </p:nvSpPr>
        <p:spPr>
          <a:xfrm>
            <a:off x="2782294" y="6270771"/>
            <a:ext cx="1162878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419382E-B8BF-4DC1-A614-437453E7B730}"/>
              </a:ext>
            </a:extLst>
          </p:cNvPr>
          <p:cNvSpPr/>
          <p:nvPr/>
        </p:nvSpPr>
        <p:spPr>
          <a:xfrm>
            <a:off x="7171194" y="715617"/>
            <a:ext cx="1543130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751F418-7D9B-4C2A-8703-89A23C3223D7}"/>
              </a:ext>
            </a:extLst>
          </p:cNvPr>
          <p:cNvSpPr/>
          <p:nvPr/>
        </p:nvSpPr>
        <p:spPr>
          <a:xfrm>
            <a:off x="7171194" y="1211776"/>
            <a:ext cx="1543130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D5A0471-3C1B-45FC-8D34-96BBFDE61522}"/>
              </a:ext>
            </a:extLst>
          </p:cNvPr>
          <p:cNvSpPr/>
          <p:nvPr/>
        </p:nvSpPr>
        <p:spPr>
          <a:xfrm>
            <a:off x="7171194" y="1727416"/>
            <a:ext cx="1543130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B7AD62E-8975-48D0-A1F9-D6A2028765DC}"/>
              </a:ext>
            </a:extLst>
          </p:cNvPr>
          <p:cNvSpPr/>
          <p:nvPr/>
        </p:nvSpPr>
        <p:spPr>
          <a:xfrm>
            <a:off x="7171194" y="2223575"/>
            <a:ext cx="1543130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6F6C06A-CA21-42E5-9B97-8973EB772EED}"/>
              </a:ext>
            </a:extLst>
          </p:cNvPr>
          <p:cNvSpPr/>
          <p:nvPr/>
        </p:nvSpPr>
        <p:spPr>
          <a:xfrm>
            <a:off x="7171194" y="2739215"/>
            <a:ext cx="1543130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894A1A2-2693-413A-8EFD-7EFDAC7A3310}"/>
              </a:ext>
            </a:extLst>
          </p:cNvPr>
          <p:cNvSpPr/>
          <p:nvPr/>
        </p:nvSpPr>
        <p:spPr>
          <a:xfrm>
            <a:off x="7171194" y="3235374"/>
            <a:ext cx="1543130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6305F9-E41D-44A6-8B2B-A71CF2F502F7}"/>
              </a:ext>
            </a:extLst>
          </p:cNvPr>
          <p:cNvSpPr/>
          <p:nvPr/>
        </p:nvSpPr>
        <p:spPr>
          <a:xfrm>
            <a:off x="7171194" y="3751014"/>
            <a:ext cx="1543130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953C559-7D89-47D8-AF51-1662B804DD5F}"/>
              </a:ext>
            </a:extLst>
          </p:cNvPr>
          <p:cNvSpPr/>
          <p:nvPr/>
        </p:nvSpPr>
        <p:spPr>
          <a:xfrm>
            <a:off x="7171194" y="4247173"/>
            <a:ext cx="1543130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F65B2B5-C1AE-46F0-BB9E-9550ED10B93C}"/>
              </a:ext>
            </a:extLst>
          </p:cNvPr>
          <p:cNvSpPr/>
          <p:nvPr/>
        </p:nvSpPr>
        <p:spPr>
          <a:xfrm>
            <a:off x="7171194" y="4762813"/>
            <a:ext cx="1543130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B8365CE-9511-4FDE-9167-EA821EC25D77}"/>
              </a:ext>
            </a:extLst>
          </p:cNvPr>
          <p:cNvSpPr/>
          <p:nvPr/>
        </p:nvSpPr>
        <p:spPr>
          <a:xfrm>
            <a:off x="7171194" y="5258972"/>
            <a:ext cx="1543130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5A4F852-06F7-49F9-AE08-73521509763B}"/>
              </a:ext>
            </a:extLst>
          </p:cNvPr>
          <p:cNvSpPr/>
          <p:nvPr/>
        </p:nvSpPr>
        <p:spPr>
          <a:xfrm>
            <a:off x="7171194" y="5774612"/>
            <a:ext cx="1543130" cy="3294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2A81165-AB67-4E97-BABA-72EEF1DBD415}"/>
              </a:ext>
            </a:extLst>
          </p:cNvPr>
          <p:cNvSpPr/>
          <p:nvPr/>
        </p:nvSpPr>
        <p:spPr>
          <a:xfrm>
            <a:off x="7171194" y="6270771"/>
            <a:ext cx="1543130" cy="329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371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2" grpId="0" animBg="1"/>
      <p:bldP spid="24" grpId="0" animBg="1"/>
      <p:bldP spid="26" grpId="0" animBg="1"/>
      <p:bldP spid="28" grpId="0" animBg="1"/>
      <p:bldP spid="30" grpId="0" animBg="1"/>
      <p:bldP spid="32" grpId="0" animBg="1"/>
      <p:bldP spid="34" grpId="0" animBg="1"/>
      <p:bldP spid="36" grpId="0" animBg="1"/>
      <p:bldP spid="38" grpId="0" animBg="1"/>
      <p:bldP spid="40" grpId="0" animBg="1"/>
      <p:bldP spid="42" grpId="0" animBg="1"/>
      <p:bldP spid="44" grpId="0" animBg="1"/>
      <p:bldP spid="46" grpId="0" animBg="1"/>
      <p:bldP spid="48" grpId="0" animBg="1"/>
      <p:bldP spid="50" grpId="0" animBg="1"/>
      <p:bldP spid="52" grpId="0" animBg="1"/>
      <p:bldP spid="54" grpId="0" animBg="1"/>
      <p:bldP spid="56" grpId="0" animBg="1"/>
      <p:bldP spid="58" grpId="0" animBg="1"/>
      <p:bldP spid="60" grpId="0" animBg="1"/>
      <p:bldP spid="62" grpId="0" animBg="1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68578" y="109725"/>
              <a:ext cx="3988462" cy="65898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06914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Expression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Full factorised?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+1)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+3)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−5)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−6)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−9)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−10)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−10)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5008887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−10)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2243177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68578" y="109725"/>
              <a:ext cx="3988462" cy="65898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06914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Expression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Full factorised?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100000" r="-82548" b="-1094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202410" r="-82548" b="-10072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302410" r="-82548" b="-9072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397619" r="-82548" b="-7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503614" r="-82548" b="-706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603614" r="-82548" b="-606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703614" r="-82548" b="-506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794048" r="-82548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904819" r="-82548" b="-3048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1004819" r="-82548" b="-2048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1091667" r="-82548" b="-10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5008887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1206024" r="-82548" b="-3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2243177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18C06EDE-0697-40C7-A239-0A626847C94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86723" y="109725"/>
              <a:ext cx="3988462" cy="65898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06914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Expression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Full factorised?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(6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−10)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(6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(7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(8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(9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−9)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−39)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−49)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(12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−49)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(12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−49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(12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−49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5008887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(12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−48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2243177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18C06EDE-0697-40C7-A239-0A626847C94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86723" y="109725"/>
              <a:ext cx="3988462" cy="65898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06914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Expression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Full factorised?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00000" r="-82548" b="-1094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202410" r="-82548" b="-10072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302410" r="-82548" b="-9072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397619" r="-82548" b="-79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503614" r="-82548" b="-706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603614" r="-82548" b="-606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703614" r="-82548" b="-5060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794048" r="-82548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904819" r="-82548" b="-3048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004819" r="-82548" b="-2048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091667" r="-82548" b="-10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50088872"/>
                      </a:ext>
                    </a:extLst>
                  </a:tr>
                  <a:tr h="5069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77" t="-1206024" r="-82548" b="-3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22431770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73152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8F126CCA-5425-4AA5-BDF0-DF17227C2F2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1561813"/>
                  </p:ext>
                </p:extLst>
              </p:nvPr>
            </p:nvGraphicFramePr>
            <p:xfrm>
              <a:off x="380595" y="1237484"/>
              <a:ext cx="3988462" cy="35317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Expression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Full factorised?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−10)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−10)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−14)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8F126CCA-5425-4AA5-BDF0-DF17227C2F2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1561813"/>
                  </p:ext>
                </p:extLst>
              </p:nvPr>
            </p:nvGraphicFramePr>
            <p:xfrm>
              <a:off x="380595" y="1237484"/>
              <a:ext cx="3988462" cy="35317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Expression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Full factorised?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101031" r="-82548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201031" r="-82548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304167" r="-82548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400000" r="-82548" b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500000" r="-82548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86884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8F126CCA-5425-4AA5-BDF0-DF17227C2F2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1989530"/>
                  </p:ext>
                </p:extLst>
              </p:nvPr>
            </p:nvGraphicFramePr>
            <p:xfrm>
              <a:off x="380595" y="1237484"/>
              <a:ext cx="3988462" cy="35317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Expression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Full factorised?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−10)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−10)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−12)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−14)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∎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(15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−14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8F126CCA-5425-4AA5-BDF0-DF17227C2F2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1989530"/>
                  </p:ext>
                </p:extLst>
              </p:nvPr>
            </p:nvGraphicFramePr>
            <p:xfrm>
              <a:off x="380595" y="1237484"/>
              <a:ext cx="3988462" cy="35317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0030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788160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</a:tblGrid>
                  <a:tr h="588617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Expression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Full factorised?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101031" r="-82548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FF0000"/>
                              </a:solidFill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201031" r="-82548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304167" r="-82548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400000" r="-82548" b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58861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7" t="-500000" r="-82548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46536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733</Words>
  <Application>Microsoft Office PowerPoint</Application>
  <PresentationFormat>On-screen Show (4:3)</PresentationFormat>
  <Paragraphs>190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Factorisng into single brackets:  It is fully factorised?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112</cp:revision>
  <dcterms:created xsi:type="dcterms:W3CDTF">2018-01-26T08:52:52Z</dcterms:created>
  <dcterms:modified xsi:type="dcterms:W3CDTF">2019-03-17T19:34:47Z</dcterms:modified>
</cp:coreProperties>
</file>