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11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A744C-E482-4A35-81F9-DDB4CCAB09B4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43591-4FF3-4AAE-8E91-5B1AA232E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1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1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6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2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052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30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5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89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4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09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76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7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8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9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96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9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74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2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15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8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98AB-A62B-45A6-8AD2-B03150C2A4F3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F595D-A1FA-4765-B072-4199BA514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6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1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8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29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24" Type="http://schemas.openxmlformats.org/officeDocument/2006/relationships/image" Target="../media/image46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28" Type="http://schemas.openxmlformats.org/officeDocument/2006/relationships/image" Target="../media/image50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Relationship Id="rId27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468" y="201956"/>
            <a:ext cx="650906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Vectors: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by a scalar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70CE7BA-508C-45CC-BD7A-AE69FAB02F3F}"/>
                  </a:ext>
                </a:extLst>
              </p:cNvPr>
              <p:cNvSpPr txBox="1"/>
              <p:nvPr/>
            </p:nvSpPr>
            <p:spPr>
              <a:xfrm>
                <a:off x="3263507" y="3823467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3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70CE7BA-508C-45CC-BD7A-AE69FAB02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07" y="3823467"/>
                <a:ext cx="3453207" cy="761362"/>
              </a:xfrm>
              <a:prstGeom prst="rect">
                <a:avLst/>
              </a:prstGeom>
              <a:blipFill>
                <a:blip r:embed="rId7"/>
                <a:stretch>
                  <a:fillRect l="-5291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C5AB15C-FA03-46E7-8410-9ED82906FE4D}"/>
                  </a:ext>
                </a:extLst>
              </p:cNvPr>
              <p:cNvSpPr txBox="1"/>
              <p:nvPr/>
            </p:nvSpPr>
            <p:spPr>
              <a:xfrm>
                <a:off x="3263508" y="4682832"/>
                <a:ext cx="3334872" cy="76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GB" sz="3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C5AB15C-FA03-46E7-8410-9ED82906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08" y="4682832"/>
                <a:ext cx="3334872" cy="760273"/>
              </a:xfrm>
              <a:prstGeom prst="rect">
                <a:avLst/>
              </a:prstGeom>
              <a:blipFill>
                <a:blip r:embed="rId8"/>
                <a:stretch>
                  <a:fillRect l="-5484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1D5B31-9AAC-4BAD-BBB0-EDC4DA56EA05}"/>
                  </a:ext>
                </a:extLst>
              </p:cNvPr>
              <p:cNvSpPr txBox="1"/>
              <p:nvPr/>
            </p:nvSpPr>
            <p:spPr>
              <a:xfrm>
                <a:off x="3263508" y="5541107"/>
                <a:ext cx="3334872" cy="75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chemeClr val="bg1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GB" sz="3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>
                    <a:solidFill>
                      <a:schemeClr val="bg1"/>
                    </a:solidFill>
                  </a:rPr>
                  <a:t> =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1D5B31-9AAC-4BAD-BBB0-EDC4DA56E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508" y="5541107"/>
                <a:ext cx="3334872" cy="757451"/>
              </a:xfrm>
              <a:prstGeom prst="rect">
                <a:avLst/>
              </a:prstGeom>
              <a:blipFill>
                <a:blip r:embed="rId9"/>
                <a:stretch>
                  <a:fillRect l="-5484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0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9899" y="10160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1456" y="10160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381948" y="0"/>
            <a:ext cx="4766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0" y="559683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50787" y="818580"/>
                <a:ext cx="3485478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800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87" y="818580"/>
                <a:ext cx="3485478" cy="10604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674729" y="818579"/>
                <a:ext cx="3485478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800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729" y="818579"/>
                <a:ext cx="3485478" cy="10604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64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8474" y="81088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a)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4" y="81088"/>
                <a:ext cx="3453207" cy="761362"/>
              </a:xfrm>
              <a:prstGeom prst="rect">
                <a:avLst/>
              </a:prstGeom>
              <a:blipFill>
                <a:blip r:embed="rId2"/>
                <a:stretch>
                  <a:fillRect l="-5291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8475" y="940453"/>
                <a:ext cx="3334872" cy="76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b)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940453"/>
                <a:ext cx="3334872" cy="760273"/>
              </a:xfrm>
              <a:prstGeom prst="rect">
                <a:avLst/>
              </a:prstGeom>
              <a:blipFill>
                <a:blip r:embed="rId3"/>
                <a:stretch>
                  <a:fillRect l="-5484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8475" y="1798728"/>
                <a:ext cx="3334872" cy="75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c)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1798728"/>
                <a:ext cx="3334872" cy="757451"/>
              </a:xfrm>
              <a:prstGeom prst="rect">
                <a:avLst/>
              </a:prstGeom>
              <a:blipFill>
                <a:blip r:embed="rId4"/>
                <a:stretch>
                  <a:fillRect l="-5484" t="-4032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8475" y="2657003"/>
                <a:ext cx="3334872" cy="1312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d)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  <a:p>
                <a:endParaRPr lang="en-GB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2657003"/>
                <a:ext cx="3334872" cy="1312539"/>
              </a:xfrm>
              <a:prstGeom prst="rect">
                <a:avLst/>
              </a:prstGeom>
              <a:blipFill>
                <a:blip r:embed="rId5"/>
                <a:stretch>
                  <a:fillRect l="-5484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8475" y="3515277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e)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3515277"/>
                <a:ext cx="3334872" cy="769506"/>
              </a:xfrm>
              <a:prstGeom prst="rect">
                <a:avLst/>
              </a:prstGeom>
              <a:blipFill>
                <a:blip r:embed="rId6"/>
                <a:stretch>
                  <a:fillRect l="-5484" t="-4762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38475" y="4382786"/>
                <a:ext cx="3334872" cy="758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f)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4382786"/>
                <a:ext cx="3334872" cy="758285"/>
              </a:xfrm>
              <a:prstGeom prst="rect">
                <a:avLst/>
              </a:prstGeom>
              <a:blipFill>
                <a:blip r:embed="rId7"/>
                <a:stretch>
                  <a:fillRect l="-5484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38475" y="5250294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g)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75" y="5250294"/>
                <a:ext cx="3334872" cy="769313"/>
              </a:xfrm>
              <a:prstGeom prst="rect">
                <a:avLst/>
              </a:prstGeom>
              <a:blipFill>
                <a:blip r:embed="rId8"/>
                <a:stretch>
                  <a:fillRect l="-5484" t="-3968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940146" y="171139"/>
                <a:ext cx="3334872" cy="766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h)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171139"/>
                <a:ext cx="3334872" cy="766492"/>
              </a:xfrm>
              <a:prstGeom prst="rect">
                <a:avLst/>
              </a:prstGeom>
              <a:blipFill>
                <a:blip r:embed="rId9"/>
                <a:stretch>
                  <a:fillRect l="-5484" t="-3175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940146" y="1016227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i)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1016227"/>
                <a:ext cx="3334872" cy="769313"/>
              </a:xfrm>
              <a:prstGeom prst="rect">
                <a:avLst/>
              </a:prstGeom>
              <a:blipFill>
                <a:blip r:embed="rId10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40146" y="1861314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j)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1861314"/>
                <a:ext cx="3334872" cy="769313"/>
              </a:xfrm>
              <a:prstGeom prst="rect">
                <a:avLst/>
              </a:prstGeom>
              <a:blipFill>
                <a:blip r:embed="rId11"/>
                <a:stretch>
                  <a:fillRect l="-5484" t="-3150" b="-2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40146" y="2706400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k)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2706400"/>
                <a:ext cx="3334872" cy="769954"/>
              </a:xfrm>
              <a:prstGeom prst="rect">
                <a:avLst/>
              </a:prstGeom>
              <a:blipFill>
                <a:blip r:embed="rId12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940146" y="3552128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l)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3552128"/>
                <a:ext cx="3334872" cy="769954"/>
              </a:xfrm>
              <a:prstGeom prst="rect">
                <a:avLst/>
              </a:prstGeom>
              <a:blipFill>
                <a:blip r:embed="rId13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940146" y="4397857"/>
                <a:ext cx="3334872" cy="11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m)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4397857"/>
                <a:ext cx="3334872" cy="1102931"/>
              </a:xfrm>
              <a:prstGeom prst="rect">
                <a:avLst/>
              </a:prstGeom>
              <a:blipFill>
                <a:blip r:embed="rId14"/>
                <a:stretch>
                  <a:fillRect l="-5484" b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940146" y="5561734"/>
                <a:ext cx="4290510" cy="110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n)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46" y="5561734"/>
                <a:ext cx="4290510" cy="1104148"/>
              </a:xfrm>
              <a:prstGeom prst="rect">
                <a:avLst/>
              </a:prstGeom>
              <a:blipFill>
                <a:blip r:embed="rId15"/>
                <a:stretch>
                  <a:fillRect l="-4261" b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73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6640" y="93199"/>
                <a:ext cx="3453207" cy="76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a)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0" y="93199"/>
                <a:ext cx="3453207" cy="761362"/>
              </a:xfrm>
              <a:prstGeom prst="rect">
                <a:avLst/>
              </a:prstGeom>
              <a:blipFill>
                <a:blip r:embed="rId2"/>
                <a:stretch>
                  <a:fillRect l="-5291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56641" y="952564"/>
                <a:ext cx="3334872" cy="760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b)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5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GB" sz="3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952564"/>
                <a:ext cx="3334872" cy="760273"/>
              </a:xfrm>
              <a:prstGeom prst="rect">
                <a:avLst/>
              </a:prstGeom>
              <a:blipFill>
                <a:blip r:embed="rId3"/>
                <a:stretch>
                  <a:fillRect l="-5484" t="-4000" b="-22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6641" y="1810839"/>
                <a:ext cx="3334872" cy="757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c)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1810839"/>
                <a:ext cx="3334872" cy="757451"/>
              </a:xfrm>
              <a:prstGeom prst="rect">
                <a:avLst/>
              </a:prstGeom>
              <a:blipFill>
                <a:blip r:embed="rId4"/>
                <a:stretch>
                  <a:fillRect l="-5484" t="-4032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6641" y="2669114"/>
                <a:ext cx="3334872" cy="1312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d)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  <a:p>
                <a:endParaRPr lang="en-GB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2669114"/>
                <a:ext cx="3334872" cy="1312539"/>
              </a:xfrm>
              <a:prstGeom prst="rect">
                <a:avLst/>
              </a:prstGeom>
              <a:blipFill>
                <a:blip r:embed="rId5"/>
                <a:stretch>
                  <a:fillRect l="-5484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56641" y="3527388"/>
                <a:ext cx="3334872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e)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3527388"/>
                <a:ext cx="3334872" cy="769506"/>
              </a:xfrm>
              <a:prstGeom prst="rect">
                <a:avLst/>
              </a:prstGeom>
              <a:blipFill>
                <a:blip r:embed="rId6"/>
                <a:stretch>
                  <a:fillRect l="-5484" t="-4762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56641" y="4394897"/>
                <a:ext cx="3334872" cy="758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f)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4394897"/>
                <a:ext cx="3334872" cy="758285"/>
              </a:xfrm>
              <a:prstGeom prst="rect">
                <a:avLst/>
              </a:prstGeom>
              <a:blipFill>
                <a:blip r:embed="rId7"/>
                <a:stretch>
                  <a:fillRect l="-5484" t="-4839" b="-23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56641" y="5262405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g)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41" y="5262405"/>
                <a:ext cx="3334872" cy="769313"/>
              </a:xfrm>
              <a:prstGeom prst="rect">
                <a:avLst/>
              </a:prstGeom>
              <a:blipFill>
                <a:blip r:embed="rId8"/>
                <a:stretch>
                  <a:fillRect l="-5484" t="-3968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958312" y="183250"/>
                <a:ext cx="3334872" cy="766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h)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 =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183250"/>
                <a:ext cx="3334872" cy="766492"/>
              </a:xfrm>
              <a:prstGeom prst="rect">
                <a:avLst/>
              </a:prstGeom>
              <a:blipFill>
                <a:blip r:embed="rId9"/>
                <a:stretch>
                  <a:fillRect l="-5484" t="-3175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958312" y="1028338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i) </a:t>
                </a:r>
                <a14:m>
                  <m:oMath xmlns:m="http://schemas.openxmlformats.org/officeDocument/2006/math"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1028338"/>
                <a:ext cx="3334872" cy="769313"/>
              </a:xfrm>
              <a:prstGeom prst="rect">
                <a:avLst/>
              </a:prstGeom>
              <a:blipFill>
                <a:blip r:embed="rId10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58312" y="1873425"/>
                <a:ext cx="3334872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j)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1873425"/>
                <a:ext cx="3334872" cy="769313"/>
              </a:xfrm>
              <a:prstGeom prst="rect">
                <a:avLst/>
              </a:prstGeom>
              <a:blipFill>
                <a:blip r:embed="rId11"/>
                <a:stretch>
                  <a:fillRect l="-5484" t="-3150" b="-212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58312" y="2718511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k)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2718511"/>
                <a:ext cx="3334872" cy="769954"/>
              </a:xfrm>
              <a:prstGeom prst="rect">
                <a:avLst/>
              </a:prstGeom>
              <a:blipFill>
                <a:blip r:embed="rId12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958312" y="3564239"/>
                <a:ext cx="3334872" cy="76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l)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3564239"/>
                <a:ext cx="3334872" cy="769954"/>
              </a:xfrm>
              <a:prstGeom prst="rect">
                <a:avLst/>
              </a:prstGeom>
              <a:blipFill>
                <a:blip r:embed="rId13"/>
                <a:stretch>
                  <a:fillRect l="-5484" t="-396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958312" y="4409968"/>
                <a:ext cx="3334872" cy="11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m)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4409968"/>
                <a:ext cx="3334872" cy="1102931"/>
              </a:xfrm>
              <a:prstGeom prst="rect">
                <a:avLst/>
              </a:prstGeom>
              <a:blipFill>
                <a:blip r:embed="rId14"/>
                <a:stretch>
                  <a:fillRect l="-5484" b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958312" y="5573845"/>
                <a:ext cx="4290510" cy="1104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n) </a:t>
                </a:r>
                <a14:m>
                  <m:oMath xmlns:m="http://schemas.openxmlformats.org/officeDocument/2006/math">
                    <m:r>
                      <a:rPr lang="en-GB" sz="36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12</m:t>
                    </m:r>
                    <m:d>
                      <m:d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3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num>
                          <m:den>
                            <m:r>
                              <a:rPr lang="en-GB" sz="3600" i="1">
                                <a:latin typeface="Cambria Math" panose="02040503050406030204" pitchFamily="18" charset="0"/>
                              </a:rPr>
                              <m:t>−9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3600" dirty="0"/>
                  <a:t>=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312" y="5573845"/>
                <a:ext cx="4290510" cy="1104148"/>
              </a:xfrm>
              <a:prstGeom prst="rect">
                <a:avLst/>
              </a:prstGeom>
              <a:blipFill>
                <a:blip r:embed="rId15"/>
                <a:stretch>
                  <a:fillRect l="-4261" b="-22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618369" y="67871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369" y="67871"/>
                <a:ext cx="822020" cy="7838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618369" y="917747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369" y="917747"/>
                <a:ext cx="822020" cy="78386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2594568" y="1818937"/>
                <a:ext cx="871713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68" y="1818937"/>
                <a:ext cx="871713" cy="78386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2594567" y="2700808"/>
                <a:ext cx="10143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67" y="2700808"/>
                <a:ext cx="1014380" cy="78386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601926" y="3551979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926" y="3551979"/>
                <a:ext cx="822020" cy="78386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2594567" y="4406118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66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67" y="4406118"/>
                <a:ext cx="822020" cy="78386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2819861" y="5255126"/>
                <a:ext cx="10143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861" y="5255126"/>
                <a:ext cx="1014380" cy="78386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7103567" y="213995"/>
                <a:ext cx="10143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567" y="213995"/>
                <a:ext cx="1014380" cy="78386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7103567" y="1051669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567" y="1051669"/>
                <a:ext cx="822020" cy="78386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7103567" y="1878716"/>
                <a:ext cx="10143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567" y="1878716"/>
                <a:ext cx="1014380" cy="78386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7320513" y="2735070"/>
                <a:ext cx="871712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513" y="2735070"/>
                <a:ext cx="871712" cy="78386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7320513" y="3544393"/>
                <a:ext cx="82202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513" y="3544393"/>
                <a:ext cx="822020" cy="78386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7378615" y="4569498"/>
                <a:ext cx="1067280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615" y="4569498"/>
                <a:ext cx="1067280" cy="78386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7658585" y="5798107"/>
                <a:ext cx="964688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585" y="5798107"/>
                <a:ext cx="964688" cy="78386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90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Century Gothic</vt:lpstr>
      <vt:lpstr>Office Theme</vt:lpstr>
      <vt:lpstr>1_Office Theme</vt:lpstr>
      <vt:lpstr>Vectors:  Multiplying by a scalar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Cresswell</dc:creator>
  <cp:lastModifiedBy>Craig Barton</cp:lastModifiedBy>
  <cp:revision>3</cp:revision>
  <dcterms:created xsi:type="dcterms:W3CDTF">2019-03-11T23:35:57Z</dcterms:created>
  <dcterms:modified xsi:type="dcterms:W3CDTF">2019-03-15T09:57:39Z</dcterms:modified>
</cp:coreProperties>
</file>