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98" r:id="rId2"/>
    <p:sldId id="302" r:id="rId3"/>
    <p:sldId id="303" r:id="rId4"/>
    <p:sldId id="306" r:id="rId5"/>
    <p:sldId id="30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4" autoAdjust="0"/>
    <p:restoredTop sz="89362" autoAdjust="0"/>
  </p:normalViewPr>
  <p:slideViewPr>
    <p:cSldViewPr snapToGrid="0">
      <p:cViewPr varScale="1">
        <p:scale>
          <a:sx n="86" d="100"/>
          <a:sy n="86" d="100"/>
        </p:scale>
        <p:origin x="1157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Cosine rule: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Missing angles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0141362-88BE-485F-949C-5CF08BB29382}"/>
              </a:ext>
            </a:extLst>
          </p:cNvPr>
          <p:cNvGrpSpPr/>
          <p:nvPr/>
        </p:nvGrpSpPr>
        <p:grpSpPr>
          <a:xfrm>
            <a:off x="1350647" y="3914599"/>
            <a:ext cx="2957997" cy="2031033"/>
            <a:chOff x="1350647" y="3914599"/>
            <a:chExt cx="2957997" cy="2031033"/>
          </a:xfrm>
        </p:grpSpPr>
        <p:sp>
          <p:nvSpPr>
            <p:cNvPr id="22" name="Title 1">
              <a:extLst>
                <a:ext uri="{FF2B5EF4-FFF2-40B4-BE49-F238E27FC236}">
                  <a16:creationId xmlns:a16="http://schemas.microsoft.com/office/drawing/2014/main" id="{559DB97B-F3F2-47FE-B4FB-0159F298C22B}"/>
                </a:ext>
              </a:extLst>
            </p:cNvPr>
            <p:cNvSpPr txBox="1">
              <a:spLocks/>
            </p:cNvSpPr>
            <p:nvPr/>
          </p:nvSpPr>
          <p:spPr>
            <a:xfrm rot="19199422">
              <a:off x="1624021" y="3914599"/>
              <a:ext cx="1129900" cy="742608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5cm</a:t>
              </a: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75677800-1BCF-4DF7-A32F-D8E214062BF8}"/>
                </a:ext>
              </a:extLst>
            </p:cNvPr>
            <p:cNvGrpSpPr/>
            <p:nvPr/>
          </p:nvGrpSpPr>
          <p:grpSpPr>
            <a:xfrm>
              <a:off x="1350647" y="3997260"/>
              <a:ext cx="2957997" cy="1948372"/>
              <a:chOff x="1350647" y="3997260"/>
              <a:chExt cx="2957997" cy="1948372"/>
            </a:xfrm>
          </p:grpSpPr>
          <p:sp>
            <p:nvSpPr>
              <p:cNvPr id="3" name="Isosceles Triangle 2">
                <a:extLst>
                  <a:ext uri="{FF2B5EF4-FFF2-40B4-BE49-F238E27FC236}">
                    <a16:creationId xmlns:a16="http://schemas.microsoft.com/office/drawing/2014/main" id="{6CAB6FA1-886D-4D81-9DBF-B1C540B1E2CD}"/>
                  </a:ext>
                </a:extLst>
              </p:cNvPr>
              <p:cNvSpPr/>
              <p:nvPr/>
            </p:nvSpPr>
            <p:spPr>
              <a:xfrm>
                <a:off x="1350647" y="4033520"/>
                <a:ext cx="2620320" cy="1494646"/>
              </a:xfrm>
              <a:custGeom>
                <a:avLst/>
                <a:gdLst>
                  <a:gd name="connsiteX0" fmla="*/ 0 w 2620320"/>
                  <a:gd name="connsiteY0" fmla="*/ 1168074 h 1168074"/>
                  <a:gd name="connsiteX1" fmla="*/ 1310160 w 2620320"/>
                  <a:gd name="connsiteY1" fmla="*/ 0 h 1168074"/>
                  <a:gd name="connsiteX2" fmla="*/ 2620320 w 2620320"/>
                  <a:gd name="connsiteY2" fmla="*/ 1168074 h 1168074"/>
                  <a:gd name="connsiteX3" fmla="*/ 0 w 2620320"/>
                  <a:gd name="connsiteY3" fmla="*/ 1168074 h 1168074"/>
                  <a:gd name="connsiteX0" fmla="*/ 0 w 2620320"/>
                  <a:gd name="connsiteY0" fmla="*/ 1494646 h 1494646"/>
                  <a:gd name="connsiteX1" fmla="*/ 1780423 w 2620320"/>
                  <a:gd name="connsiteY1" fmla="*/ 0 h 1494646"/>
                  <a:gd name="connsiteX2" fmla="*/ 2620320 w 2620320"/>
                  <a:gd name="connsiteY2" fmla="*/ 1494646 h 1494646"/>
                  <a:gd name="connsiteX3" fmla="*/ 0 w 2620320"/>
                  <a:gd name="connsiteY3" fmla="*/ 1494646 h 1494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0320" h="1494646">
                    <a:moveTo>
                      <a:pt x="0" y="1494646"/>
                    </a:moveTo>
                    <a:lnTo>
                      <a:pt x="1780423" y="0"/>
                    </a:lnTo>
                    <a:lnTo>
                      <a:pt x="2620320" y="1494646"/>
                    </a:lnTo>
                    <a:lnTo>
                      <a:pt x="0" y="1494646"/>
                    </a:lnTo>
                    <a:close/>
                  </a:path>
                </a:pathLst>
              </a:custGeom>
              <a:noFill/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" name="Arc 4">
                <a:extLst>
                  <a:ext uri="{FF2B5EF4-FFF2-40B4-BE49-F238E27FC236}">
                    <a16:creationId xmlns:a16="http://schemas.microsoft.com/office/drawing/2014/main" id="{AD8A8D6C-2A3C-44AB-B099-C03703123069}"/>
                  </a:ext>
                </a:extLst>
              </p:cNvPr>
              <p:cNvSpPr/>
              <p:nvPr/>
            </p:nvSpPr>
            <p:spPr>
              <a:xfrm>
                <a:off x="1841810" y="5128579"/>
                <a:ext cx="718090" cy="457200"/>
              </a:xfrm>
              <a:custGeom>
                <a:avLst/>
                <a:gdLst>
                  <a:gd name="connsiteX0" fmla="*/ 725647 w 1451295"/>
                  <a:gd name="connsiteY0" fmla="*/ 0 h 914400"/>
                  <a:gd name="connsiteX1" fmla="*/ 1443737 w 1451295"/>
                  <a:gd name="connsiteY1" fmla="*/ 391382 h 914400"/>
                  <a:gd name="connsiteX2" fmla="*/ 725648 w 1451295"/>
                  <a:gd name="connsiteY2" fmla="*/ 457200 h 914400"/>
                  <a:gd name="connsiteX3" fmla="*/ 725647 w 1451295"/>
                  <a:gd name="connsiteY3" fmla="*/ 0 h 914400"/>
                  <a:gd name="connsiteX0" fmla="*/ 725647 w 1451295"/>
                  <a:gd name="connsiteY0" fmla="*/ 0 h 914400"/>
                  <a:gd name="connsiteX1" fmla="*/ 1443737 w 1451295"/>
                  <a:gd name="connsiteY1" fmla="*/ 391382 h 914400"/>
                  <a:gd name="connsiteX0" fmla="*/ 0 w 718090"/>
                  <a:gd name="connsiteY0" fmla="*/ 0 h 457200"/>
                  <a:gd name="connsiteX1" fmla="*/ 718090 w 718090"/>
                  <a:gd name="connsiteY1" fmla="*/ 391382 h 457200"/>
                  <a:gd name="connsiteX2" fmla="*/ 1 w 718090"/>
                  <a:gd name="connsiteY2" fmla="*/ 457200 h 457200"/>
                  <a:gd name="connsiteX3" fmla="*/ 0 w 718090"/>
                  <a:gd name="connsiteY3" fmla="*/ 0 h 457200"/>
                  <a:gd name="connsiteX0" fmla="*/ 0 w 718090"/>
                  <a:gd name="connsiteY0" fmla="*/ 0 h 457200"/>
                  <a:gd name="connsiteX1" fmla="*/ 313141 w 718090"/>
                  <a:gd name="connsiteY1" fmla="*/ 378319 h 457200"/>
                  <a:gd name="connsiteX0" fmla="*/ 0 w 718090"/>
                  <a:gd name="connsiteY0" fmla="*/ 0 h 457200"/>
                  <a:gd name="connsiteX1" fmla="*/ 718090 w 718090"/>
                  <a:gd name="connsiteY1" fmla="*/ 391382 h 457200"/>
                  <a:gd name="connsiteX2" fmla="*/ 1 w 718090"/>
                  <a:gd name="connsiteY2" fmla="*/ 457200 h 457200"/>
                  <a:gd name="connsiteX3" fmla="*/ 0 w 718090"/>
                  <a:gd name="connsiteY3" fmla="*/ 0 h 457200"/>
                  <a:gd name="connsiteX0" fmla="*/ 0 w 718090"/>
                  <a:gd name="connsiteY0" fmla="*/ 0 h 457200"/>
                  <a:gd name="connsiteX1" fmla="*/ 430706 w 718090"/>
                  <a:gd name="connsiteY1" fmla="*/ 404445 h 45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18090" h="457200" stroke="0" extrusionOk="0">
                    <a:moveTo>
                      <a:pt x="0" y="0"/>
                    </a:moveTo>
                    <a:cubicBezTo>
                      <a:pt x="360413" y="0"/>
                      <a:pt x="666205" y="166666"/>
                      <a:pt x="718090" y="391382"/>
                    </a:cubicBezTo>
                    <a:lnTo>
                      <a:pt x="1" y="457200"/>
                    </a:lnTo>
                    <a:cubicBezTo>
                      <a:pt x="1" y="304800"/>
                      <a:pt x="0" y="152400"/>
                      <a:pt x="0" y="0"/>
                    </a:cubicBezTo>
                    <a:close/>
                  </a:path>
                  <a:path w="718090" h="457200" fill="none">
                    <a:moveTo>
                      <a:pt x="0" y="0"/>
                    </a:moveTo>
                    <a:cubicBezTo>
                      <a:pt x="360413" y="0"/>
                      <a:pt x="378821" y="179729"/>
                      <a:pt x="430706" y="404445"/>
                    </a:cubicBezTo>
                  </a:path>
                </a:pathLst>
              </a:cu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Title 1">
                <a:extLst>
                  <a:ext uri="{FF2B5EF4-FFF2-40B4-BE49-F238E27FC236}">
                    <a16:creationId xmlns:a16="http://schemas.microsoft.com/office/drawing/2014/main" id="{228F4DC2-B1B8-40DB-B355-6343B872EB1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792001" y="4635085"/>
                <a:ext cx="1129900" cy="742608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θ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endParaRPr>
              </a:p>
            </p:txBody>
          </p:sp>
          <p:sp>
            <p:nvSpPr>
              <p:cNvPr id="24" name="Title 1">
                <a:extLst>
                  <a:ext uri="{FF2B5EF4-FFF2-40B4-BE49-F238E27FC236}">
                    <a16:creationId xmlns:a16="http://schemas.microsoft.com/office/drawing/2014/main" id="{F832FF91-CD51-4018-97A3-14D82C83442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61258" y="5203024"/>
                <a:ext cx="1129900" cy="742608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4cm</a:t>
                </a:r>
              </a:p>
            </p:txBody>
          </p:sp>
          <p:sp>
            <p:nvSpPr>
              <p:cNvPr id="25" name="Title 1">
                <a:extLst>
                  <a:ext uri="{FF2B5EF4-FFF2-40B4-BE49-F238E27FC236}">
                    <a16:creationId xmlns:a16="http://schemas.microsoft.com/office/drawing/2014/main" id="{6FD93152-3E98-43BC-86B5-1D540ECC3D13}"/>
                  </a:ext>
                </a:extLst>
              </p:cNvPr>
              <p:cNvSpPr txBox="1">
                <a:spLocks/>
              </p:cNvSpPr>
              <p:nvPr/>
            </p:nvSpPr>
            <p:spPr>
              <a:xfrm rot="3673749">
                <a:off x="3372390" y="4190906"/>
                <a:ext cx="1129900" cy="742608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6cm</a:t>
                </a:r>
              </a:p>
            </p:txBody>
          </p:sp>
        </p:grp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A19A41B-7D5D-4903-9603-37243E3F2F17}"/>
              </a:ext>
            </a:extLst>
          </p:cNvPr>
          <p:cNvGrpSpPr/>
          <p:nvPr/>
        </p:nvGrpSpPr>
        <p:grpSpPr>
          <a:xfrm rot="2743713">
            <a:off x="5144110" y="3817682"/>
            <a:ext cx="2957997" cy="2031033"/>
            <a:chOff x="1350647" y="3914599"/>
            <a:chExt cx="2957997" cy="2031033"/>
          </a:xfrm>
        </p:grpSpPr>
        <p:sp>
          <p:nvSpPr>
            <p:cNvPr id="35" name="Title 1">
              <a:extLst>
                <a:ext uri="{FF2B5EF4-FFF2-40B4-BE49-F238E27FC236}">
                  <a16:creationId xmlns:a16="http://schemas.microsoft.com/office/drawing/2014/main" id="{72ED6C7D-1C5E-4869-A570-077C67B1021E}"/>
                </a:ext>
              </a:extLst>
            </p:cNvPr>
            <p:cNvSpPr txBox="1">
              <a:spLocks/>
            </p:cNvSpPr>
            <p:nvPr/>
          </p:nvSpPr>
          <p:spPr>
            <a:xfrm rot="19199422">
              <a:off x="1624021" y="3914599"/>
              <a:ext cx="1129900" cy="742608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2.5cm</a:t>
              </a:r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6A3FADD8-C10C-46E0-A968-283AF95F17CB}"/>
                </a:ext>
              </a:extLst>
            </p:cNvPr>
            <p:cNvGrpSpPr/>
            <p:nvPr/>
          </p:nvGrpSpPr>
          <p:grpSpPr>
            <a:xfrm>
              <a:off x="1350647" y="3997260"/>
              <a:ext cx="2957997" cy="1948372"/>
              <a:chOff x="1350647" y="3997260"/>
              <a:chExt cx="2957997" cy="1948372"/>
            </a:xfrm>
          </p:grpSpPr>
          <p:sp>
            <p:nvSpPr>
              <p:cNvPr id="37" name="Isosceles Triangle 2">
                <a:extLst>
                  <a:ext uri="{FF2B5EF4-FFF2-40B4-BE49-F238E27FC236}">
                    <a16:creationId xmlns:a16="http://schemas.microsoft.com/office/drawing/2014/main" id="{BE021588-1455-4014-8925-6057F5AA94E3}"/>
                  </a:ext>
                </a:extLst>
              </p:cNvPr>
              <p:cNvSpPr/>
              <p:nvPr/>
            </p:nvSpPr>
            <p:spPr>
              <a:xfrm>
                <a:off x="1350647" y="4033520"/>
                <a:ext cx="2620320" cy="1494646"/>
              </a:xfrm>
              <a:custGeom>
                <a:avLst/>
                <a:gdLst>
                  <a:gd name="connsiteX0" fmla="*/ 0 w 2620320"/>
                  <a:gd name="connsiteY0" fmla="*/ 1168074 h 1168074"/>
                  <a:gd name="connsiteX1" fmla="*/ 1310160 w 2620320"/>
                  <a:gd name="connsiteY1" fmla="*/ 0 h 1168074"/>
                  <a:gd name="connsiteX2" fmla="*/ 2620320 w 2620320"/>
                  <a:gd name="connsiteY2" fmla="*/ 1168074 h 1168074"/>
                  <a:gd name="connsiteX3" fmla="*/ 0 w 2620320"/>
                  <a:gd name="connsiteY3" fmla="*/ 1168074 h 1168074"/>
                  <a:gd name="connsiteX0" fmla="*/ 0 w 2620320"/>
                  <a:gd name="connsiteY0" fmla="*/ 1494646 h 1494646"/>
                  <a:gd name="connsiteX1" fmla="*/ 1780423 w 2620320"/>
                  <a:gd name="connsiteY1" fmla="*/ 0 h 1494646"/>
                  <a:gd name="connsiteX2" fmla="*/ 2620320 w 2620320"/>
                  <a:gd name="connsiteY2" fmla="*/ 1494646 h 1494646"/>
                  <a:gd name="connsiteX3" fmla="*/ 0 w 2620320"/>
                  <a:gd name="connsiteY3" fmla="*/ 1494646 h 1494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0320" h="1494646">
                    <a:moveTo>
                      <a:pt x="0" y="1494646"/>
                    </a:moveTo>
                    <a:lnTo>
                      <a:pt x="1780423" y="0"/>
                    </a:lnTo>
                    <a:lnTo>
                      <a:pt x="2620320" y="1494646"/>
                    </a:lnTo>
                    <a:lnTo>
                      <a:pt x="0" y="1494646"/>
                    </a:lnTo>
                    <a:close/>
                  </a:path>
                </a:pathLst>
              </a:custGeom>
              <a:noFill/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" name="Arc 4">
                <a:extLst>
                  <a:ext uri="{FF2B5EF4-FFF2-40B4-BE49-F238E27FC236}">
                    <a16:creationId xmlns:a16="http://schemas.microsoft.com/office/drawing/2014/main" id="{F2F49604-F264-4788-8B3A-A1F20F892482}"/>
                  </a:ext>
                </a:extLst>
              </p:cNvPr>
              <p:cNvSpPr/>
              <p:nvPr/>
            </p:nvSpPr>
            <p:spPr>
              <a:xfrm>
                <a:off x="1841810" y="5128579"/>
                <a:ext cx="718090" cy="457200"/>
              </a:xfrm>
              <a:custGeom>
                <a:avLst/>
                <a:gdLst>
                  <a:gd name="connsiteX0" fmla="*/ 725647 w 1451295"/>
                  <a:gd name="connsiteY0" fmla="*/ 0 h 914400"/>
                  <a:gd name="connsiteX1" fmla="*/ 1443737 w 1451295"/>
                  <a:gd name="connsiteY1" fmla="*/ 391382 h 914400"/>
                  <a:gd name="connsiteX2" fmla="*/ 725648 w 1451295"/>
                  <a:gd name="connsiteY2" fmla="*/ 457200 h 914400"/>
                  <a:gd name="connsiteX3" fmla="*/ 725647 w 1451295"/>
                  <a:gd name="connsiteY3" fmla="*/ 0 h 914400"/>
                  <a:gd name="connsiteX0" fmla="*/ 725647 w 1451295"/>
                  <a:gd name="connsiteY0" fmla="*/ 0 h 914400"/>
                  <a:gd name="connsiteX1" fmla="*/ 1443737 w 1451295"/>
                  <a:gd name="connsiteY1" fmla="*/ 391382 h 914400"/>
                  <a:gd name="connsiteX0" fmla="*/ 0 w 718090"/>
                  <a:gd name="connsiteY0" fmla="*/ 0 h 457200"/>
                  <a:gd name="connsiteX1" fmla="*/ 718090 w 718090"/>
                  <a:gd name="connsiteY1" fmla="*/ 391382 h 457200"/>
                  <a:gd name="connsiteX2" fmla="*/ 1 w 718090"/>
                  <a:gd name="connsiteY2" fmla="*/ 457200 h 457200"/>
                  <a:gd name="connsiteX3" fmla="*/ 0 w 718090"/>
                  <a:gd name="connsiteY3" fmla="*/ 0 h 457200"/>
                  <a:gd name="connsiteX0" fmla="*/ 0 w 718090"/>
                  <a:gd name="connsiteY0" fmla="*/ 0 h 457200"/>
                  <a:gd name="connsiteX1" fmla="*/ 313141 w 718090"/>
                  <a:gd name="connsiteY1" fmla="*/ 378319 h 457200"/>
                  <a:gd name="connsiteX0" fmla="*/ 0 w 718090"/>
                  <a:gd name="connsiteY0" fmla="*/ 0 h 457200"/>
                  <a:gd name="connsiteX1" fmla="*/ 718090 w 718090"/>
                  <a:gd name="connsiteY1" fmla="*/ 391382 h 457200"/>
                  <a:gd name="connsiteX2" fmla="*/ 1 w 718090"/>
                  <a:gd name="connsiteY2" fmla="*/ 457200 h 457200"/>
                  <a:gd name="connsiteX3" fmla="*/ 0 w 718090"/>
                  <a:gd name="connsiteY3" fmla="*/ 0 h 457200"/>
                  <a:gd name="connsiteX0" fmla="*/ 0 w 718090"/>
                  <a:gd name="connsiteY0" fmla="*/ 0 h 457200"/>
                  <a:gd name="connsiteX1" fmla="*/ 430706 w 718090"/>
                  <a:gd name="connsiteY1" fmla="*/ 404445 h 45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18090" h="457200" stroke="0" extrusionOk="0">
                    <a:moveTo>
                      <a:pt x="0" y="0"/>
                    </a:moveTo>
                    <a:cubicBezTo>
                      <a:pt x="360413" y="0"/>
                      <a:pt x="666205" y="166666"/>
                      <a:pt x="718090" y="391382"/>
                    </a:cubicBezTo>
                    <a:lnTo>
                      <a:pt x="1" y="457200"/>
                    </a:lnTo>
                    <a:cubicBezTo>
                      <a:pt x="1" y="304800"/>
                      <a:pt x="0" y="152400"/>
                      <a:pt x="0" y="0"/>
                    </a:cubicBezTo>
                    <a:close/>
                  </a:path>
                  <a:path w="718090" h="457200" fill="none">
                    <a:moveTo>
                      <a:pt x="0" y="0"/>
                    </a:moveTo>
                    <a:cubicBezTo>
                      <a:pt x="360413" y="0"/>
                      <a:pt x="378821" y="179729"/>
                      <a:pt x="430706" y="404445"/>
                    </a:cubicBezTo>
                  </a:path>
                </a:pathLst>
              </a:cu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Title 1">
                <a:extLst>
                  <a:ext uri="{FF2B5EF4-FFF2-40B4-BE49-F238E27FC236}">
                    <a16:creationId xmlns:a16="http://schemas.microsoft.com/office/drawing/2014/main" id="{5E6D6A22-1484-4605-A92C-D0A5EA069B2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792001" y="4635085"/>
                <a:ext cx="1129900" cy="742608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θ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endParaRPr>
              </a:p>
            </p:txBody>
          </p:sp>
          <p:sp>
            <p:nvSpPr>
              <p:cNvPr id="40" name="Title 1">
                <a:extLst>
                  <a:ext uri="{FF2B5EF4-FFF2-40B4-BE49-F238E27FC236}">
                    <a16:creationId xmlns:a16="http://schemas.microsoft.com/office/drawing/2014/main" id="{3770F28E-9D53-413C-9F9D-8FEABDFDE75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61258" y="5203024"/>
                <a:ext cx="1129900" cy="742608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2cm</a:t>
                </a:r>
              </a:p>
            </p:txBody>
          </p:sp>
          <p:sp>
            <p:nvSpPr>
              <p:cNvPr id="41" name="Title 1">
                <a:extLst>
                  <a:ext uri="{FF2B5EF4-FFF2-40B4-BE49-F238E27FC236}">
                    <a16:creationId xmlns:a16="http://schemas.microsoft.com/office/drawing/2014/main" id="{021AA20D-6CC1-4F76-8E45-A6944F624361}"/>
                  </a:ext>
                </a:extLst>
              </p:cNvPr>
              <p:cNvSpPr txBox="1">
                <a:spLocks/>
              </p:cNvSpPr>
              <p:nvPr/>
            </p:nvSpPr>
            <p:spPr>
              <a:xfrm rot="3673749">
                <a:off x="3372390" y="4190906"/>
                <a:ext cx="1129900" cy="742608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3cm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sunday_panic</a:t>
            </a:r>
            <a:endParaRPr lang="en-GB" dirty="0">
              <a:solidFill>
                <a:schemeClr val="bg1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B3848D4-2831-404A-8D1C-4C58E8E345E1}"/>
              </a:ext>
            </a:extLst>
          </p:cNvPr>
          <p:cNvGrpSpPr/>
          <p:nvPr/>
        </p:nvGrpSpPr>
        <p:grpSpPr>
          <a:xfrm>
            <a:off x="440300" y="967863"/>
            <a:ext cx="2957997" cy="2031033"/>
            <a:chOff x="1350647" y="3914599"/>
            <a:chExt cx="2957997" cy="2031033"/>
          </a:xfrm>
        </p:grpSpPr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541E79E6-681A-465A-8EA9-956A4F00387E}"/>
                </a:ext>
              </a:extLst>
            </p:cNvPr>
            <p:cNvSpPr txBox="1">
              <a:spLocks/>
            </p:cNvSpPr>
            <p:nvPr/>
          </p:nvSpPr>
          <p:spPr>
            <a:xfrm rot="19199422">
              <a:off x="1624021" y="3914599"/>
              <a:ext cx="1129900" cy="742608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b">
              <a:normAutofit fontScale="975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14cm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331D7981-AA6C-44C0-808F-5F06AE964F74}"/>
                </a:ext>
              </a:extLst>
            </p:cNvPr>
            <p:cNvGrpSpPr/>
            <p:nvPr/>
          </p:nvGrpSpPr>
          <p:grpSpPr>
            <a:xfrm>
              <a:off x="1350647" y="3997260"/>
              <a:ext cx="2957997" cy="1948372"/>
              <a:chOff x="1350647" y="3997260"/>
              <a:chExt cx="2957997" cy="1948372"/>
            </a:xfrm>
          </p:grpSpPr>
          <p:sp>
            <p:nvSpPr>
              <p:cNvPr id="16" name="Isosceles Triangle 2">
                <a:extLst>
                  <a:ext uri="{FF2B5EF4-FFF2-40B4-BE49-F238E27FC236}">
                    <a16:creationId xmlns:a16="http://schemas.microsoft.com/office/drawing/2014/main" id="{AA5A768A-2796-4A56-8ED3-4B6D0034AE55}"/>
                  </a:ext>
                </a:extLst>
              </p:cNvPr>
              <p:cNvSpPr/>
              <p:nvPr/>
            </p:nvSpPr>
            <p:spPr>
              <a:xfrm>
                <a:off x="1350647" y="4033520"/>
                <a:ext cx="2620320" cy="1494646"/>
              </a:xfrm>
              <a:custGeom>
                <a:avLst/>
                <a:gdLst>
                  <a:gd name="connsiteX0" fmla="*/ 0 w 2620320"/>
                  <a:gd name="connsiteY0" fmla="*/ 1168074 h 1168074"/>
                  <a:gd name="connsiteX1" fmla="*/ 1310160 w 2620320"/>
                  <a:gd name="connsiteY1" fmla="*/ 0 h 1168074"/>
                  <a:gd name="connsiteX2" fmla="*/ 2620320 w 2620320"/>
                  <a:gd name="connsiteY2" fmla="*/ 1168074 h 1168074"/>
                  <a:gd name="connsiteX3" fmla="*/ 0 w 2620320"/>
                  <a:gd name="connsiteY3" fmla="*/ 1168074 h 1168074"/>
                  <a:gd name="connsiteX0" fmla="*/ 0 w 2620320"/>
                  <a:gd name="connsiteY0" fmla="*/ 1494646 h 1494646"/>
                  <a:gd name="connsiteX1" fmla="*/ 1780423 w 2620320"/>
                  <a:gd name="connsiteY1" fmla="*/ 0 h 1494646"/>
                  <a:gd name="connsiteX2" fmla="*/ 2620320 w 2620320"/>
                  <a:gd name="connsiteY2" fmla="*/ 1494646 h 1494646"/>
                  <a:gd name="connsiteX3" fmla="*/ 0 w 2620320"/>
                  <a:gd name="connsiteY3" fmla="*/ 1494646 h 1494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0320" h="1494646">
                    <a:moveTo>
                      <a:pt x="0" y="1494646"/>
                    </a:moveTo>
                    <a:lnTo>
                      <a:pt x="1780423" y="0"/>
                    </a:lnTo>
                    <a:lnTo>
                      <a:pt x="2620320" y="1494646"/>
                    </a:lnTo>
                    <a:lnTo>
                      <a:pt x="0" y="1494646"/>
                    </a:lnTo>
                    <a:close/>
                  </a:path>
                </a:pathLst>
              </a:cu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" name="Arc 4">
                <a:extLst>
                  <a:ext uri="{FF2B5EF4-FFF2-40B4-BE49-F238E27FC236}">
                    <a16:creationId xmlns:a16="http://schemas.microsoft.com/office/drawing/2014/main" id="{311E80FC-96C5-45BA-AA55-7CF4EB612BC6}"/>
                  </a:ext>
                </a:extLst>
              </p:cNvPr>
              <p:cNvSpPr/>
              <p:nvPr/>
            </p:nvSpPr>
            <p:spPr>
              <a:xfrm>
                <a:off x="1841810" y="5128579"/>
                <a:ext cx="718090" cy="457200"/>
              </a:xfrm>
              <a:custGeom>
                <a:avLst/>
                <a:gdLst>
                  <a:gd name="connsiteX0" fmla="*/ 725647 w 1451295"/>
                  <a:gd name="connsiteY0" fmla="*/ 0 h 914400"/>
                  <a:gd name="connsiteX1" fmla="*/ 1443737 w 1451295"/>
                  <a:gd name="connsiteY1" fmla="*/ 391382 h 914400"/>
                  <a:gd name="connsiteX2" fmla="*/ 725648 w 1451295"/>
                  <a:gd name="connsiteY2" fmla="*/ 457200 h 914400"/>
                  <a:gd name="connsiteX3" fmla="*/ 725647 w 1451295"/>
                  <a:gd name="connsiteY3" fmla="*/ 0 h 914400"/>
                  <a:gd name="connsiteX0" fmla="*/ 725647 w 1451295"/>
                  <a:gd name="connsiteY0" fmla="*/ 0 h 914400"/>
                  <a:gd name="connsiteX1" fmla="*/ 1443737 w 1451295"/>
                  <a:gd name="connsiteY1" fmla="*/ 391382 h 914400"/>
                  <a:gd name="connsiteX0" fmla="*/ 0 w 718090"/>
                  <a:gd name="connsiteY0" fmla="*/ 0 h 457200"/>
                  <a:gd name="connsiteX1" fmla="*/ 718090 w 718090"/>
                  <a:gd name="connsiteY1" fmla="*/ 391382 h 457200"/>
                  <a:gd name="connsiteX2" fmla="*/ 1 w 718090"/>
                  <a:gd name="connsiteY2" fmla="*/ 457200 h 457200"/>
                  <a:gd name="connsiteX3" fmla="*/ 0 w 718090"/>
                  <a:gd name="connsiteY3" fmla="*/ 0 h 457200"/>
                  <a:gd name="connsiteX0" fmla="*/ 0 w 718090"/>
                  <a:gd name="connsiteY0" fmla="*/ 0 h 457200"/>
                  <a:gd name="connsiteX1" fmla="*/ 313141 w 718090"/>
                  <a:gd name="connsiteY1" fmla="*/ 378319 h 457200"/>
                  <a:gd name="connsiteX0" fmla="*/ 0 w 718090"/>
                  <a:gd name="connsiteY0" fmla="*/ 0 h 457200"/>
                  <a:gd name="connsiteX1" fmla="*/ 718090 w 718090"/>
                  <a:gd name="connsiteY1" fmla="*/ 391382 h 457200"/>
                  <a:gd name="connsiteX2" fmla="*/ 1 w 718090"/>
                  <a:gd name="connsiteY2" fmla="*/ 457200 h 457200"/>
                  <a:gd name="connsiteX3" fmla="*/ 0 w 718090"/>
                  <a:gd name="connsiteY3" fmla="*/ 0 h 457200"/>
                  <a:gd name="connsiteX0" fmla="*/ 0 w 718090"/>
                  <a:gd name="connsiteY0" fmla="*/ 0 h 457200"/>
                  <a:gd name="connsiteX1" fmla="*/ 430706 w 718090"/>
                  <a:gd name="connsiteY1" fmla="*/ 404445 h 45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18090" h="457200" stroke="0" extrusionOk="0">
                    <a:moveTo>
                      <a:pt x="0" y="0"/>
                    </a:moveTo>
                    <a:cubicBezTo>
                      <a:pt x="360413" y="0"/>
                      <a:pt x="666205" y="166666"/>
                      <a:pt x="718090" y="391382"/>
                    </a:cubicBezTo>
                    <a:lnTo>
                      <a:pt x="1" y="457200"/>
                    </a:lnTo>
                    <a:cubicBezTo>
                      <a:pt x="1" y="304800"/>
                      <a:pt x="0" y="152400"/>
                      <a:pt x="0" y="0"/>
                    </a:cubicBezTo>
                    <a:close/>
                  </a:path>
                  <a:path w="718090" h="457200" fill="none">
                    <a:moveTo>
                      <a:pt x="0" y="0"/>
                    </a:moveTo>
                    <a:cubicBezTo>
                      <a:pt x="360413" y="0"/>
                      <a:pt x="378821" y="179729"/>
                      <a:pt x="430706" y="404445"/>
                    </a:cubicBezTo>
                  </a:path>
                </a:pathLst>
              </a:cu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" name="Title 1">
                <a:extLst>
                  <a:ext uri="{FF2B5EF4-FFF2-40B4-BE49-F238E27FC236}">
                    <a16:creationId xmlns:a16="http://schemas.microsoft.com/office/drawing/2014/main" id="{A7CC1261-8E7C-4A5C-AB53-898C88409D7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792001" y="4635085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θ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endParaRPr>
              </a:p>
            </p:txBody>
          </p:sp>
          <p:sp>
            <p:nvSpPr>
              <p:cNvPr id="19" name="Title 1">
                <a:extLst>
                  <a:ext uri="{FF2B5EF4-FFF2-40B4-BE49-F238E27FC236}">
                    <a16:creationId xmlns:a16="http://schemas.microsoft.com/office/drawing/2014/main" id="{EABFECD3-55FA-416A-8A2B-5069CC2F1DF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61258" y="5203024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10cm</a:t>
                </a:r>
              </a:p>
            </p:txBody>
          </p:sp>
          <p:sp>
            <p:nvSpPr>
              <p:cNvPr id="20" name="Title 1">
                <a:extLst>
                  <a:ext uri="{FF2B5EF4-FFF2-40B4-BE49-F238E27FC236}">
                    <a16:creationId xmlns:a16="http://schemas.microsoft.com/office/drawing/2014/main" id="{13ECC65C-16D0-4CDD-9808-A39032175C7A}"/>
                  </a:ext>
                </a:extLst>
              </p:cNvPr>
              <p:cNvSpPr txBox="1">
                <a:spLocks/>
              </p:cNvSpPr>
              <p:nvPr/>
            </p:nvSpPr>
            <p:spPr>
              <a:xfrm rot="3673749">
                <a:off x="3372390" y="4190906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12cm</a:t>
                </a:r>
              </a:p>
            </p:txBody>
          </p: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FF8F5D5-912E-4161-B2F2-1DF255669AD9}"/>
              </a:ext>
            </a:extLst>
          </p:cNvPr>
          <p:cNvGrpSpPr/>
          <p:nvPr/>
        </p:nvGrpSpPr>
        <p:grpSpPr>
          <a:xfrm>
            <a:off x="5482375" y="818590"/>
            <a:ext cx="2957997" cy="2031033"/>
            <a:chOff x="1350647" y="3914599"/>
            <a:chExt cx="2957997" cy="2031033"/>
          </a:xfrm>
        </p:grpSpPr>
        <p:sp>
          <p:nvSpPr>
            <p:cNvPr id="22" name="Title 1">
              <a:extLst>
                <a:ext uri="{FF2B5EF4-FFF2-40B4-BE49-F238E27FC236}">
                  <a16:creationId xmlns:a16="http://schemas.microsoft.com/office/drawing/2014/main" id="{ED6B6A09-FE69-44FA-9029-7B00D1C81DF6}"/>
                </a:ext>
              </a:extLst>
            </p:cNvPr>
            <p:cNvSpPr txBox="1">
              <a:spLocks/>
            </p:cNvSpPr>
            <p:nvPr/>
          </p:nvSpPr>
          <p:spPr>
            <a:xfrm rot="19199422">
              <a:off x="1624021" y="3914599"/>
              <a:ext cx="1129900" cy="742608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b">
              <a:normAutofit fontScale="975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7cm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05647235-4C9E-4F3F-9D9E-7FFEA61DD26F}"/>
                </a:ext>
              </a:extLst>
            </p:cNvPr>
            <p:cNvGrpSpPr/>
            <p:nvPr/>
          </p:nvGrpSpPr>
          <p:grpSpPr>
            <a:xfrm>
              <a:off x="1350647" y="3997260"/>
              <a:ext cx="2957997" cy="1948372"/>
              <a:chOff x="1350647" y="3997260"/>
              <a:chExt cx="2957997" cy="1948372"/>
            </a:xfrm>
          </p:grpSpPr>
          <p:sp>
            <p:nvSpPr>
              <p:cNvPr id="24" name="Isosceles Triangle 2">
                <a:extLst>
                  <a:ext uri="{FF2B5EF4-FFF2-40B4-BE49-F238E27FC236}">
                    <a16:creationId xmlns:a16="http://schemas.microsoft.com/office/drawing/2014/main" id="{8A695D69-5D2F-4C70-BFFF-52C4CD85796B}"/>
                  </a:ext>
                </a:extLst>
              </p:cNvPr>
              <p:cNvSpPr/>
              <p:nvPr/>
            </p:nvSpPr>
            <p:spPr>
              <a:xfrm>
                <a:off x="1350647" y="4033520"/>
                <a:ext cx="2620320" cy="1494646"/>
              </a:xfrm>
              <a:custGeom>
                <a:avLst/>
                <a:gdLst>
                  <a:gd name="connsiteX0" fmla="*/ 0 w 2620320"/>
                  <a:gd name="connsiteY0" fmla="*/ 1168074 h 1168074"/>
                  <a:gd name="connsiteX1" fmla="*/ 1310160 w 2620320"/>
                  <a:gd name="connsiteY1" fmla="*/ 0 h 1168074"/>
                  <a:gd name="connsiteX2" fmla="*/ 2620320 w 2620320"/>
                  <a:gd name="connsiteY2" fmla="*/ 1168074 h 1168074"/>
                  <a:gd name="connsiteX3" fmla="*/ 0 w 2620320"/>
                  <a:gd name="connsiteY3" fmla="*/ 1168074 h 1168074"/>
                  <a:gd name="connsiteX0" fmla="*/ 0 w 2620320"/>
                  <a:gd name="connsiteY0" fmla="*/ 1494646 h 1494646"/>
                  <a:gd name="connsiteX1" fmla="*/ 1780423 w 2620320"/>
                  <a:gd name="connsiteY1" fmla="*/ 0 h 1494646"/>
                  <a:gd name="connsiteX2" fmla="*/ 2620320 w 2620320"/>
                  <a:gd name="connsiteY2" fmla="*/ 1494646 h 1494646"/>
                  <a:gd name="connsiteX3" fmla="*/ 0 w 2620320"/>
                  <a:gd name="connsiteY3" fmla="*/ 1494646 h 1494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0320" h="1494646">
                    <a:moveTo>
                      <a:pt x="0" y="1494646"/>
                    </a:moveTo>
                    <a:lnTo>
                      <a:pt x="1780423" y="0"/>
                    </a:lnTo>
                    <a:lnTo>
                      <a:pt x="2620320" y="1494646"/>
                    </a:lnTo>
                    <a:lnTo>
                      <a:pt x="0" y="1494646"/>
                    </a:lnTo>
                    <a:close/>
                  </a:path>
                </a:pathLst>
              </a:cu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5" name="Arc 4">
                <a:extLst>
                  <a:ext uri="{FF2B5EF4-FFF2-40B4-BE49-F238E27FC236}">
                    <a16:creationId xmlns:a16="http://schemas.microsoft.com/office/drawing/2014/main" id="{8A779FC6-531B-4AF9-BCE2-9642DB64D291}"/>
                  </a:ext>
                </a:extLst>
              </p:cNvPr>
              <p:cNvSpPr/>
              <p:nvPr/>
            </p:nvSpPr>
            <p:spPr>
              <a:xfrm>
                <a:off x="1841810" y="5128579"/>
                <a:ext cx="718090" cy="457200"/>
              </a:xfrm>
              <a:custGeom>
                <a:avLst/>
                <a:gdLst>
                  <a:gd name="connsiteX0" fmla="*/ 725647 w 1451295"/>
                  <a:gd name="connsiteY0" fmla="*/ 0 h 914400"/>
                  <a:gd name="connsiteX1" fmla="*/ 1443737 w 1451295"/>
                  <a:gd name="connsiteY1" fmla="*/ 391382 h 914400"/>
                  <a:gd name="connsiteX2" fmla="*/ 725648 w 1451295"/>
                  <a:gd name="connsiteY2" fmla="*/ 457200 h 914400"/>
                  <a:gd name="connsiteX3" fmla="*/ 725647 w 1451295"/>
                  <a:gd name="connsiteY3" fmla="*/ 0 h 914400"/>
                  <a:gd name="connsiteX0" fmla="*/ 725647 w 1451295"/>
                  <a:gd name="connsiteY0" fmla="*/ 0 h 914400"/>
                  <a:gd name="connsiteX1" fmla="*/ 1443737 w 1451295"/>
                  <a:gd name="connsiteY1" fmla="*/ 391382 h 914400"/>
                  <a:gd name="connsiteX0" fmla="*/ 0 w 718090"/>
                  <a:gd name="connsiteY0" fmla="*/ 0 h 457200"/>
                  <a:gd name="connsiteX1" fmla="*/ 718090 w 718090"/>
                  <a:gd name="connsiteY1" fmla="*/ 391382 h 457200"/>
                  <a:gd name="connsiteX2" fmla="*/ 1 w 718090"/>
                  <a:gd name="connsiteY2" fmla="*/ 457200 h 457200"/>
                  <a:gd name="connsiteX3" fmla="*/ 0 w 718090"/>
                  <a:gd name="connsiteY3" fmla="*/ 0 h 457200"/>
                  <a:gd name="connsiteX0" fmla="*/ 0 w 718090"/>
                  <a:gd name="connsiteY0" fmla="*/ 0 h 457200"/>
                  <a:gd name="connsiteX1" fmla="*/ 313141 w 718090"/>
                  <a:gd name="connsiteY1" fmla="*/ 378319 h 457200"/>
                  <a:gd name="connsiteX0" fmla="*/ 0 w 718090"/>
                  <a:gd name="connsiteY0" fmla="*/ 0 h 457200"/>
                  <a:gd name="connsiteX1" fmla="*/ 718090 w 718090"/>
                  <a:gd name="connsiteY1" fmla="*/ 391382 h 457200"/>
                  <a:gd name="connsiteX2" fmla="*/ 1 w 718090"/>
                  <a:gd name="connsiteY2" fmla="*/ 457200 h 457200"/>
                  <a:gd name="connsiteX3" fmla="*/ 0 w 718090"/>
                  <a:gd name="connsiteY3" fmla="*/ 0 h 457200"/>
                  <a:gd name="connsiteX0" fmla="*/ 0 w 718090"/>
                  <a:gd name="connsiteY0" fmla="*/ 0 h 457200"/>
                  <a:gd name="connsiteX1" fmla="*/ 430706 w 718090"/>
                  <a:gd name="connsiteY1" fmla="*/ 404445 h 45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18090" h="457200" stroke="0" extrusionOk="0">
                    <a:moveTo>
                      <a:pt x="0" y="0"/>
                    </a:moveTo>
                    <a:cubicBezTo>
                      <a:pt x="360413" y="0"/>
                      <a:pt x="666205" y="166666"/>
                      <a:pt x="718090" y="391382"/>
                    </a:cubicBezTo>
                    <a:lnTo>
                      <a:pt x="1" y="457200"/>
                    </a:lnTo>
                    <a:cubicBezTo>
                      <a:pt x="1" y="304800"/>
                      <a:pt x="0" y="152400"/>
                      <a:pt x="0" y="0"/>
                    </a:cubicBezTo>
                    <a:close/>
                  </a:path>
                  <a:path w="718090" h="457200" fill="none">
                    <a:moveTo>
                      <a:pt x="0" y="0"/>
                    </a:moveTo>
                    <a:cubicBezTo>
                      <a:pt x="360413" y="0"/>
                      <a:pt x="378821" y="179729"/>
                      <a:pt x="430706" y="404445"/>
                    </a:cubicBezTo>
                  </a:path>
                </a:pathLst>
              </a:cu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6" name="Title 1">
                <a:extLst>
                  <a:ext uri="{FF2B5EF4-FFF2-40B4-BE49-F238E27FC236}">
                    <a16:creationId xmlns:a16="http://schemas.microsoft.com/office/drawing/2014/main" id="{88A01DA3-3081-43E6-A29B-DC2443F9373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792001" y="4635085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θ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endParaRPr>
              </a:p>
            </p:txBody>
          </p:sp>
          <p:sp>
            <p:nvSpPr>
              <p:cNvPr id="27" name="Title 1">
                <a:extLst>
                  <a:ext uri="{FF2B5EF4-FFF2-40B4-BE49-F238E27FC236}">
                    <a16:creationId xmlns:a16="http://schemas.microsoft.com/office/drawing/2014/main" id="{73714534-DB9B-43AE-B6B2-35F44C590DE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61258" y="5203024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10cm</a:t>
                </a:r>
              </a:p>
            </p:txBody>
          </p:sp>
          <p:sp>
            <p:nvSpPr>
              <p:cNvPr id="28" name="Title 1">
                <a:extLst>
                  <a:ext uri="{FF2B5EF4-FFF2-40B4-BE49-F238E27FC236}">
                    <a16:creationId xmlns:a16="http://schemas.microsoft.com/office/drawing/2014/main" id="{173EE729-E082-4FD7-8534-DC7D1CE75784}"/>
                  </a:ext>
                </a:extLst>
              </p:cNvPr>
              <p:cNvSpPr txBox="1">
                <a:spLocks/>
              </p:cNvSpPr>
              <p:nvPr/>
            </p:nvSpPr>
            <p:spPr>
              <a:xfrm rot="3673749">
                <a:off x="3372390" y="4190906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12cm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D3A54C2B-D369-4574-9720-BBBE6DBAE8CE}"/>
              </a:ext>
            </a:extLst>
          </p:cNvPr>
          <p:cNvGrpSpPr/>
          <p:nvPr/>
        </p:nvGrpSpPr>
        <p:grpSpPr>
          <a:xfrm>
            <a:off x="361735" y="191573"/>
            <a:ext cx="2957997" cy="2031033"/>
            <a:chOff x="1350647" y="3914599"/>
            <a:chExt cx="2957997" cy="2031033"/>
          </a:xfrm>
        </p:grpSpPr>
        <p:sp>
          <p:nvSpPr>
            <p:cNvPr id="22" name="Title 1">
              <a:extLst>
                <a:ext uri="{FF2B5EF4-FFF2-40B4-BE49-F238E27FC236}">
                  <a16:creationId xmlns:a16="http://schemas.microsoft.com/office/drawing/2014/main" id="{C3C97E6B-F7C7-4491-A1B0-B76A7EC8389F}"/>
                </a:ext>
              </a:extLst>
            </p:cNvPr>
            <p:cNvSpPr txBox="1">
              <a:spLocks/>
            </p:cNvSpPr>
            <p:nvPr/>
          </p:nvSpPr>
          <p:spPr>
            <a:xfrm rot="19199422">
              <a:off x="1624021" y="3914599"/>
              <a:ext cx="1129900" cy="742608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b">
              <a:normAutofit fontScale="975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6cm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80D19943-4A3E-418C-A4A1-1B857CEDD693}"/>
                </a:ext>
              </a:extLst>
            </p:cNvPr>
            <p:cNvGrpSpPr/>
            <p:nvPr/>
          </p:nvGrpSpPr>
          <p:grpSpPr>
            <a:xfrm>
              <a:off x="1350647" y="3997260"/>
              <a:ext cx="2957997" cy="1948372"/>
              <a:chOff x="1350647" y="3997260"/>
              <a:chExt cx="2957997" cy="1948372"/>
            </a:xfrm>
          </p:grpSpPr>
          <p:sp>
            <p:nvSpPr>
              <p:cNvPr id="24" name="Isosceles Triangle 2">
                <a:extLst>
                  <a:ext uri="{FF2B5EF4-FFF2-40B4-BE49-F238E27FC236}">
                    <a16:creationId xmlns:a16="http://schemas.microsoft.com/office/drawing/2014/main" id="{CB88FDD6-E371-4355-B3FD-E46D40525F68}"/>
                  </a:ext>
                </a:extLst>
              </p:cNvPr>
              <p:cNvSpPr/>
              <p:nvPr/>
            </p:nvSpPr>
            <p:spPr>
              <a:xfrm>
                <a:off x="1350647" y="4033520"/>
                <a:ext cx="2620320" cy="1494646"/>
              </a:xfrm>
              <a:custGeom>
                <a:avLst/>
                <a:gdLst>
                  <a:gd name="connsiteX0" fmla="*/ 0 w 2620320"/>
                  <a:gd name="connsiteY0" fmla="*/ 1168074 h 1168074"/>
                  <a:gd name="connsiteX1" fmla="*/ 1310160 w 2620320"/>
                  <a:gd name="connsiteY1" fmla="*/ 0 h 1168074"/>
                  <a:gd name="connsiteX2" fmla="*/ 2620320 w 2620320"/>
                  <a:gd name="connsiteY2" fmla="*/ 1168074 h 1168074"/>
                  <a:gd name="connsiteX3" fmla="*/ 0 w 2620320"/>
                  <a:gd name="connsiteY3" fmla="*/ 1168074 h 1168074"/>
                  <a:gd name="connsiteX0" fmla="*/ 0 w 2620320"/>
                  <a:gd name="connsiteY0" fmla="*/ 1494646 h 1494646"/>
                  <a:gd name="connsiteX1" fmla="*/ 1780423 w 2620320"/>
                  <a:gd name="connsiteY1" fmla="*/ 0 h 1494646"/>
                  <a:gd name="connsiteX2" fmla="*/ 2620320 w 2620320"/>
                  <a:gd name="connsiteY2" fmla="*/ 1494646 h 1494646"/>
                  <a:gd name="connsiteX3" fmla="*/ 0 w 2620320"/>
                  <a:gd name="connsiteY3" fmla="*/ 1494646 h 1494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0320" h="1494646">
                    <a:moveTo>
                      <a:pt x="0" y="1494646"/>
                    </a:moveTo>
                    <a:lnTo>
                      <a:pt x="1780423" y="0"/>
                    </a:lnTo>
                    <a:lnTo>
                      <a:pt x="2620320" y="1494646"/>
                    </a:lnTo>
                    <a:lnTo>
                      <a:pt x="0" y="1494646"/>
                    </a:lnTo>
                    <a:close/>
                  </a:path>
                </a:pathLst>
              </a:cu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5" name="Arc 4">
                <a:extLst>
                  <a:ext uri="{FF2B5EF4-FFF2-40B4-BE49-F238E27FC236}">
                    <a16:creationId xmlns:a16="http://schemas.microsoft.com/office/drawing/2014/main" id="{8ADED50C-B00C-4AF2-92AC-506F665742E3}"/>
                  </a:ext>
                </a:extLst>
              </p:cNvPr>
              <p:cNvSpPr/>
              <p:nvPr/>
            </p:nvSpPr>
            <p:spPr>
              <a:xfrm>
                <a:off x="1841810" y="5128579"/>
                <a:ext cx="718090" cy="457200"/>
              </a:xfrm>
              <a:custGeom>
                <a:avLst/>
                <a:gdLst>
                  <a:gd name="connsiteX0" fmla="*/ 725647 w 1451295"/>
                  <a:gd name="connsiteY0" fmla="*/ 0 h 914400"/>
                  <a:gd name="connsiteX1" fmla="*/ 1443737 w 1451295"/>
                  <a:gd name="connsiteY1" fmla="*/ 391382 h 914400"/>
                  <a:gd name="connsiteX2" fmla="*/ 725648 w 1451295"/>
                  <a:gd name="connsiteY2" fmla="*/ 457200 h 914400"/>
                  <a:gd name="connsiteX3" fmla="*/ 725647 w 1451295"/>
                  <a:gd name="connsiteY3" fmla="*/ 0 h 914400"/>
                  <a:gd name="connsiteX0" fmla="*/ 725647 w 1451295"/>
                  <a:gd name="connsiteY0" fmla="*/ 0 h 914400"/>
                  <a:gd name="connsiteX1" fmla="*/ 1443737 w 1451295"/>
                  <a:gd name="connsiteY1" fmla="*/ 391382 h 914400"/>
                  <a:gd name="connsiteX0" fmla="*/ 0 w 718090"/>
                  <a:gd name="connsiteY0" fmla="*/ 0 h 457200"/>
                  <a:gd name="connsiteX1" fmla="*/ 718090 w 718090"/>
                  <a:gd name="connsiteY1" fmla="*/ 391382 h 457200"/>
                  <a:gd name="connsiteX2" fmla="*/ 1 w 718090"/>
                  <a:gd name="connsiteY2" fmla="*/ 457200 h 457200"/>
                  <a:gd name="connsiteX3" fmla="*/ 0 w 718090"/>
                  <a:gd name="connsiteY3" fmla="*/ 0 h 457200"/>
                  <a:gd name="connsiteX0" fmla="*/ 0 w 718090"/>
                  <a:gd name="connsiteY0" fmla="*/ 0 h 457200"/>
                  <a:gd name="connsiteX1" fmla="*/ 313141 w 718090"/>
                  <a:gd name="connsiteY1" fmla="*/ 378319 h 457200"/>
                  <a:gd name="connsiteX0" fmla="*/ 0 w 718090"/>
                  <a:gd name="connsiteY0" fmla="*/ 0 h 457200"/>
                  <a:gd name="connsiteX1" fmla="*/ 718090 w 718090"/>
                  <a:gd name="connsiteY1" fmla="*/ 391382 h 457200"/>
                  <a:gd name="connsiteX2" fmla="*/ 1 w 718090"/>
                  <a:gd name="connsiteY2" fmla="*/ 457200 h 457200"/>
                  <a:gd name="connsiteX3" fmla="*/ 0 w 718090"/>
                  <a:gd name="connsiteY3" fmla="*/ 0 h 457200"/>
                  <a:gd name="connsiteX0" fmla="*/ 0 w 718090"/>
                  <a:gd name="connsiteY0" fmla="*/ 0 h 457200"/>
                  <a:gd name="connsiteX1" fmla="*/ 430706 w 718090"/>
                  <a:gd name="connsiteY1" fmla="*/ 404445 h 45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18090" h="457200" stroke="0" extrusionOk="0">
                    <a:moveTo>
                      <a:pt x="0" y="0"/>
                    </a:moveTo>
                    <a:cubicBezTo>
                      <a:pt x="360413" y="0"/>
                      <a:pt x="666205" y="166666"/>
                      <a:pt x="718090" y="391382"/>
                    </a:cubicBezTo>
                    <a:lnTo>
                      <a:pt x="1" y="457200"/>
                    </a:lnTo>
                    <a:cubicBezTo>
                      <a:pt x="1" y="304800"/>
                      <a:pt x="0" y="152400"/>
                      <a:pt x="0" y="0"/>
                    </a:cubicBezTo>
                    <a:close/>
                  </a:path>
                  <a:path w="718090" h="457200" fill="none">
                    <a:moveTo>
                      <a:pt x="0" y="0"/>
                    </a:moveTo>
                    <a:cubicBezTo>
                      <a:pt x="360413" y="0"/>
                      <a:pt x="378821" y="179729"/>
                      <a:pt x="430706" y="404445"/>
                    </a:cubicBezTo>
                  </a:path>
                </a:pathLst>
              </a:cu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6" name="Title 1">
                <a:extLst>
                  <a:ext uri="{FF2B5EF4-FFF2-40B4-BE49-F238E27FC236}">
                    <a16:creationId xmlns:a16="http://schemas.microsoft.com/office/drawing/2014/main" id="{F074025D-A56B-4945-A0B9-6EE8D050EAB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792001" y="4635085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θ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endParaRPr>
              </a:p>
            </p:txBody>
          </p:sp>
          <p:sp>
            <p:nvSpPr>
              <p:cNvPr id="27" name="Title 1">
                <a:extLst>
                  <a:ext uri="{FF2B5EF4-FFF2-40B4-BE49-F238E27FC236}">
                    <a16:creationId xmlns:a16="http://schemas.microsoft.com/office/drawing/2014/main" id="{ABE2FBAD-ED1D-4B83-A6C6-B9A5856DEEE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61258" y="5203024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5cm</a:t>
                </a:r>
              </a:p>
            </p:txBody>
          </p:sp>
          <p:sp>
            <p:nvSpPr>
              <p:cNvPr id="28" name="Title 1">
                <a:extLst>
                  <a:ext uri="{FF2B5EF4-FFF2-40B4-BE49-F238E27FC236}">
                    <a16:creationId xmlns:a16="http://schemas.microsoft.com/office/drawing/2014/main" id="{4CD1A539-1690-43B0-837B-FCD26AB30D57}"/>
                  </a:ext>
                </a:extLst>
              </p:cNvPr>
              <p:cNvSpPr txBox="1">
                <a:spLocks/>
              </p:cNvSpPr>
              <p:nvPr/>
            </p:nvSpPr>
            <p:spPr>
              <a:xfrm rot="3673749">
                <a:off x="3372390" y="4190906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4cm</a:t>
                </a:r>
              </a:p>
            </p:txBody>
          </p:sp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F11DAA1-81BA-4F27-B450-12BE32E35F3F}"/>
              </a:ext>
            </a:extLst>
          </p:cNvPr>
          <p:cNvGrpSpPr/>
          <p:nvPr/>
        </p:nvGrpSpPr>
        <p:grpSpPr>
          <a:xfrm>
            <a:off x="3421896" y="191573"/>
            <a:ext cx="2957997" cy="2031033"/>
            <a:chOff x="1350647" y="3914599"/>
            <a:chExt cx="2957997" cy="2031033"/>
          </a:xfrm>
        </p:grpSpPr>
        <p:sp>
          <p:nvSpPr>
            <p:cNvPr id="30" name="Title 1">
              <a:extLst>
                <a:ext uri="{FF2B5EF4-FFF2-40B4-BE49-F238E27FC236}">
                  <a16:creationId xmlns:a16="http://schemas.microsoft.com/office/drawing/2014/main" id="{F895AD95-6300-420C-9430-BE4AD23A2D7F}"/>
                </a:ext>
              </a:extLst>
            </p:cNvPr>
            <p:cNvSpPr txBox="1">
              <a:spLocks/>
            </p:cNvSpPr>
            <p:nvPr/>
          </p:nvSpPr>
          <p:spPr>
            <a:xfrm rot="19199422">
              <a:off x="1624021" y="3914599"/>
              <a:ext cx="1129900" cy="742608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b">
              <a:normAutofit fontScale="975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6cm</a:t>
              </a: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15A7B183-053F-4CD9-9A05-F05D1D9D76E3}"/>
                </a:ext>
              </a:extLst>
            </p:cNvPr>
            <p:cNvGrpSpPr/>
            <p:nvPr/>
          </p:nvGrpSpPr>
          <p:grpSpPr>
            <a:xfrm>
              <a:off x="1350647" y="3997260"/>
              <a:ext cx="2957997" cy="1948372"/>
              <a:chOff x="1350647" y="3997260"/>
              <a:chExt cx="2957997" cy="1948372"/>
            </a:xfrm>
          </p:grpSpPr>
          <p:sp>
            <p:nvSpPr>
              <p:cNvPr id="32" name="Isosceles Triangle 2">
                <a:extLst>
                  <a:ext uri="{FF2B5EF4-FFF2-40B4-BE49-F238E27FC236}">
                    <a16:creationId xmlns:a16="http://schemas.microsoft.com/office/drawing/2014/main" id="{161BFCEC-6E5D-4ADC-9031-74E92DDB80A2}"/>
                  </a:ext>
                </a:extLst>
              </p:cNvPr>
              <p:cNvSpPr/>
              <p:nvPr/>
            </p:nvSpPr>
            <p:spPr>
              <a:xfrm>
                <a:off x="1350647" y="4033520"/>
                <a:ext cx="2620320" cy="1494646"/>
              </a:xfrm>
              <a:custGeom>
                <a:avLst/>
                <a:gdLst>
                  <a:gd name="connsiteX0" fmla="*/ 0 w 2620320"/>
                  <a:gd name="connsiteY0" fmla="*/ 1168074 h 1168074"/>
                  <a:gd name="connsiteX1" fmla="*/ 1310160 w 2620320"/>
                  <a:gd name="connsiteY1" fmla="*/ 0 h 1168074"/>
                  <a:gd name="connsiteX2" fmla="*/ 2620320 w 2620320"/>
                  <a:gd name="connsiteY2" fmla="*/ 1168074 h 1168074"/>
                  <a:gd name="connsiteX3" fmla="*/ 0 w 2620320"/>
                  <a:gd name="connsiteY3" fmla="*/ 1168074 h 1168074"/>
                  <a:gd name="connsiteX0" fmla="*/ 0 w 2620320"/>
                  <a:gd name="connsiteY0" fmla="*/ 1494646 h 1494646"/>
                  <a:gd name="connsiteX1" fmla="*/ 1780423 w 2620320"/>
                  <a:gd name="connsiteY1" fmla="*/ 0 h 1494646"/>
                  <a:gd name="connsiteX2" fmla="*/ 2620320 w 2620320"/>
                  <a:gd name="connsiteY2" fmla="*/ 1494646 h 1494646"/>
                  <a:gd name="connsiteX3" fmla="*/ 0 w 2620320"/>
                  <a:gd name="connsiteY3" fmla="*/ 1494646 h 1494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0320" h="1494646">
                    <a:moveTo>
                      <a:pt x="0" y="1494646"/>
                    </a:moveTo>
                    <a:lnTo>
                      <a:pt x="1780423" y="0"/>
                    </a:lnTo>
                    <a:lnTo>
                      <a:pt x="2620320" y="1494646"/>
                    </a:lnTo>
                    <a:lnTo>
                      <a:pt x="0" y="1494646"/>
                    </a:lnTo>
                    <a:close/>
                  </a:path>
                </a:pathLst>
              </a:cu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3" name="Arc 4">
                <a:extLst>
                  <a:ext uri="{FF2B5EF4-FFF2-40B4-BE49-F238E27FC236}">
                    <a16:creationId xmlns:a16="http://schemas.microsoft.com/office/drawing/2014/main" id="{03C7C75D-EBCD-48FB-88B4-F827972D5022}"/>
                  </a:ext>
                </a:extLst>
              </p:cNvPr>
              <p:cNvSpPr/>
              <p:nvPr/>
            </p:nvSpPr>
            <p:spPr>
              <a:xfrm>
                <a:off x="1841810" y="5128579"/>
                <a:ext cx="718090" cy="457200"/>
              </a:xfrm>
              <a:custGeom>
                <a:avLst/>
                <a:gdLst>
                  <a:gd name="connsiteX0" fmla="*/ 725647 w 1451295"/>
                  <a:gd name="connsiteY0" fmla="*/ 0 h 914400"/>
                  <a:gd name="connsiteX1" fmla="*/ 1443737 w 1451295"/>
                  <a:gd name="connsiteY1" fmla="*/ 391382 h 914400"/>
                  <a:gd name="connsiteX2" fmla="*/ 725648 w 1451295"/>
                  <a:gd name="connsiteY2" fmla="*/ 457200 h 914400"/>
                  <a:gd name="connsiteX3" fmla="*/ 725647 w 1451295"/>
                  <a:gd name="connsiteY3" fmla="*/ 0 h 914400"/>
                  <a:gd name="connsiteX0" fmla="*/ 725647 w 1451295"/>
                  <a:gd name="connsiteY0" fmla="*/ 0 h 914400"/>
                  <a:gd name="connsiteX1" fmla="*/ 1443737 w 1451295"/>
                  <a:gd name="connsiteY1" fmla="*/ 391382 h 914400"/>
                  <a:gd name="connsiteX0" fmla="*/ 0 w 718090"/>
                  <a:gd name="connsiteY0" fmla="*/ 0 h 457200"/>
                  <a:gd name="connsiteX1" fmla="*/ 718090 w 718090"/>
                  <a:gd name="connsiteY1" fmla="*/ 391382 h 457200"/>
                  <a:gd name="connsiteX2" fmla="*/ 1 w 718090"/>
                  <a:gd name="connsiteY2" fmla="*/ 457200 h 457200"/>
                  <a:gd name="connsiteX3" fmla="*/ 0 w 718090"/>
                  <a:gd name="connsiteY3" fmla="*/ 0 h 457200"/>
                  <a:gd name="connsiteX0" fmla="*/ 0 w 718090"/>
                  <a:gd name="connsiteY0" fmla="*/ 0 h 457200"/>
                  <a:gd name="connsiteX1" fmla="*/ 313141 w 718090"/>
                  <a:gd name="connsiteY1" fmla="*/ 378319 h 457200"/>
                  <a:gd name="connsiteX0" fmla="*/ 0 w 718090"/>
                  <a:gd name="connsiteY0" fmla="*/ 0 h 457200"/>
                  <a:gd name="connsiteX1" fmla="*/ 718090 w 718090"/>
                  <a:gd name="connsiteY1" fmla="*/ 391382 h 457200"/>
                  <a:gd name="connsiteX2" fmla="*/ 1 w 718090"/>
                  <a:gd name="connsiteY2" fmla="*/ 457200 h 457200"/>
                  <a:gd name="connsiteX3" fmla="*/ 0 w 718090"/>
                  <a:gd name="connsiteY3" fmla="*/ 0 h 457200"/>
                  <a:gd name="connsiteX0" fmla="*/ 0 w 718090"/>
                  <a:gd name="connsiteY0" fmla="*/ 0 h 457200"/>
                  <a:gd name="connsiteX1" fmla="*/ 430706 w 718090"/>
                  <a:gd name="connsiteY1" fmla="*/ 404445 h 45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18090" h="457200" stroke="0" extrusionOk="0">
                    <a:moveTo>
                      <a:pt x="0" y="0"/>
                    </a:moveTo>
                    <a:cubicBezTo>
                      <a:pt x="360413" y="0"/>
                      <a:pt x="666205" y="166666"/>
                      <a:pt x="718090" y="391382"/>
                    </a:cubicBezTo>
                    <a:lnTo>
                      <a:pt x="1" y="457200"/>
                    </a:lnTo>
                    <a:cubicBezTo>
                      <a:pt x="1" y="304800"/>
                      <a:pt x="0" y="152400"/>
                      <a:pt x="0" y="0"/>
                    </a:cubicBezTo>
                    <a:close/>
                  </a:path>
                  <a:path w="718090" h="457200" fill="none">
                    <a:moveTo>
                      <a:pt x="0" y="0"/>
                    </a:moveTo>
                    <a:cubicBezTo>
                      <a:pt x="360413" y="0"/>
                      <a:pt x="378821" y="179729"/>
                      <a:pt x="430706" y="404445"/>
                    </a:cubicBezTo>
                  </a:path>
                </a:pathLst>
              </a:cu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4" name="Title 1">
                <a:extLst>
                  <a:ext uri="{FF2B5EF4-FFF2-40B4-BE49-F238E27FC236}">
                    <a16:creationId xmlns:a16="http://schemas.microsoft.com/office/drawing/2014/main" id="{B2FF338E-9D81-4A5E-B129-E17EA58FC36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792001" y="4635085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θ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endParaRPr>
              </a:p>
            </p:txBody>
          </p:sp>
          <p:sp>
            <p:nvSpPr>
              <p:cNvPr id="35" name="Title 1">
                <a:extLst>
                  <a:ext uri="{FF2B5EF4-FFF2-40B4-BE49-F238E27FC236}">
                    <a16:creationId xmlns:a16="http://schemas.microsoft.com/office/drawing/2014/main" id="{FF52C69D-BF2E-417E-B87C-84F00AC210E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61258" y="5203024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5cm</a:t>
                </a:r>
              </a:p>
            </p:txBody>
          </p:sp>
          <p:sp>
            <p:nvSpPr>
              <p:cNvPr id="36" name="Title 1">
                <a:extLst>
                  <a:ext uri="{FF2B5EF4-FFF2-40B4-BE49-F238E27FC236}">
                    <a16:creationId xmlns:a16="http://schemas.microsoft.com/office/drawing/2014/main" id="{4AA49DA1-C78F-4BAD-AC2F-E8751F381C55}"/>
                  </a:ext>
                </a:extLst>
              </p:cNvPr>
              <p:cNvSpPr txBox="1">
                <a:spLocks/>
              </p:cNvSpPr>
              <p:nvPr/>
            </p:nvSpPr>
            <p:spPr>
              <a:xfrm rot="3673749">
                <a:off x="3372390" y="4190906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8cm</a:t>
                </a:r>
              </a:p>
            </p:txBody>
          </p:sp>
        </p:grp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C17ED72-4822-42B1-858E-4FD12B3EBA1A}"/>
              </a:ext>
            </a:extLst>
          </p:cNvPr>
          <p:cNvGrpSpPr/>
          <p:nvPr/>
        </p:nvGrpSpPr>
        <p:grpSpPr>
          <a:xfrm>
            <a:off x="6356392" y="165264"/>
            <a:ext cx="2957997" cy="2031033"/>
            <a:chOff x="1350647" y="3914599"/>
            <a:chExt cx="2957997" cy="2031033"/>
          </a:xfrm>
        </p:grpSpPr>
        <p:sp>
          <p:nvSpPr>
            <p:cNvPr id="38" name="Title 1">
              <a:extLst>
                <a:ext uri="{FF2B5EF4-FFF2-40B4-BE49-F238E27FC236}">
                  <a16:creationId xmlns:a16="http://schemas.microsoft.com/office/drawing/2014/main" id="{C128D60E-2169-4104-8588-F8F49B37DEE6}"/>
                </a:ext>
              </a:extLst>
            </p:cNvPr>
            <p:cNvSpPr txBox="1">
              <a:spLocks/>
            </p:cNvSpPr>
            <p:nvPr/>
          </p:nvSpPr>
          <p:spPr>
            <a:xfrm rot="19199422">
              <a:off x="1624021" y="3914599"/>
              <a:ext cx="1129900" cy="742608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b">
              <a:normAutofit fontScale="975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6cm</a:t>
              </a: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7144C464-7C9F-41DF-AACD-7730193F0557}"/>
                </a:ext>
              </a:extLst>
            </p:cNvPr>
            <p:cNvGrpSpPr/>
            <p:nvPr/>
          </p:nvGrpSpPr>
          <p:grpSpPr>
            <a:xfrm>
              <a:off x="1350647" y="3997260"/>
              <a:ext cx="2957997" cy="1948372"/>
              <a:chOff x="1350647" y="3997260"/>
              <a:chExt cx="2957997" cy="1948372"/>
            </a:xfrm>
          </p:grpSpPr>
          <p:sp>
            <p:nvSpPr>
              <p:cNvPr id="40" name="Isosceles Triangle 2">
                <a:extLst>
                  <a:ext uri="{FF2B5EF4-FFF2-40B4-BE49-F238E27FC236}">
                    <a16:creationId xmlns:a16="http://schemas.microsoft.com/office/drawing/2014/main" id="{7CB9575C-8F5B-4A0F-9953-482BC8048B6C}"/>
                  </a:ext>
                </a:extLst>
              </p:cNvPr>
              <p:cNvSpPr/>
              <p:nvPr/>
            </p:nvSpPr>
            <p:spPr>
              <a:xfrm>
                <a:off x="1350647" y="4033520"/>
                <a:ext cx="2620320" cy="1494646"/>
              </a:xfrm>
              <a:custGeom>
                <a:avLst/>
                <a:gdLst>
                  <a:gd name="connsiteX0" fmla="*/ 0 w 2620320"/>
                  <a:gd name="connsiteY0" fmla="*/ 1168074 h 1168074"/>
                  <a:gd name="connsiteX1" fmla="*/ 1310160 w 2620320"/>
                  <a:gd name="connsiteY1" fmla="*/ 0 h 1168074"/>
                  <a:gd name="connsiteX2" fmla="*/ 2620320 w 2620320"/>
                  <a:gd name="connsiteY2" fmla="*/ 1168074 h 1168074"/>
                  <a:gd name="connsiteX3" fmla="*/ 0 w 2620320"/>
                  <a:gd name="connsiteY3" fmla="*/ 1168074 h 1168074"/>
                  <a:gd name="connsiteX0" fmla="*/ 0 w 2620320"/>
                  <a:gd name="connsiteY0" fmla="*/ 1494646 h 1494646"/>
                  <a:gd name="connsiteX1" fmla="*/ 1780423 w 2620320"/>
                  <a:gd name="connsiteY1" fmla="*/ 0 h 1494646"/>
                  <a:gd name="connsiteX2" fmla="*/ 2620320 w 2620320"/>
                  <a:gd name="connsiteY2" fmla="*/ 1494646 h 1494646"/>
                  <a:gd name="connsiteX3" fmla="*/ 0 w 2620320"/>
                  <a:gd name="connsiteY3" fmla="*/ 1494646 h 1494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0320" h="1494646">
                    <a:moveTo>
                      <a:pt x="0" y="1494646"/>
                    </a:moveTo>
                    <a:lnTo>
                      <a:pt x="1780423" y="0"/>
                    </a:lnTo>
                    <a:lnTo>
                      <a:pt x="2620320" y="1494646"/>
                    </a:lnTo>
                    <a:lnTo>
                      <a:pt x="0" y="1494646"/>
                    </a:lnTo>
                    <a:close/>
                  </a:path>
                </a:pathLst>
              </a:cu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1" name="Arc 4">
                <a:extLst>
                  <a:ext uri="{FF2B5EF4-FFF2-40B4-BE49-F238E27FC236}">
                    <a16:creationId xmlns:a16="http://schemas.microsoft.com/office/drawing/2014/main" id="{AE6D6029-9CFA-4E21-8A47-6DF44430EA5B}"/>
                  </a:ext>
                </a:extLst>
              </p:cNvPr>
              <p:cNvSpPr/>
              <p:nvPr/>
            </p:nvSpPr>
            <p:spPr>
              <a:xfrm rot="17130717">
                <a:off x="3249457" y="5037693"/>
                <a:ext cx="718090" cy="457200"/>
              </a:xfrm>
              <a:custGeom>
                <a:avLst/>
                <a:gdLst>
                  <a:gd name="connsiteX0" fmla="*/ 725647 w 1451295"/>
                  <a:gd name="connsiteY0" fmla="*/ 0 h 914400"/>
                  <a:gd name="connsiteX1" fmla="*/ 1443737 w 1451295"/>
                  <a:gd name="connsiteY1" fmla="*/ 391382 h 914400"/>
                  <a:gd name="connsiteX2" fmla="*/ 725648 w 1451295"/>
                  <a:gd name="connsiteY2" fmla="*/ 457200 h 914400"/>
                  <a:gd name="connsiteX3" fmla="*/ 725647 w 1451295"/>
                  <a:gd name="connsiteY3" fmla="*/ 0 h 914400"/>
                  <a:gd name="connsiteX0" fmla="*/ 725647 w 1451295"/>
                  <a:gd name="connsiteY0" fmla="*/ 0 h 914400"/>
                  <a:gd name="connsiteX1" fmla="*/ 1443737 w 1451295"/>
                  <a:gd name="connsiteY1" fmla="*/ 391382 h 914400"/>
                  <a:gd name="connsiteX0" fmla="*/ 0 w 718090"/>
                  <a:gd name="connsiteY0" fmla="*/ 0 h 457200"/>
                  <a:gd name="connsiteX1" fmla="*/ 718090 w 718090"/>
                  <a:gd name="connsiteY1" fmla="*/ 391382 h 457200"/>
                  <a:gd name="connsiteX2" fmla="*/ 1 w 718090"/>
                  <a:gd name="connsiteY2" fmla="*/ 457200 h 457200"/>
                  <a:gd name="connsiteX3" fmla="*/ 0 w 718090"/>
                  <a:gd name="connsiteY3" fmla="*/ 0 h 457200"/>
                  <a:gd name="connsiteX0" fmla="*/ 0 w 718090"/>
                  <a:gd name="connsiteY0" fmla="*/ 0 h 457200"/>
                  <a:gd name="connsiteX1" fmla="*/ 313141 w 718090"/>
                  <a:gd name="connsiteY1" fmla="*/ 378319 h 457200"/>
                  <a:gd name="connsiteX0" fmla="*/ 0 w 718090"/>
                  <a:gd name="connsiteY0" fmla="*/ 0 h 457200"/>
                  <a:gd name="connsiteX1" fmla="*/ 718090 w 718090"/>
                  <a:gd name="connsiteY1" fmla="*/ 391382 h 457200"/>
                  <a:gd name="connsiteX2" fmla="*/ 1 w 718090"/>
                  <a:gd name="connsiteY2" fmla="*/ 457200 h 457200"/>
                  <a:gd name="connsiteX3" fmla="*/ 0 w 718090"/>
                  <a:gd name="connsiteY3" fmla="*/ 0 h 457200"/>
                  <a:gd name="connsiteX0" fmla="*/ 0 w 718090"/>
                  <a:gd name="connsiteY0" fmla="*/ 0 h 457200"/>
                  <a:gd name="connsiteX1" fmla="*/ 430706 w 718090"/>
                  <a:gd name="connsiteY1" fmla="*/ 404445 h 45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18090" h="457200" stroke="0" extrusionOk="0">
                    <a:moveTo>
                      <a:pt x="0" y="0"/>
                    </a:moveTo>
                    <a:cubicBezTo>
                      <a:pt x="360413" y="0"/>
                      <a:pt x="666205" y="166666"/>
                      <a:pt x="718090" y="391382"/>
                    </a:cubicBezTo>
                    <a:lnTo>
                      <a:pt x="1" y="457200"/>
                    </a:lnTo>
                    <a:cubicBezTo>
                      <a:pt x="1" y="304800"/>
                      <a:pt x="0" y="152400"/>
                      <a:pt x="0" y="0"/>
                    </a:cubicBezTo>
                    <a:close/>
                  </a:path>
                  <a:path w="718090" h="457200" fill="none">
                    <a:moveTo>
                      <a:pt x="0" y="0"/>
                    </a:moveTo>
                    <a:cubicBezTo>
                      <a:pt x="360413" y="0"/>
                      <a:pt x="378821" y="179729"/>
                      <a:pt x="430706" y="404445"/>
                    </a:cubicBezTo>
                  </a:path>
                </a:pathLst>
              </a:cu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2" name="Title 1">
                <a:extLst>
                  <a:ext uri="{FF2B5EF4-FFF2-40B4-BE49-F238E27FC236}">
                    <a16:creationId xmlns:a16="http://schemas.microsoft.com/office/drawing/2014/main" id="{D527C7FD-D207-4AA9-BFE6-DFCAEB8C419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748729" y="4612443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θ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endParaRPr>
              </a:p>
            </p:txBody>
          </p:sp>
          <p:sp>
            <p:nvSpPr>
              <p:cNvPr id="43" name="Title 1">
                <a:extLst>
                  <a:ext uri="{FF2B5EF4-FFF2-40B4-BE49-F238E27FC236}">
                    <a16:creationId xmlns:a16="http://schemas.microsoft.com/office/drawing/2014/main" id="{31D7D7A4-95BE-498B-80DD-BDCB0CA8543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61258" y="5203024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5cm</a:t>
                </a:r>
              </a:p>
            </p:txBody>
          </p:sp>
          <p:sp>
            <p:nvSpPr>
              <p:cNvPr id="44" name="Title 1">
                <a:extLst>
                  <a:ext uri="{FF2B5EF4-FFF2-40B4-BE49-F238E27FC236}">
                    <a16:creationId xmlns:a16="http://schemas.microsoft.com/office/drawing/2014/main" id="{BE0369E2-A91B-417C-94A5-F553EEE9364A}"/>
                  </a:ext>
                </a:extLst>
              </p:cNvPr>
              <p:cNvSpPr txBox="1">
                <a:spLocks/>
              </p:cNvSpPr>
              <p:nvPr/>
            </p:nvSpPr>
            <p:spPr>
              <a:xfrm rot="3673749">
                <a:off x="3372390" y="4190906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8cm</a:t>
                </a:r>
              </a:p>
            </p:txBody>
          </p:sp>
        </p:grp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FA6F7DA6-DD00-4B7A-8C75-CA8110E5B384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sunday_panic</a:t>
            </a:r>
            <a:endParaRPr lang="en-GB" dirty="0">
              <a:solidFill>
                <a:schemeClr val="bg1"/>
              </a:solidFill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1FBD1DB-B31F-4D2B-ADCA-23E1EEDE1CB3}"/>
              </a:ext>
            </a:extLst>
          </p:cNvPr>
          <p:cNvGrpSpPr/>
          <p:nvPr/>
        </p:nvGrpSpPr>
        <p:grpSpPr>
          <a:xfrm>
            <a:off x="191346" y="2233590"/>
            <a:ext cx="2957997" cy="2031033"/>
            <a:chOff x="1350647" y="3914599"/>
            <a:chExt cx="2957997" cy="2031033"/>
          </a:xfrm>
        </p:grpSpPr>
        <p:sp>
          <p:nvSpPr>
            <p:cNvPr id="47" name="Title 1">
              <a:extLst>
                <a:ext uri="{FF2B5EF4-FFF2-40B4-BE49-F238E27FC236}">
                  <a16:creationId xmlns:a16="http://schemas.microsoft.com/office/drawing/2014/main" id="{59493982-E2E4-446C-A310-C070CF1D1C2A}"/>
                </a:ext>
              </a:extLst>
            </p:cNvPr>
            <p:cNvSpPr txBox="1">
              <a:spLocks/>
            </p:cNvSpPr>
            <p:nvPr/>
          </p:nvSpPr>
          <p:spPr>
            <a:xfrm rot="19199422">
              <a:off x="1624021" y="3914599"/>
              <a:ext cx="1129900" cy="742608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b">
              <a:normAutofit fontScale="975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8cm</a:t>
              </a:r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479E49E0-1109-4D8A-87B6-F9DE2CFBEAFC}"/>
                </a:ext>
              </a:extLst>
            </p:cNvPr>
            <p:cNvGrpSpPr/>
            <p:nvPr/>
          </p:nvGrpSpPr>
          <p:grpSpPr>
            <a:xfrm>
              <a:off x="1350647" y="3997260"/>
              <a:ext cx="2957997" cy="1948372"/>
              <a:chOff x="1350647" y="3997260"/>
              <a:chExt cx="2957997" cy="1948372"/>
            </a:xfrm>
          </p:grpSpPr>
          <p:sp>
            <p:nvSpPr>
              <p:cNvPr id="49" name="Isosceles Triangle 2">
                <a:extLst>
                  <a:ext uri="{FF2B5EF4-FFF2-40B4-BE49-F238E27FC236}">
                    <a16:creationId xmlns:a16="http://schemas.microsoft.com/office/drawing/2014/main" id="{035DAAA9-BFA9-417C-A8BD-45A7027BE6F3}"/>
                  </a:ext>
                </a:extLst>
              </p:cNvPr>
              <p:cNvSpPr/>
              <p:nvPr/>
            </p:nvSpPr>
            <p:spPr>
              <a:xfrm>
                <a:off x="1350647" y="4033520"/>
                <a:ext cx="2620320" cy="1494646"/>
              </a:xfrm>
              <a:custGeom>
                <a:avLst/>
                <a:gdLst>
                  <a:gd name="connsiteX0" fmla="*/ 0 w 2620320"/>
                  <a:gd name="connsiteY0" fmla="*/ 1168074 h 1168074"/>
                  <a:gd name="connsiteX1" fmla="*/ 1310160 w 2620320"/>
                  <a:gd name="connsiteY1" fmla="*/ 0 h 1168074"/>
                  <a:gd name="connsiteX2" fmla="*/ 2620320 w 2620320"/>
                  <a:gd name="connsiteY2" fmla="*/ 1168074 h 1168074"/>
                  <a:gd name="connsiteX3" fmla="*/ 0 w 2620320"/>
                  <a:gd name="connsiteY3" fmla="*/ 1168074 h 1168074"/>
                  <a:gd name="connsiteX0" fmla="*/ 0 w 2620320"/>
                  <a:gd name="connsiteY0" fmla="*/ 1494646 h 1494646"/>
                  <a:gd name="connsiteX1" fmla="*/ 1780423 w 2620320"/>
                  <a:gd name="connsiteY1" fmla="*/ 0 h 1494646"/>
                  <a:gd name="connsiteX2" fmla="*/ 2620320 w 2620320"/>
                  <a:gd name="connsiteY2" fmla="*/ 1494646 h 1494646"/>
                  <a:gd name="connsiteX3" fmla="*/ 0 w 2620320"/>
                  <a:gd name="connsiteY3" fmla="*/ 1494646 h 1494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0320" h="1494646">
                    <a:moveTo>
                      <a:pt x="0" y="1494646"/>
                    </a:moveTo>
                    <a:lnTo>
                      <a:pt x="1780423" y="0"/>
                    </a:lnTo>
                    <a:lnTo>
                      <a:pt x="2620320" y="1494646"/>
                    </a:lnTo>
                    <a:lnTo>
                      <a:pt x="0" y="1494646"/>
                    </a:lnTo>
                    <a:close/>
                  </a:path>
                </a:pathLst>
              </a:cu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0" name="Arc 4">
                <a:extLst>
                  <a:ext uri="{FF2B5EF4-FFF2-40B4-BE49-F238E27FC236}">
                    <a16:creationId xmlns:a16="http://schemas.microsoft.com/office/drawing/2014/main" id="{68FCEC58-4DB0-44AD-A188-29A3F03D93CD}"/>
                  </a:ext>
                </a:extLst>
              </p:cNvPr>
              <p:cNvSpPr/>
              <p:nvPr/>
            </p:nvSpPr>
            <p:spPr>
              <a:xfrm>
                <a:off x="1841810" y="5128579"/>
                <a:ext cx="718090" cy="457200"/>
              </a:xfrm>
              <a:custGeom>
                <a:avLst/>
                <a:gdLst>
                  <a:gd name="connsiteX0" fmla="*/ 725647 w 1451295"/>
                  <a:gd name="connsiteY0" fmla="*/ 0 h 914400"/>
                  <a:gd name="connsiteX1" fmla="*/ 1443737 w 1451295"/>
                  <a:gd name="connsiteY1" fmla="*/ 391382 h 914400"/>
                  <a:gd name="connsiteX2" fmla="*/ 725648 w 1451295"/>
                  <a:gd name="connsiteY2" fmla="*/ 457200 h 914400"/>
                  <a:gd name="connsiteX3" fmla="*/ 725647 w 1451295"/>
                  <a:gd name="connsiteY3" fmla="*/ 0 h 914400"/>
                  <a:gd name="connsiteX0" fmla="*/ 725647 w 1451295"/>
                  <a:gd name="connsiteY0" fmla="*/ 0 h 914400"/>
                  <a:gd name="connsiteX1" fmla="*/ 1443737 w 1451295"/>
                  <a:gd name="connsiteY1" fmla="*/ 391382 h 914400"/>
                  <a:gd name="connsiteX0" fmla="*/ 0 w 718090"/>
                  <a:gd name="connsiteY0" fmla="*/ 0 h 457200"/>
                  <a:gd name="connsiteX1" fmla="*/ 718090 w 718090"/>
                  <a:gd name="connsiteY1" fmla="*/ 391382 h 457200"/>
                  <a:gd name="connsiteX2" fmla="*/ 1 w 718090"/>
                  <a:gd name="connsiteY2" fmla="*/ 457200 h 457200"/>
                  <a:gd name="connsiteX3" fmla="*/ 0 w 718090"/>
                  <a:gd name="connsiteY3" fmla="*/ 0 h 457200"/>
                  <a:gd name="connsiteX0" fmla="*/ 0 w 718090"/>
                  <a:gd name="connsiteY0" fmla="*/ 0 h 457200"/>
                  <a:gd name="connsiteX1" fmla="*/ 313141 w 718090"/>
                  <a:gd name="connsiteY1" fmla="*/ 378319 h 457200"/>
                  <a:gd name="connsiteX0" fmla="*/ 0 w 718090"/>
                  <a:gd name="connsiteY0" fmla="*/ 0 h 457200"/>
                  <a:gd name="connsiteX1" fmla="*/ 718090 w 718090"/>
                  <a:gd name="connsiteY1" fmla="*/ 391382 h 457200"/>
                  <a:gd name="connsiteX2" fmla="*/ 1 w 718090"/>
                  <a:gd name="connsiteY2" fmla="*/ 457200 h 457200"/>
                  <a:gd name="connsiteX3" fmla="*/ 0 w 718090"/>
                  <a:gd name="connsiteY3" fmla="*/ 0 h 457200"/>
                  <a:gd name="connsiteX0" fmla="*/ 0 w 718090"/>
                  <a:gd name="connsiteY0" fmla="*/ 0 h 457200"/>
                  <a:gd name="connsiteX1" fmla="*/ 430706 w 718090"/>
                  <a:gd name="connsiteY1" fmla="*/ 404445 h 45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18090" h="457200" stroke="0" extrusionOk="0">
                    <a:moveTo>
                      <a:pt x="0" y="0"/>
                    </a:moveTo>
                    <a:cubicBezTo>
                      <a:pt x="360413" y="0"/>
                      <a:pt x="666205" y="166666"/>
                      <a:pt x="718090" y="391382"/>
                    </a:cubicBezTo>
                    <a:lnTo>
                      <a:pt x="1" y="457200"/>
                    </a:lnTo>
                    <a:cubicBezTo>
                      <a:pt x="1" y="304800"/>
                      <a:pt x="0" y="152400"/>
                      <a:pt x="0" y="0"/>
                    </a:cubicBezTo>
                    <a:close/>
                  </a:path>
                  <a:path w="718090" h="457200" fill="none">
                    <a:moveTo>
                      <a:pt x="0" y="0"/>
                    </a:moveTo>
                    <a:cubicBezTo>
                      <a:pt x="360413" y="0"/>
                      <a:pt x="378821" y="179729"/>
                      <a:pt x="430706" y="404445"/>
                    </a:cubicBezTo>
                  </a:path>
                </a:pathLst>
              </a:cu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1" name="Title 1">
                <a:extLst>
                  <a:ext uri="{FF2B5EF4-FFF2-40B4-BE49-F238E27FC236}">
                    <a16:creationId xmlns:a16="http://schemas.microsoft.com/office/drawing/2014/main" id="{0424993A-562E-4464-90AF-02D2B8F5209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792001" y="4635085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θ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endParaRPr>
              </a:p>
            </p:txBody>
          </p:sp>
          <p:sp>
            <p:nvSpPr>
              <p:cNvPr id="52" name="Title 1">
                <a:extLst>
                  <a:ext uri="{FF2B5EF4-FFF2-40B4-BE49-F238E27FC236}">
                    <a16:creationId xmlns:a16="http://schemas.microsoft.com/office/drawing/2014/main" id="{A72ABFE9-B942-421D-9DF9-F22F879A82E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61258" y="5203024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8cm</a:t>
                </a:r>
              </a:p>
            </p:txBody>
          </p:sp>
          <p:sp>
            <p:nvSpPr>
              <p:cNvPr id="53" name="Title 1">
                <a:extLst>
                  <a:ext uri="{FF2B5EF4-FFF2-40B4-BE49-F238E27FC236}">
                    <a16:creationId xmlns:a16="http://schemas.microsoft.com/office/drawing/2014/main" id="{22F723D2-EF9A-4B72-9CC0-215115864690}"/>
                  </a:ext>
                </a:extLst>
              </p:cNvPr>
              <p:cNvSpPr txBox="1">
                <a:spLocks/>
              </p:cNvSpPr>
              <p:nvPr/>
            </p:nvSpPr>
            <p:spPr>
              <a:xfrm rot="3673749">
                <a:off x="3372390" y="4190906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7cm</a:t>
                </a:r>
              </a:p>
            </p:txBody>
          </p:sp>
        </p:grp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C299CDA-6C10-4ADE-AB7E-39D0E1EC5660}"/>
              </a:ext>
            </a:extLst>
          </p:cNvPr>
          <p:cNvGrpSpPr/>
          <p:nvPr/>
        </p:nvGrpSpPr>
        <p:grpSpPr>
          <a:xfrm>
            <a:off x="3251507" y="2233590"/>
            <a:ext cx="2957997" cy="2031033"/>
            <a:chOff x="1350647" y="3914599"/>
            <a:chExt cx="2957997" cy="2031033"/>
          </a:xfrm>
        </p:grpSpPr>
        <p:sp>
          <p:nvSpPr>
            <p:cNvPr id="55" name="Title 1">
              <a:extLst>
                <a:ext uri="{FF2B5EF4-FFF2-40B4-BE49-F238E27FC236}">
                  <a16:creationId xmlns:a16="http://schemas.microsoft.com/office/drawing/2014/main" id="{BC7A6487-FE3E-46D2-A923-AAE561A8CE3D}"/>
                </a:ext>
              </a:extLst>
            </p:cNvPr>
            <p:cNvSpPr txBox="1">
              <a:spLocks/>
            </p:cNvSpPr>
            <p:nvPr/>
          </p:nvSpPr>
          <p:spPr>
            <a:xfrm rot="19199422">
              <a:off x="1624021" y="3914599"/>
              <a:ext cx="1129900" cy="742608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b">
              <a:normAutofit fontScale="975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8cm</a:t>
              </a:r>
            </a:p>
          </p:txBody>
        </p: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817FA138-B7EC-42D0-BB28-5D1C56871F31}"/>
                </a:ext>
              </a:extLst>
            </p:cNvPr>
            <p:cNvGrpSpPr/>
            <p:nvPr/>
          </p:nvGrpSpPr>
          <p:grpSpPr>
            <a:xfrm>
              <a:off x="1350647" y="3997260"/>
              <a:ext cx="2957997" cy="1948372"/>
              <a:chOff x="1350647" y="3997260"/>
              <a:chExt cx="2957997" cy="1948372"/>
            </a:xfrm>
          </p:grpSpPr>
          <p:sp>
            <p:nvSpPr>
              <p:cNvPr id="57" name="Isosceles Triangle 2">
                <a:extLst>
                  <a:ext uri="{FF2B5EF4-FFF2-40B4-BE49-F238E27FC236}">
                    <a16:creationId xmlns:a16="http://schemas.microsoft.com/office/drawing/2014/main" id="{1CF5E2A2-CDD7-4278-922D-4AE7835E6C1C}"/>
                  </a:ext>
                </a:extLst>
              </p:cNvPr>
              <p:cNvSpPr/>
              <p:nvPr/>
            </p:nvSpPr>
            <p:spPr>
              <a:xfrm>
                <a:off x="1350647" y="4033520"/>
                <a:ext cx="2620320" cy="1494646"/>
              </a:xfrm>
              <a:custGeom>
                <a:avLst/>
                <a:gdLst>
                  <a:gd name="connsiteX0" fmla="*/ 0 w 2620320"/>
                  <a:gd name="connsiteY0" fmla="*/ 1168074 h 1168074"/>
                  <a:gd name="connsiteX1" fmla="*/ 1310160 w 2620320"/>
                  <a:gd name="connsiteY1" fmla="*/ 0 h 1168074"/>
                  <a:gd name="connsiteX2" fmla="*/ 2620320 w 2620320"/>
                  <a:gd name="connsiteY2" fmla="*/ 1168074 h 1168074"/>
                  <a:gd name="connsiteX3" fmla="*/ 0 w 2620320"/>
                  <a:gd name="connsiteY3" fmla="*/ 1168074 h 1168074"/>
                  <a:gd name="connsiteX0" fmla="*/ 0 w 2620320"/>
                  <a:gd name="connsiteY0" fmla="*/ 1494646 h 1494646"/>
                  <a:gd name="connsiteX1" fmla="*/ 1780423 w 2620320"/>
                  <a:gd name="connsiteY1" fmla="*/ 0 h 1494646"/>
                  <a:gd name="connsiteX2" fmla="*/ 2620320 w 2620320"/>
                  <a:gd name="connsiteY2" fmla="*/ 1494646 h 1494646"/>
                  <a:gd name="connsiteX3" fmla="*/ 0 w 2620320"/>
                  <a:gd name="connsiteY3" fmla="*/ 1494646 h 1494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0320" h="1494646">
                    <a:moveTo>
                      <a:pt x="0" y="1494646"/>
                    </a:moveTo>
                    <a:lnTo>
                      <a:pt x="1780423" y="0"/>
                    </a:lnTo>
                    <a:lnTo>
                      <a:pt x="2620320" y="1494646"/>
                    </a:lnTo>
                    <a:lnTo>
                      <a:pt x="0" y="1494646"/>
                    </a:lnTo>
                    <a:close/>
                  </a:path>
                </a:pathLst>
              </a:cu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8" name="Arc 4">
                <a:extLst>
                  <a:ext uri="{FF2B5EF4-FFF2-40B4-BE49-F238E27FC236}">
                    <a16:creationId xmlns:a16="http://schemas.microsoft.com/office/drawing/2014/main" id="{EF581E13-2C93-408A-94B9-C0B796552974}"/>
                  </a:ext>
                </a:extLst>
              </p:cNvPr>
              <p:cNvSpPr/>
              <p:nvPr/>
            </p:nvSpPr>
            <p:spPr>
              <a:xfrm>
                <a:off x="1841810" y="5128579"/>
                <a:ext cx="718090" cy="457200"/>
              </a:xfrm>
              <a:custGeom>
                <a:avLst/>
                <a:gdLst>
                  <a:gd name="connsiteX0" fmla="*/ 725647 w 1451295"/>
                  <a:gd name="connsiteY0" fmla="*/ 0 h 914400"/>
                  <a:gd name="connsiteX1" fmla="*/ 1443737 w 1451295"/>
                  <a:gd name="connsiteY1" fmla="*/ 391382 h 914400"/>
                  <a:gd name="connsiteX2" fmla="*/ 725648 w 1451295"/>
                  <a:gd name="connsiteY2" fmla="*/ 457200 h 914400"/>
                  <a:gd name="connsiteX3" fmla="*/ 725647 w 1451295"/>
                  <a:gd name="connsiteY3" fmla="*/ 0 h 914400"/>
                  <a:gd name="connsiteX0" fmla="*/ 725647 w 1451295"/>
                  <a:gd name="connsiteY0" fmla="*/ 0 h 914400"/>
                  <a:gd name="connsiteX1" fmla="*/ 1443737 w 1451295"/>
                  <a:gd name="connsiteY1" fmla="*/ 391382 h 914400"/>
                  <a:gd name="connsiteX0" fmla="*/ 0 w 718090"/>
                  <a:gd name="connsiteY0" fmla="*/ 0 h 457200"/>
                  <a:gd name="connsiteX1" fmla="*/ 718090 w 718090"/>
                  <a:gd name="connsiteY1" fmla="*/ 391382 h 457200"/>
                  <a:gd name="connsiteX2" fmla="*/ 1 w 718090"/>
                  <a:gd name="connsiteY2" fmla="*/ 457200 h 457200"/>
                  <a:gd name="connsiteX3" fmla="*/ 0 w 718090"/>
                  <a:gd name="connsiteY3" fmla="*/ 0 h 457200"/>
                  <a:gd name="connsiteX0" fmla="*/ 0 w 718090"/>
                  <a:gd name="connsiteY0" fmla="*/ 0 h 457200"/>
                  <a:gd name="connsiteX1" fmla="*/ 313141 w 718090"/>
                  <a:gd name="connsiteY1" fmla="*/ 378319 h 457200"/>
                  <a:gd name="connsiteX0" fmla="*/ 0 w 718090"/>
                  <a:gd name="connsiteY0" fmla="*/ 0 h 457200"/>
                  <a:gd name="connsiteX1" fmla="*/ 718090 w 718090"/>
                  <a:gd name="connsiteY1" fmla="*/ 391382 h 457200"/>
                  <a:gd name="connsiteX2" fmla="*/ 1 w 718090"/>
                  <a:gd name="connsiteY2" fmla="*/ 457200 h 457200"/>
                  <a:gd name="connsiteX3" fmla="*/ 0 w 718090"/>
                  <a:gd name="connsiteY3" fmla="*/ 0 h 457200"/>
                  <a:gd name="connsiteX0" fmla="*/ 0 w 718090"/>
                  <a:gd name="connsiteY0" fmla="*/ 0 h 457200"/>
                  <a:gd name="connsiteX1" fmla="*/ 430706 w 718090"/>
                  <a:gd name="connsiteY1" fmla="*/ 404445 h 45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18090" h="457200" stroke="0" extrusionOk="0">
                    <a:moveTo>
                      <a:pt x="0" y="0"/>
                    </a:moveTo>
                    <a:cubicBezTo>
                      <a:pt x="360413" y="0"/>
                      <a:pt x="666205" y="166666"/>
                      <a:pt x="718090" y="391382"/>
                    </a:cubicBezTo>
                    <a:lnTo>
                      <a:pt x="1" y="457200"/>
                    </a:lnTo>
                    <a:cubicBezTo>
                      <a:pt x="1" y="304800"/>
                      <a:pt x="0" y="152400"/>
                      <a:pt x="0" y="0"/>
                    </a:cubicBezTo>
                    <a:close/>
                  </a:path>
                  <a:path w="718090" h="457200" fill="none">
                    <a:moveTo>
                      <a:pt x="0" y="0"/>
                    </a:moveTo>
                    <a:cubicBezTo>
                      <a:pt x="360413" y="0"/>
                      <a:pt x="378821" y="179729"/>
                      <a:pt x="430706" y="404445"/>
                    </a:cubicBezTo>
                  </a:path>
                </a:pathLst>
              </a:cu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9" name="Title 1">
                <a:extLst>
                  <a:ext uri="{FF2B5EF4-FFF2-40B4-BE49-F238E27FC236}">
                    <a16:creationId xmlns:a16="http://schemas.microsoft.com/office/drawing/2014/main" id="{A09FAEEA-8F8A-40CD-A559-3430DB838A9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792001" y="4635085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θ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endParaRPr>
              </a:p>
            </p:txBody>
          </p:sp>
          <p:sp>
            <p:nvSpPr>
              <p:cNvPr id="60" name="Title 1">
                <a:extLst>
                  <a:ext uri="{FF2B5EF4-FFF2-40B4-BE49-F238E27FC236}">
                    <a16:creationId xmlns:a16="http://schemas.microsoft.com/office/drawing/2014/main" id="{8D0C5B0B-A56C-41E4-AAD6-3E6A7B8A9C4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61258" y="5203024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8cm</a:t>
                </a:r>
              </a:p>
            </p:txBody>
          </p:sp>
          <p:sp>
            <p:nvSpPr>
              <p:cNvPr id="61" name="Title 1">
                <a:extLst>
                  <a:ext uri="{FF2B5EF4-FFF2-40B4-BE49-F238E27FC236}">
                    <a16:creationId xmlns:a16="http://schemas.microsoft.com/office/drawing/2014/main" id="{A10BB755-FE74-4363-8F3F-E9C158E39B56}"/>
                  </a:ext>
                </a:extLst>
              </p:cNvPr>
              <p:cNvSpPr txBox="1">
                <a:spLocks/>
              </p:cNvSpPr>
              <p:nvPr/>
            </p:nvSpPr>
            <p:spPr>
              <a:xfrm rot="3673749">
                <a:off x="3372390" y="4190906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8cm</a:t>
                </a:r>
              </a:p>
            </p:txBody>
          </p:sp>
        </p:grp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AF8F99E5-B86F-4791-A498-8B790A1ADB3C}"/>
              </a:ext>
            </a:extLst>
          </p:cNvPr>
          <p:cNvGrpSpPr/>
          <p:nvPr/>
        </p:nvGrpSpPr>
        <p:grpSpPr>
          <a:xfrm>
            <a:off x="6186003" y="2207281"/>
            <a:ext cx="2957997" cy="2031033"/>
            <a:chOff x="1350647" y="3914599"/>
            <a:chExt cx="2957997" cy="2031033"/>
          </a:xfrm>
        </p:grpSpPr>
        <p:sp>
          <p:nvSpPr>
            <p:cNvPr id="63" name="Title 1">
              <a:extLst>
                <a:ext uri="{FF2B5EF4-FFF2-40B4-BE49-F238E27FC236}">
                  <a16:creationId xmlns:a16="http://schemas.microsoft.com/office/drawing/2014/main" id="{8F7BF99F-3D27-4EA4-8F8E-6B2B689A581E}"/>
                </a:ext>
              </a:extLst>
            </p:cNvPr>
            <p:cNvSpPr txBox="1">
              <a:spLocks/>
            </p:cNvSpPr>
            <p:nvPr/>
          </p:nvSpPr>
          <p:spPr>
            <a:xfrm rot="19199422">
              <a:off x="1624021" y="3914599"/>
              <a:ext cx="1129900" cy="742608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b">
              <a:normAutofit fontScale="975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8cm</a:t>
              </a:r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89D4AC40-5E97-4E9E-AA08-49AD816EF704}"/>
                </a:ext>
              </a:extLst>
            </p:cNvPr>
            <p:cNvGrpSpPr/>
            <p:nvPr/>
          </p:nvGrpSpPr>
          <p:grpSpPr>
            <a:xfrm>
              <a:off x="1350647" y="3997260"/>
              <a:ext cx="2957997" cy="1948372"/>
              <a:chOff x="1350647" y="3997260"/>
              <a:chExt cx="2957997" cy="1948372"/>
            </a:xfrm>
          </p:grpSpPr>
          <p:sp>
            <p:nvSpPr>
              <p:cNvPr id="65" name="Isosceles Triangle 2">
                <a:extLst>
                  <a:ext uri="{FF2B5EF4-FFF2-40B4-BE49-F238E27FC236}">
                    <a16:creationId xmlns:a16="http://schemas.microsoft.com/office/drawing/2014/main" id="{1BD4B5C6-484F-4846-BA6F-3387A5AF4B94}"/>
                  </a:ext>
                </a:extLst>
              </p:cNvPr>
              <p:cNvSpPr/>
              <p:nvPr/>
            </p:nvSpPr>
            <p:spPr>
              <a:xfrm>
                <a:off x="1350647" y="4033520"/>
                <a:ext cx="2620320" cy="1494646"/>
              </a:xfrm>
              <a:custGeom>
                <a:avLst/>
                <a:gdLst>
                  <a:gd name="connsiteX0" fmla="*/ 0 w 2620320"/>
                  <a:gd name="connsiteY0" fmla="*/ 1168074 h 1168074"/>
                  <a:gd name="connsiteX1" fmla="*/ 1310160 w 2620320"/>
                  <a:gd name="connsiteY1" fmla="*/ 0 h 1168074"/>
                  <a:gd name="connsiteX2" fmla="*/ 2620320 w 2620320"/>
                  <a:gd name="connsiteY2" fmla="*/ 1168074 h 1168074"/>
                  <a:gd name="connsiteX3" fmla="*/ 0 w 2620320"/>
                  <a:gd name="connsiteY3" fmla="*/ 1168074 h 1168074"/>
                  <a:gd name="connsiteX0" fmla="*/ 0 w 2620320"/>
                  <a:gd name="connsiteY0" fmla="*/ 1494646 h 1494646"/>
                  <a:gd name="connsiteX1" fmla="*/ 1780423 w 2620320"/>
                  <a:gd name="connsiteY1" fmla="*/ 0 h 1494646"/>
                  <a:gd name="connsiteX2" fmla="*/ 2620320 w 2620320"/>
                  <a:gd name="connsiteY2" fmla="*/ 1494646 h 1494646"/>
                  <a:gd name="connsiteX3" fmla="*/ 0 w 2620320"/>
                  <a:gd name="connsiteY3" fmla="*/ 1494646 h 1494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0320" h="1494646">
                    <a:moveTo>
                      <a:pt x="0" y="1494646"/>
                    </a:moveTo>
                    <a:lnTo>
                      <a:pt x="1780423" y="0"/>
                    </a:lnTo>
                    <a:lnTo>
                      <a:pt x="2620320" y="1494646"/>
                    </a:lnTo>
                    <a:lnTo>
                      <a:pt x="0" y="1494646"/>
                    </a:lnTo>
                    <a:close/>
                  </a:path>
                </a:pathLst>
              </a:cu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6" name="Arc 4">
                <a:extLst>
                  <a:ext uri="{FF2B5EF4-FFF2-40B4-BE49-F238E27FC236}">
                    <a16:creationId xmlns:a16="http://schemas.microsoft.com/office/drawing/2014/main" id="{4DFCC00F-29DB-4CE2-9F57-4ED1C9DDC00A}"/>
                  </a:ext>
                </a:extLst>
              </p:cNvPr>
              <p:cNvSpPr/>
              <p:nvPr/>
            </p:nvSpPr>
            <p:spPr>
              <a:xfrm rot="17130717">
                <a:off x="3249457" y="5037693"/>
                <a:ext cx="718090" cy="457200"/>
              </a:xfrm>
              <a:custGeom>
                <a:avLst/>
                <a:gdLst>
                  <a:gd name="connsiteX0" fmla="*/ 725647 w 1451295"/>
                  <a:gd name="connsiteY0" fmla="*/ 0 h 914400"/>
                  <a:gd name="connsiteX1" fmla="*/ 1443737 w 1451295"/>
                  <a:gd name="connsiteY1" fmla="*/ 391382 h 914400"/>
                  <a:gd name="connsiteX2" fmla="*/ 725648 w 1451295"/>
                  <a:gd name="connsiteY2" fmla="*/ 457200 h 914400"/>
                  <a:gd name="connsiteX3" fmla="*/ 725647 w 1451295"/>
                  <a:gd name="connsiteY3" fmla="*/ 0 h 914400"/>
                  <a:gd name="connsiteX0" fmla="*/ 725647 w 1451295"/>
                  <a:gd name="connsiteY0" fmla="*/ 0 h 914400"/>
                  <a:gd name="connsiteX1" fmla="*/ 1443737 w 1451295"/>
                  <a:gd name="connsiteY1" fmla="*/ 391382 h 914400"/>
                  <a:gd name="connsiteX0" fmla="*/ 0 w 718090"/>
                  <a:gd name="connsiteY0" fmla="*/ 0 h 457200"/>
                  <a:gd name="connsiteX1" fmla="*/ 718090 w 718090"/>
                  <a:gd name="connsiteY1" fmla="*/ 391382 h 457200"/>
                  <a:gd name="connsiteX2" fmla="*/ 1 w 718090"/>
                  <a:gd name="connsiteY2" fmla="*/ 457200 h 457200"/>
                  <a:gd name="connsiteX3" fmla="*/ 0 w 718090"/>
                  <a:gd name="connsiteY3" fmla="*/ 0 h 457200"/>
                  <a:gd name="connsiteX0" fmla="*/ 0 w 718090"/>
                  <a:gd name="connsiteY0" fmla="*/ 0 h 457200"/>
                  <a:gd name="connsiteX1" fmla="*/ 313141 w 718090"/>
                  <a:gd name="connsiteY1" fmla="*/ 378319 h 457200"/>
                  <a:gd name="connsiteX0" fmla="*/ 0 w 718090"/>
                  <a:gd name="connsiteY0" fmla="*/ 0 h 457200"/>
                  <a:gd name="connsiteX1" fmla="*/ 718090 w 718090"/>
                  <a:gd name="connsiteY1" fmla="*/ 391382 h 457200"/>
                  <a:gd name="connsiteX2" fmla="*/ 1 w 718090"/>
                  <a:gd name="connsiteY2" fmla="*/ 457200 h 457200"/>
                  <a:gd name="connsiteX3" fmla="*/ 0 w 718090"/>
                  <a:gd name="connsiteY3" fmla="*/ 0 h 457200"/>
                  <a:gd name="connsiteX0" fmla="*/ 0 w 718090"/>
                  <a:gd name="connsiteY0" fmla="*/ 0 h 457200"/>
                  <a:gd name="connsiteX1" fmla="*/ 430706 w 718090"/>
                  <a:gd name="connsiteY1" fmla="*/ 404445 h 45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18090" h="457200" stroke="0" extrusionOk="0">
                    <a:moveTo>
                      <a:pt x="0" y="0"/>
                    </a:moveTo>
                    <a:cubicBezTo>
                      <a:pt x="360413" y="0"/>
                      <a:pt x="666205" y="166666"/>
                      <a:pt x="718090" y="391382"/>
                    </a:cubicBezTo>
                    <a:lnTo>
                      <a:pt x="1" y="457200"/>
                    </a:lnTo>
                    <a:cubicBezTo>
                      <a:pt x="1" y="304800"/>
                      <a:pt x="0" y="152400"/>
                      <a:pt x="0" y="0"/>
                    </a:cubicBezTo>
                    <a:close/>
                  </a:path>
                  <a:path w="718090" h="457200" fill="none">
                    <a:moveTo>
                      <a:pt x="0" y="0"/>
                    </a:moveTo>
                    <a:cubicBezTo>
                      <a:pt x="360413" y="0"/>
                      <a:pt x="378821" y="179729"/>
                      <a:pt x="430706" y="404445"/>
                    </a:cubicBezTo>
                  </a:path>
                </a:pathLst>
              </a:cu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7" name="Title 1">
                <a:extLst>
                  <a:ext uri="{FF2B5EF4-FFF2-40B4-BE49-F238E27FC236}">
                    <a16:creationId xmlns:a16="http://schemas.microsoft.com/office/drawing/2014/main" id="{89629CBB-DCF5-4C87-9347-DE708B4F7FF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748729" y="4612443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θ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endParaRPr>
              </a:p>
            </p:txBody>
          </p:sp>
          <p:sp>
            <p:nvSpPr>
              <p:cNvPr id="68" name="Title 1">
                <a:extLst>
                  <a:ext uri="{FF2B5EF4-FFF2-40B4-BE49-F238E27FC236}">
                    <a16:creationId xmlns:a16="http://schemas.microsoft.com/office/drawing/2014/main" id="{4ED5E515-1F51-4EAA-B306-7AA49DB8A90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61258" y="5203024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8cm</a:t>
                </a:r>
              </a:p>
            </p:txBody>
          </p:sp>
          <p:sp>
            <p:nvSpPr>
              <p:cNvPr id="69" name="Title 1">
                <a:extLst>
                  <a:ext uri="{FF2B5EF4-FFF2-40B4-BE49-F238E27FC236}">
                    <a16:creationId xmlns:a16="http://schemas.microsoft.com/office/drawing/2014/main" id="{64BFAE53-44FC-407E-912D-1B436276554D}"/>
                  </a:ext>
                </a:extLst>
              </p:cNvPr>
              <p:cNvSpPr txBox="1">
                <a:spLocks/>
              </p:cNvSpPr>
              <p:nvPr/>
            </p:nvSpPr>
            <p:spPr>
              <a:xfrm rot="3673749">
                <a:off x="3372390" y="4190906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8cm</a:t>
                </a:r>
              </a:p>
            </p:txBody>
          </p:sp>
        </p:grp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7A2F3BF-8491-4400-8845-8EF9E4674C43}"/>
              </a:ext>
            </a:extLst>
          </p:cNvPr>
          <p:cNvGrpSpPr/>
          <p:nvPr/>
        </p:nvGrpSpPr>
        <p:grpSpPr>
          <a:xfrm>
            <a:off x="144082" y="4436930"/>
            <a:ext cx="2957997" cy="2031033"/>
            <a:chOff x="1350647" y="3914599"/>
            <a:chExt cx="2957997" cy="2031033"/>
          </a:xfrm>
        </p:grpSpPr>
        <p:sp>
          <p:nvSpPr>
            <p:cNvPr id="71" name="Title 1">
              <a:extLst>
                <a:ext uri="{FF2B5EF4-FFF2-40B4-BE49-F238E27FC236}">
                  <a16:creationId xmlns:a16="http://schemas.microsoft.com/office/drawing/2014/main" id="{EE22F146-250C-432D-867C-05B8CC58823A}"/>
                </a:ext>
              </a:extLst>
            </p:cNvPr>
            <p:cNvSpPr txBox="1">
              <a:spLocks/>
            </p:cNvSpPr>
            <p:nvPr/>
          </p:nvSpPr>
          <p:spPr>
            <a:xfrm rot="19199422">
              <a:off x="1624021" y="3914599"/>
              <a:ext cx="1129900" cy="742608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b">
              <a:normAutofit fontScale="975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8cm</a:t>
              </a:r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1BBDECE3-465C-4CDB-B4CD-05835ABECEAD}"/>
                </a:ext>
              </a:extLst>
            </p:cNvPr>
            <p:cNvGrpSpPr/>
            <p:nvPr/>
          </p:nvGrpSpPr>
          <p:grpSpPr>
            <a:xfrm>
              <a:off x="1350647" y="3997260"/>
              <a:ext cx="2957997" cy="1948372"/>
              <a:chOff x="1350647" y="3997260"/>
              <a:chExt cx="2957997" cy="1948372"/>
            </a:xfrm>
          </p:grpSpPr>
          <p:sp>
            <p:nvSpPr>
              <p:cNvPr id="73" name="Isosceles Triangle 2">
                <a:extLst>
                  <a:ext uri="{FF2B5EF4-FFF2-40B4-BE49-F238E27FC236}">
                    <a16:creationId xmlns:a16="http://schemas.microsoft.com/office/drawing/2014/main" id="{F8DA3144-4E7E-4888-97A7-A9F2E21B130F}"/>
                  </a:ext>
                </a:extLst>
              </p:cNvPr>
              <p:cNvSpPr/>
              <p:nvPr/>
            </p:nvSpPr>
            <p:spPr>
              <a:xfrm>
                <a:off x="1350647" y="4033520"/>
                <a:ext cx="2620320" cy="1494646"/>
              </a:xfrm>
              <a:custGeom>
                <a:avLst/>
                <a:gdLst>
                  <a:gd name="connsiteX0" fmla="*/ 0 w 2620320"/>
                  <a:gd name="connsiteY0" fmla="*/ 1168074 h 1168074"/>
                  <a:gd name="connsiteX1" fmla="*/ 1310160 w 2620320"/>
                  <a:gd name="connsiteY1" fmla="*/ 0 h 1168074"/>
                  <a:gd name="connsiteX2" fmla="*/ 2620320 w 2620320"/>
                  <a:gd name="connsiteY2" fmla="*/ 1168074 h 1168074"/>
                  <a:gd name="connsiteX3" fmla="*/ 0 w 2620320"/>
                  <a:gd name="connsiteY3" fmla="*/ 1168074 h 1168074"/>
                  <a:gd name="connsiteX0" fmla="*/ 0 w 2620320"/>
                  <a:gd name="connsiteY0" fmla="*/ 1494646 h 1494646"/>
                  <a:gd name="connsiteX1" fmla="*/ 1780423 w 2620320"/>
                  <a:gd name="connsiteY1" fmla="*/ 0 h 1494646"/>
                  <a:gd name="connsiteX2" fmla="*/ 2620320 w 2620320"/>
                  <a:gd name="connsiteY2" fmla="*/ 1494646 h 1494646"/>
                  <a:gd name="connsiteX3" fmla="*/ 0 w 2620320"/>
                  <a:gd name="connsiteY3" fmla="*/ 1494646 h 1494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0320" h="1494646">
                    <a:moveTo>
                      <a:pt x="0" y="1494646"/>
                    </a:moveTo>
                    <a:lnTo>
                      <a:pt x="1780423" y="0"/>
                    </a:lnTo>
                    <a:lnTo>
                      <a:pt x="2620320" y="1494646"/>
                    </a:lnTo>
                    <a:lnTo>
                      <a:pt x="0" y="1494646"/>
                    </a:lnTo>
                    <a:close/>
                  </a:path>
                </a:pathLst>
              </a:cu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4" name="Arc 4">
                <a:extLst>
                  <a:ext uri="{FF2B5EF4-FFF2-40B4-BE49-F238E27FC236}">
                    <a16:creationId xmlns:a16="http://schemas.microsoft.com/office/drawing/2014/main" id="{DAD8333F-DA69-4AF6-9509-50AC7A12AF48}"/>
                  </a:ext>
                </a:extLst>
              </p:cNvPr>
              <p:cNvSpPr/>
              <p:nvPr/>
            </p:nvSpPr>
            <p:spPr>
              <a:xfrm>
                <a:off x="1841810" y="5128579"/>
                <a:ext cx="718090" cy="457200"/>
              </a:xfrm>
              <a:custGeom>
                <a:avLst/>
                <a:gdLst>
                  <a:gd name="connsiteX0" fmla="*/ 725647 w 1451295"/>
                  <a:gd name="connsiteY0" fmla="*/ 0 h 914400"/>
                  <a:gd name="connsiteX1" fmla="*/ 1443737 w 1451295"/>
                  <a:gd name="connsiteY1" fmla="*/ 391382 h 914400"/>
                  <a:gd name="connsiteX2" fmla="*/ 725648 w 1451295"/>
                  <a:gd name="connsiteY2" fmla="*/ 457200 h 914400"/>
                  <a:gd name="connsiteX3" fmla="*/ 725647 w 1451295"/>
                  <a:gd name="connsiteY3" fmla="*/ 0 h 914400"/>
                  <a:gd name="connsiteX0" fmla="*/ 725647 w 1451295"/>
                  <a:gd name="connsiteY0" fmla="*/ 0 h 914400"/>
                  <a:gd name="connsiteX1" fmla="*/ 1443737 w 1451295"/>
                  <a:gd name="connsiteY1" fmla="*/ 391382 h 914400"/>
                  <a:gd name="connsiteX0" fmla="*/ 0 w 718090"/>
                  <a:gd name="connsiteY0" fmla="*/ 0 h 457200"/>
                  <a:gd name="connsiteX1" fmla="*/ 718090 w 718090"/>
                  <a:gd name="connsiteY1" fmla="*/ 391382 h 457200"/>
                  <a:gd name="connsiteX2" fmla="*/ 1 w 718090"/>
                  <a:gd name="connsiteY2" fmla="*/ 457200 h 457200"/>
                  <a:gd name="connsiteX3" fmla="*/ 0 w 718090"/>
                  <a:gd name="connsiteY3" fmla="*/ 0 h 457200"/>
                  <a:gd name="connsiteX0" fmla="*/ 0 w 718090"/>
                  <a:gd name="connsiteY0" fmla="*/ 0 h 457200"/>
                  <a:gd name="connsiteX1" fmla="*/ 313141 w 718090"/>
                  <a:gd name="connsiteY1" fmla="*/ 378319 h 457200"/>
                  <a:gd name="connsiteX0" fmla="*/ 0 w 718090"/>
                  <a:gd name="connsiteY0" fmla="*/ 0 h 457200"/>
                  <a:gd name="connsiteX1" fmla="*/ 718090 w 718090"/>
                  <a:gd name="connsiteY1" fmla="*/ 391382 h 457200"/>
                  <a:gd name="connsiteX2" fmla="*/ 1 w 718090"/>
                  <a:gd name="connsiteY2" fmla="*/ 457200 h 457200"/>
                  <a:gd name="connsiteX3" fmla="*/ 0 w 718090"/>
                  <a:gd name="connsiteY3" fmla="*/ 0 h 457200"/>
                  <a:gd name="connsiteX0" fmla="*/ 0 w 718090"/>
                  <a:gd name="connsiteY0" fmla="*/ 0 h 457200"/>
                  <a:gd name="connsiteX1" fmla="*/ 430706 w 718090"/>
                  <a:gd name="connsiteY1" fmla="*/ 404445 h 45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18090" h="457200" stroke="0" extrusionOk="0">
                    <a:moveTo>
                      <a:pt x="0" y="0"/>
                    </a:moveTo>
                    <a:cubicBezTo>
                      <a:pt x="360413" y="0"/>
                      <a:pt x="666205" y="166666"/>
                      <a:pt x="718090" y="391382"/>
                    </a:cubicBezTo>
                    <a:lnTo>
                      <a:pt x="1" y="457200"/>
                    </a:lnTo>
                    <a:cubicBezTo>
                      <a:pt x="1" y="304800"/>
                      <a:pt x="0" y="152400"/>
                      <a:pt x="0" y="0"/>
                    </a:cubicBezTo>
                    <a:close/>
                  </a:path>
                  <a:path w="718090" h="457200" fill="none">
                    <a:moveTo>
                      <a:pt x="0" y="0"/>
                    </a:moveTo>
                    <a:cubicBezTo>
                      <a:pt x="360413" y="0"/>
                      <a:pt x="378821" y="179729"/>
                      <a:pt x="430706" y="404445"/>
                    </a:cubicBezTo>
                  </a:path>
                </a:pathLst>
              </a:cu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5" name="Title 1">
                <a:extLst>
                  <a:ext uri="{FF2B5EF4-FFF2-40B4-BE49-F238E27FC236}">
                    <a16:creationId xmlns:a16="http://schemas.microsoft.com/office/drawing/2014/main" id="{C3301F5C-6DAA-487F-BC1B-B78C9960088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792001" y="4635085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θ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endParaRPr>
              </a:p>
            </p:txBody>
          </p:sp>
          <p:sp>
            <p:nvSpPr>
              <p:cNvPr id="76" name="Title 1">
                <a:extLst>
                  <a:ext uri="{FF2B5EF4-FFF2-40B4-BE49-F238E27FC236}">
                    <a16:creationId xmlns:a16="http://schemas.microsoft.com/office/drawing/2014/main" id="{80E5A966-EA44-49D2-96EF-848B49DE642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61258" y="5203024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>
                    <a:solidFill>
                      <a:sysClr val="windowText" lastClr="000000"/>
                    </a:solidFill>
                    <a:latin typeface="Calibri Light" panose="020F0302020204030204"/>
                  </a:rPr>
                  <a:t>9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cm</a:t>
                </a:r>
              </a:p>
            </p:txBody>
          </p:sp>
          <p:sp>
            <p:nvSpPr>
              <p:cNvPr id="77" name="Title 1">
                <a:extLst>
                  <a:ext uri="{FF2B5EF4-FFF2-40B4-BE49-F238E27FC236}">
                    <a16:creationId xmlns:a16="http://schemas.microsoft.com/office/drawing/2014/main" id="{A3A0F4BA-EA96-446E-964B-5D6EBF66C171}"/>
                  </a:ext>
                </a:extLst>
              </p:cNvPr>
              <p:cNvSpPr txBox="1">
                <a:spLocks/>
              </p:cNvSpPr>
              <p:nvPr/>
            </p:nvSpPr>
            <p:spPr>
              <a:xfrm rot="3673749">
                <a:off x="3372390" y="4190906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6cm</a:t>
                </a:r>
              </a:p>
            </p:txBody>
          </p:sp>
        </p:grp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30C33F74-FD71-4E1E-9E9E-BF2DF52A5EAE}"/>
              </a:ext>
            </a:extLst>
          </p:cNvPr>
          <p:cNvGrpSpPr/>
          <p:nvPr/>
        </p:nvGrpSpPr>
        <p:grpSpPr>
          <a:xfrm>
            <a:off x="3204243" y="4436930"/>
            <a:ext cx="2957997" cy="2031033"/>
            <a:chOff x="1350647" y="3914599"/>
            <a:chExt cx="2957997" cy="2031033"/>
          </a:xfrm>
        </p:grpSpPr>
        <p:sp>
          <p:nvSpPr>
            <p:cNvPr id="79" name="Title 1">
              <a:extLst>
                <a:ext uri="{FF2B5EF4-FFF2-40B4-BE49-F238E27FC236}">
                  <a16:creationId xmlns:a16="http://schemas.microsoft.com/office/drawing/2014/main" id="{DDF09D13-1D38-4E10-AB94-0609B0938C12}"/>
                </a:ext>
              </a:extLst>
            </p:cNvPr>
            <p:cNvSpPr txBox="1">
              <a:spLocks/>
            </p:cNvSpPr>
            <p:nvPr/>
          </p:nvSpPr>
          <p:spPr>
            <a:xfrm rot="19199422">
              <a:off x="1624021" y="3914599"/>
              <a:ext cx="1129900" cy="742608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b">
              <a:normAutofit fontScale="975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6cm</a:t>
              </a:r>
            </a:p>
          </p:txBody>
        </p: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62745A9E-FE94-46B1-A2C4-779C38E72B90}"/>
                </a:ext>
              </a:extLst>
            </p:cNvPr>
            <p:cNvGrpSpPr/>
            <p:nvPr/>
          </p:nvGrpSpPr>
          <p:grpSpPr>
            <a:xfrm>
              <a:off x="1350647" y="3997260"/>
              <a:ext cx="2957997" cy="1948372"/>
              <a:chOff x="1350647" y="3997260"/>
              <a:chExt cx="2957997" cy="1948372"/>
            </a:xfrm>
          </p:grpSpPr>
          <p:sp>
            <p:nvSpPr>
              <p:cNvPr id="81" name="Isosceles Triangle 2">
                <a:extLst>
                  <a:ext uri="{FF2B5EF4-FFF2-40B4-BE49-F238E27FC236}">
                    <a16:creationId xmlns:a16="http://schemas.microsoft.com/office/drawing/2014/main" id="{C1319B01-64C4-4309-8E73-418C925422D3}"/>
                  </a:ext>
                </a:extLst>
              </p:cNvPr>
              <p:cNvSpPr/>
              <p:nvPr/>
            </p:nvSpPr>
            <p:spPr>
              <a:xfrm>
                <a:off x="1350647" y="4033520"/>
                <a:ext cx="2620320" cy="1494646"/>
              </a:xfrm>
              <a:custGeom>
                <a:avLst/>
                <a:gdLst>
                  <a:gd name="connsiteX0" fmla="*/ 0 w 2620320"/>
                  <a:gd name="connsiteY0" fmla="*/ 1168074 h 1168074"/>
                  <a:gd name="connsiteX1" fmla="*/ 1310160 w 2620320"/>
                  <a:gd name="connsiteY1" fmla="*/ 0 h 1168074"/>
                  <a:gd name="connsiteX2" fmla="*/ 2620320 w 2620320"/>
                  <a:gd name="connsiteY2" fmla="*/ 1168074 h 1168074"/>
                  <a:gd name="connsiteX3" fmla="*/ 0 w 2620320"/>
                  <a:gd name="connsiteY3" fmla="*/ 1168074 h 1168074"/>
                  <a:gd name="connsiteX0" fmla="*/ 0 w 2620320"/>
                  <a:gd name="connsiteY0" fmla="*/ 1494646 h 1494646"/>
                  <a:gd name="connsiteX1" fmla="*/ 1780423 w 2620320"/>
                  <a:gd name="connsiteY1" fmla="*/ 0 h 1494646"/>
                  <a:gd name="connsiteX2" fmla="*/ 2620320 w 2620320"/>
                  <a:gd name="connsiteY2" fmla="*/ 1494646 h 1494646"/>
                  <a:gd name="connsiteX3" fmla="*/ 0 w 2620320"/>
                  <a:gd name="connsiteY3" fmla="*/ 1494646 h 1494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0320" h="1494646">
                    <a:moveTo>
                      <a:pt x="0" y="1494646"/>
                    </a:moveTo>
                    <a:lnTo>
                      <a:pt x="1780423" y="0"/>
                    </a:lnTo>
                    <a:lnTo>
                      <a:pt x="2620320" y="1494646"/>
                    </a:lnTo>
                    <a:lnTo>
                      <a:pt x="0" y="1494646"/>
                    </a:lnTo>
                    <a:close/>
                  </a:path>
                </a:pathLst>
              </a:cu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2" name="Arc 4">
                <a:extLst>
                  <a:ext uri="{FF2B5EF4-FFF2-40B4-BE49-F238E27FC236}">
                    <a16:creationId xmlns:a16="http://schemas.microsoft.com/office/drawing/2014/main" id="{F797A433-6FD7-44F9-865A-BA5817B3DE4D}"/>
                  </a:ext>
                </a:extLst>
              </p:cNvPr>
              <p:cNvSpPr/>
              <p:nvPr/>
            </p:nvSpPr>
            <p:spPr>
              <a:xfrm>
                <a:off x="1841810" y="5128579"/>
                <a:ext cx="718090" cy="457200"/>
              </a:xfrm>
              <a:custGeom>
                <a:avLst/>
                <a:gdLst>
                  <a:gd name="connsiteX0" fmla="*/ 725647 w 1451295"/>
                  <a:gd name="connsiteY0" fmla="*/ 0 h 914400"/>
                  <a:gd name="connsiteX1" fmla="*/ 1443737 w 1451295"/>
                  <a:gd name="connsiteY1" fmla="*/ 391382 h 914400"/>
                  <a:gd name="connsiteX2" fmla="*/ 725648 w 1451295"/>
                  <a:gd name="connsiteY2" fmla="*/ 457200 h 914400"/>
                  <a:gd name="connsiteX3" fmla="*/ 725647 w 1451295"/>
                  <a:gd name="connsiteY3" fmla="*/ 0 h 914400"/>
                  <a:gd name="connsiteX0" fmla="*/ 725647 w 1451295"/>
                  <a:gd name="connsiteY0" fmla="*/ 0 h 914400"/>
                  <a:gd name="connsiteX1" fmla="*/ 1443737 w 1451295"/>
                  <a:gd name="connsiteY1" fmla="*/ 391382 h 914400"/>
                  <a:gd name="connsiteX0" fmla="*/ 0 w 718090"/>
                  <a:gd name="connsiteY0" fmla="*/ 0 h 457200"/>
                  <a:gd name="connsiteX1" fmla="*/ 718090 w 718090"/>
                  <a:gd name="connsiteY1" fmla="*/ 391382 h 457200"/>
                  <a:gd name="connsiteX2" fmla="*/ 1 w 718090"/>
                  <a:gd name="connsiteY2" fmla="*/ 457200 h 457200"/>
                  <a:gd name="connsiteX3" fmla="*/ 0 w 718090"/>
                  <a:gd name="connsiteY3" fmla="*/ 0 h 457200"/>
                  <a:gd name="connsiteX0" fmla="*/ 0 w 718090"/>
                  <a:gd name="connsiteY0" fmla="*/ 0 h 457200"/>
                  <a:gd name="connsiteX1" fmla="*/ 313141 w 718090"/>
                  <a:gd name="connsiteY1" fmla="*/ 378319 h 457200"/>
                  <a:gd name="connsiteX0" fmla="*/ 0 w 718090"/>
                  <a:gd name="connsiteY0" fmla="*/ 0 h 457200"/>
                  <a:gd name="connsiteX1" fmla="*/ 718090 w 718090"/>
                  <a:gd name="connsiteY1" fmla="*/ 391382 h 457200"/>
                  <a:gd name="connsiteX2" fmla="*/ 1 w 718090"/>
                  <a:gd name="connsiteY2" fmla="*/ 457200 h 457200"/>
                  <a:gd name="connsiteX3" fmla="*/ 0 w 718090"/>
                  <a:gd name="connsiteY3" fmla="*/ 0 h 457200"/>
                  <a:gd name="connsiteX0" fmla="*/ 0 w 718090"/>
                  <a:gd name="connsiteY0" fmla="*/ 0 h 457200"/>
                  <a:gd name="connsiteX1" fmla="*/ 430706 w 718090"/>
                  <a:gd name="connsiteY1" fmla="*/ 404445 h 45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18090" h="457200" stroke="0" extrusionOk="0">
                    <a:moveTo>
                      <a:pt x="0" y="0"/>
                    </a:moveTo>
                    <a:cubicBezTo>
                      <a:pt x="360413" y="0"/>
                      <a:pt x="666205" y="166666"/>
                      <a:pt x="718090" y="391382"/>
                    </a:cubicBezTo>
                    <a:lnTo>
                      <a:pt x="1" y="457200"/>
                    </a:lnTo>
                    <a:cubicBezTo>
                      <a:pt x="1" y="304800"/>
                      <a:pt x="0" y="152400"/>
                      <a:pt x="0" y="0"/>
                    </a:cubicBezTo>
                    <a:close/>
                  </a:path>
                  <a:path w="718090" h="457200" fill="none">
                    <a:moveTo>
                      <a:pt x="0" y="0"/>
                    </a:moveTo>
                    <a:cubicBezTo>
                      <a:pt x="360413" y="0"/>
                      <a:pt x="378821" y="179729"/>
                      <a:pt x="430706" y="404445"/>
                    </a:cubicBezTo>
                  </a:path>
                </a:pathLst>
              </a:cu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3" name="Title 1">
                <a:extLst>
                  <a:ext uri="{FF2B5EF4-FFF2-40B4-BE49-F238E27FC236}">
                    <a16:creationId xmlns:a16="http://schemas.microsoft.com/office/drawing/2014/main" id="{9E447E86-E624-44A0-8189-AE55AF70942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792001" y="4635085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θ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endParaRPr>
              </a:p>
            </p:txBody>
          </p:sp>
          <p:sp>
            <p:nvSpPr>
              <p:cNvPr id="84" name="Title 1">
                <a:extLst>
                  <a:ext uri="{FF2B5EF4-FFF2-40B4-BE49-F238E27FC236}">
                    <a16:creationId xmlns:a16="http://schemas.microsoft.com/office/drawing/2014/main" id="{7D6CEF12-A1FA-42C0-8D34-EC7E95A3560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61258" y="5203024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9cm</a:t>
                </a:r>
              </a:p>
            </p:txBody>
          </p:sp>
          <p:sp>
            <p:nvSpPr>
              <p:cNvPr id="85" name="Title 1">
                <a:extLst>
                  <a:ext uri="{FF2B5EF4-FFF2-40B4-BE49-F238E27FC236}">
                    <a16:creationId xmlns:a16="http://schemas.microsoft.com/office/drawing/2014/main" id="{F61026EA-17AF-4A6F-AE7A-64598B6A0531}"/>
                  </a:ext>
                </a:extLst>
              </p:cNvPr>
              <p:cNvSpPr txBox="1">
                <a:spLocks/>
              </p:cNvSpPr>
              <p:nvPr/>
            </p:nvSpPr>
            <p:spPr>
              <a:xfrm rot="3673749">
                <a:off x="3372390" y="4190906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8cm</a:t>
                </a:r>
              </a:p>
            </p:txBody>
          </p:sp>
        </p:grp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C950C88B-DF11-4ABA-B16A-DA832B63F817}"/>
              </a:ext>
            </a:extLst>
          </p:cNvPr>
          <p:cNvGrpSpPr/>
          <p:nvPr/>
        </p:nvGrpSpPr>
        <p:grpSpPr>
          <a:xfrm>
            <a:off x="6138739" y="4410621"/>
            <a:ext cx="2957997" cy="2031033"/>
            <a:chOff x="1350647" y="3914599"/>
            <a:chExt cx="2957997" cy="2031033"/>
          </a:xfrm>
        </p:grpSpPr>
        <p:sp>
          <p:nvSpPr>
            <p:cNvPr id="87" name="Title 1">
              <a:extLst>
                <a:ext uri="{FF2B5EF4-FFF2-40B4-BE49-F238E27FC236}">
                  <a16:creationId xmlns:a16="http://schemas.microsoft.com/office/drawing/2014/main" id="{53C038C2-9C38-4214-99DB-C9BC94168503}"/>
                </a:ext>
              </a:extLst>
            </p:cNvPr>
            <p:cNvSpPr txBox="1">
              <a:spLocks/>
            </p:cNvSpPr>
            <p:nvPr/>
          </p:nvSpPr>
          <p:spPr>
            <a:xfrm rot="19199422">
              <a:off x="1624021" y="3914599"/>
              <a:ext cx="1129900" cy="742608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b">
              <a:normAutofit fontScale="975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5cm</a:t>
              </a:r>
            </a:p>
          </p:txBody>
        </p: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4C72E999-15A1-46E8-9DA7-0394C0B27722}"/>
                </a:ext>
              </a:extLst>
            </p:cNvPr>
            <p:cNvGrpSpPr/>
            <p:nvPr/>
          </p:nvGrpSpPr>
          <p:grpSpPr>
            <a:xfrm>
              <a:off x="1350647" y="3997260"/>
              <a:ext cx="2957997" cy="1948372"/>
              <a:chOff x="1350647" y="3997260"/>
              <a:chExt cx="2957997" cy="1948372"/>
            </a:xfrm>
          </p:grpSpPr>
          <p:sp>
            <p:nvSpPr>
              <p:cNvPr id="89" name="Isosceles Triangle 2">
                <a:extLst>
                  <a:ext uri="{FF2B5EF4-FFF2-40B4-BE49-F238E27FC236}">
                    <a16:creationId xmlns:a16="http://schemas.microsoft.com/office/drawing/2014/main" id="{AAD0FA53-794D-4CFB-913D-1AAF1CD8E789}"/>
                  </a:ext>
                </a:extLst>
              </p:cNvPr>
              <p:cNvSpPr/>
              <p:nvPr/>
            </p:nvSpPr>
            <p:spPr>
              <a:xfrm>
                <a:off x="1350647" y="4033520"/>
                <a:ext cx="2620320" cy="1494646"/>
              </a:xfrm>
              <a:custGeom>
                <a:avLst/>
                <a:gdLst>
                  <a:gd name="connsiteX0" fmla="*/ 0 w 2620320"/>
                  <a:gd name="connsiteY0" fmla="*/ 1168074 h 1168074"/>
                  <a:gd name="connsiteX1" fmla="*/ 1310160 w 2620320"/>
                  <a:gd name="connsiteY1" fmla="*/ 0 h 1168074"/>
                  <a:gd name="connsiteX2" fmla="*/ 2620320 w 2620320"/>
                  <a:gd name="connsiteY2" fmla="*/ 1168074 h 1168074"/>
                  <a:gd name="connsiteX3" fmla="*/ 0 w 2620320"/>
                  <a:gd name="connsiteY3" fmla="*/ 1168074 h 1168074"/>
                  <a:gd name="connsiteX0" fmla="*/ 0 w 2620320"/>
                  <a:gd name="connsiteY0" fmla="*/ 1494646 h 1494646"/>
                  <a:gd name="connsiteX1" fmla="*/ 1780423 w 2620320"/>
                  <a:gd name="connsiteY1" fmla="*/ 0 h 1494646"/>
                  <a:gd name="connsiteX2" fmla="*/ 2620320 w 2620320"/>
                  <a:gd name="connsiteY2" fmla="*/ 1494646 h 1494646"/>
                  <a:gd name="connsiteX3" fmla="*/ 0 w 2620320"/>
                  <a:gd name="connsiteY3" fmla="*/ 1494646 h 1494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0320" h="1494646">
                    <a:moveTo>
                      <a:pt x="0" y="1494646"/>
                    </a:moveTo>
                    <a:lnTo>
                      <a:pt x="1780423" y="0"/>
                    </a:lnTo>
                    <a:lnTo>
                      <a:pt x="2620320" y="1494646"/>
                    </a:lnTo>
                    <a:lnTo>
                      <a:pt x="0" y="1494646"/>
                    </a:lnTo>
                    <a:close/>
                  </a:path>
                </a:pathLst>
              </a:cu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0" name="Arc 4">
                <a:extLst>
                  <a:ext uri="{FF2B5EF4-FFF2-40B4-BE49-F238E27FC236}">
                    <a16:creationId xmlns:a16="http://schemas.microsoft.com/office/drawing/2014/main" id="{CFC27D6F-7112-4220-8F50-C62D1A029065}"/>
                  </a:ext>
                </a:extLst>
              </p:cNvPr>
              <p:cNvSpPr/>
              <p:nvPr/>
            </p:nvSpPr>
            <p:spPr>
              <a:xfrm rot="17130717">
                <a:off x="3249457" y="5037693"/>
                <a:ext cx="718090" cy="457200"/>
              </a:xfrm>
              <a:custGeom>
                <a:avLst/>
                <a:gdLst>
                  <a:gd name="connsiteX0" fmla="*/ 725647 w 1451295"/>
                  <a:gd name="connsiteY0" fmla="*/ 0 h 914400"/>
                  <a:gd name="connsiteX1" fmla="*/ 1443737 w 1451295"/>
                  <a:gd name="connsiteY1" fmla="*/ 391382 h 914400"/>
                  <a:gd name="connsiteX2" fmla="*/ 725648 w 1451295"/>
                  <a:gd name="connsiteY2" fmla="*/ 457200 h 914400"/>
                  <a:gd name="connsiteX3" fmla="*/ 725647 w 1451295"/>
                  <a:gd name="connsiteY3" fmla="*/ 0 h 914400"/>
                  <a:gd name="connsiteX0" fmla="*/ 725647 w 1451295"/>
                  <a:gd name="connsiteY0" fmla="*/ 0 h 914400"/>
                  <a:gd name="connsiteX1" fmla="*/ 1443737 w 1451295"/>
                  <a:gd name="connsiteY1" fmla="*/ 391382 h 914400"/>
                  <a:gd name="connsiteX0" fmla="*/ 0 w 718090"/>
                  <a:gd name="connsiteY0" fmla="*/ 0 h 457200"/>
                  <a:gd name="connsiteX1" fmla="*/ 718090 w 718090"/>
                  <a:gd name="connsiteY1" fmla="*/ 391382 h 457200"/>
                  <a:gd name="connsiteX2" fmla="*/ 1 w 718090"/>
                  <a:gd name="connsiteY2" fmla="*/ 457200 h 457200"/>
                  <a:gd name="connsiteX3" fmla="*/ 0 w 718090"/>
                  <a:gd name="connsiteY3" fmla="*/ 0 h 457200"/>
                  <a:gd name="connsiteX0" fmla="*/ 0 w 718090"/>
                  <a:gd name="connsiteY0" fmla="*/ 0 h 457200"/>
                  <a:gd name="connsiteX1" fmla="*/ 313141 w 718090"/>
                  <a:gd name="connsiteY1" fmla="*/ 378319 h 457200"/>
                  <a:gd name="connsiteX0" fmla="*/ 0 w 718090"/>
                  <a:gd name="connsiteY0" fmla="*/ 0 h 457200"/>
                  <a:gd name="connsiteX1" fmla="*/ 718090 w 718090"/>
                  <a:gd name="connsiteY1" fmla="*/ 391382 h 457200"/>
                  <a:gd name="connsiteX2" fmla="*/ 1 w 718090"/>
                  <a:gd name="connsiteY2" fmla="*/ 457200 h 457200"/>
                  <a:gd name="connsiteX3" fmla="*/ 0 w 718090"/>
                  <a:gd name="connsiteY3" fmla="*/ 0 h 457200"/>
                  <a:gd name="connsiteX0" fmla="*/ 0 w 718090"/>
                  <a:gd name="connsiteY0" fmla="*/ 0 h 457200"/>
                  <a:gd name="connsiteX1" fmla="*/ 430706 w 718090"/>
                  <a:gd name="connsiteY1" fmla="*/ 404445 h 45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18090" h="457200" stroke="0" extrusionOk="0">
                    <a:moveTo>
                      <a:pt x="0" y="0"/>
                    </a:moveTo>
                    <a:cubicBezTo>
                      <a:pt x="360413" y="0"/>
                      <a:pt x="666205" y="166666"/>
                      <a:pt x="718090" y="391382"/>
                    </a:cubicBezTo>
                    <a:lnTo>
                      <a:pt x="1" y="457200"/>
                    </a:lnTo>
                    <a:cubicBezTo>
                      <a:pt x="1" y="304800"/>
                      <a:pt x="0" y="152400"/>
                      <a:pt x="0" y="0"/>
                    </a:cubicBezTo>
                    <a:close/>
                  </a:path>
                  <a:path w="718090" h="457200" fill="none">
                    <a:moveTo>
                      <a:pt x="0" y="0"/>
                    </a:moveTo>
                    <a:cubicBezTo>
                      <a:pt x="360413" y="0"/>
                      <a:pt x="378821" y="179729"/>
                      <a:pt x="430706" y="404445"/>
                    </a:cubicBezTo>
                  </a:path>
                </a:pathLst>
              </a:cu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1" name="Title 1">
                <a:extLst>
                  <a:ext uri="{FF2B5EF4-FFF2-40B4-BE49-F238E27FC236}">
                    <a16:creationId xmlns:a16="http://schemas.microsoft.com/office/drawing/2014/main" id="{E20EADF2-E04F-475C-B155-6CEF58C5C50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748729" y="4612443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θ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endParaRPr>
              </a:p>
            </p:txBody>
          </p:sp>
          <p:sp>
            <p:nvSpPr>
              <p:cNvPr id="92" name="Title 1">
                <a:extLst>
                  <a:ext uri="{FF2B5EF4-FFF2-40B4-BE49-F238E27FC236}">
                    <a16:creationId xmlns:a16="http://schemas.microsoft.com/office/drawing/2014/main" id="{C91D65D9-7D5B-47CB-96B0-EC1FBDCDD48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61258" y="5203024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1cm</a:t>
                </a:r>
              </a:p>
            </p:txBody>
          </p:sp>
          <p:sp>
            <p:nvSpPr>
              <p:cNvPr id="93" name="Title 1">
                <a:extLst>
                  <a:ext uri="{FF2B5EF4-FFF2-40B4-BE49-F238E27FC236}">
                    <a16:creationId xmlns:a16="http://schemas.microsoft.com/office/drawing/2014/main" id="{B93792AF-303F-4BC6-AF83-5FF20ECEA997}"/>
                  </a:ext>
                </a:extLst>
              </p:cNvPr>
              <p:cNvSpPr txBox="1">
                <a:spLocks/>
              </p:cNvSpPr>
              <p:nvPr/>
            </p:nvSpPr>
            <p:spPr>
              <a:xfrm rot="3673749">
                <a:off x="3372390" y="4190906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1cm</a:t>
                </a:r>
              </a:p>
            </p:txBody>
          </p: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1F88EF0E-A765-4668-A9A5-ECA50629DD1F}"/>
              </a:ext>
            </a:extLst>
          </p:cNvPr>
          <p:cNvSpPr txBox="1"/>
          <p:nvPr/>
        </p:nvSpPr>
        <p:spPr>
          <a:xfrm>
            <a:off x="286802" y="211528"/>
            <a:ext cx="394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7FFF"/>
                </a:solidFill>
              </a:rPr>
              <a:t>1.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14DE971-8321-4EB8-B3A0-CE8A27C29212}"/>
              </a:ext>
            </a:extLst>
          </p:cNvPr>
          <p:cNvSpPr txBox="1"/>
          <p:nvPr/>
        </p:nvSpPr>
        <p:spPr>
          <a:xfrm>
            <a:off x="3359548" y="211528"/>
            <a:ext cx="394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7FFF"/>
                </a:solidFill>
              </a:rPr>
              <a:t>2.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646AC1C-B305-40AE-8FBB-36262CD08158}"/>
              </a:ext>
            </a:extLst>
          </p:cNvPr>
          <p:cNvSpPr txBox="1"/>
          <p:nvPr/>
        </p:nvSpPr>
        <p:spPr>
          <a:xfrm>
            <a:off x="6460273" y="211528"/>
            <a:ext cx="394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7FFF"/>
                </a:solidFill>
              </a:rPr>
              <a:t>3.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FB032D3-91AB-461B-A410-93F6E0878E1E}"/>
              </a:ext>
            </a:extLst>
          </p:cNvPr>
          <p:cNvSpPr txBox="1"/>
          <p:nvPr/>
        </p:nvSpPr>
        <p:spPr>
          <a:xfrm>
            <a:off x="271432" y="2199619"/>
            <a:ext cx="394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7FFF"/>
                </a:solidFill>
              </a:rPr>
              <a:t>4.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7932CF69-0B73-4977-8AAC-D663B06678AF}"/>
              </a:ext>
            </a:extLst>
          </p:cNvPr>
          <p:cNvSpPr txBox="1"/>
          <p:nvPr/>
        </p:nvSpPr>
        <p:spPr>
          <a:xfrm>
            <a:off x="3344178" y="2199619"/>
            <a:ext cx="394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7FFF"/>
                </a:solidFill>
              </a:rPr>
              <a:t>5.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674E6155-BBC9-451A-8B78-79E2E1E24CE4}"/>
              </a:ext>
            </a:extLst>
          </p:cNvPr>
          <p:cNvSpPr txBox="1"/>
          <p:nvPr/>
        </p:nvSpPr>
        <p:spPr>
          <a:xfrm>
            <a:off x="6444903" y="2199619"/>
            <a:ext cx="394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7FFF"/>
                </a:solidFill>
              </a:rPr>
              <a:t>6.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382CDA5D-63F0-4FD7-8B61-5BFB40205597}"/>
              </a:ext>
            </a:extLst>
          </p:cNvPr>
          <p:cNvSpPr txBox="1"/>
          <p:nvPr/>
        </p:nvSpPr>
        <p:spPr>
          <a:xfrm>
            <a:off x="271129" y="4411637"/>
            <a:ext cx="394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7FFF"/>
                </a:solidFill>
              </a:rPr>
              <a:t>7.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73A5C540-E7D5-49E4-BB79-24A55C47FA03}"/>
              </a:ext>
            </a:extLst>
          </p:cNvPr>
          <p:cNvSpPr txBox="1"/>
          <p:nvPr/>
        </p:nvSpPr>
        <p:spPr>
          <a:xfrm>
            <a:off x="3343875" y="4411637"/>
            <a:ext cx="394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7FFF"/>
                </a:solidFill>
              </a:rPr>
              <a:t>8.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263BE602-70BD-465B-B86E-8E44A96F98BC}"/>
              </a:ext>
            </a:extLst>
          </p:cNvPr>
          <p:cNvSpPr txBox="1"/>
          <p:nvPr/>
        </p:nvSpPr>
        <p:spPr>
          <a:xfrm>
            <a:off x="6444600" y="4411637"/>
            <a:ext cx="394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7FFF"/>
                </a:solidFill>
              </a:rPr>
              <a:t>9.</a:t>
            </a:r>
          </a:p>
        </p:txBody>
      </p:sp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D3A54C2B-D369-4574-9720-BBBE6DBAE8CE}"/>
              </a:ext>
            </a:extLst>
          </p:cNvPr>
          <p:cNvGrpSpPr/>
          <p:nvPr/>
        </p:nvGrpSpPr>
        <p:grpSpPr>
          <a:xfrm>
            <a:off x="361735" y="191573"/>
            <a:ext cx="2957997" cy="2031033"/>
            <a:chOff x="1350647" y="3914599"/>
            <a:chExt cx="2957997" cy="2031033"/>
          </a:xfrm>
        </p:grpSpPr>
        <p:sp>
          <p:nvSpPr>
            <p:cNvPr id="22" name="Title 1">
              <a:extLst>
                <a:ext uri="{FF2B5EF4-FFF2-40B4-BE49-F238E27FC236}">
                  <a16:creationId xmlns:a16="http://schemas.microsoft.com/office/drawing/2014/main" id="{C3C97E6B-F7C7-4491-A1B0-B76A7EC8389F}"/>
                </a:ext>
              </a:extLst>
            </p:cNvPr>
            <p:cNvSpPr txBox="1">
              <a:spLocks/>
            </p:cNvSpPr>
            <p:nvPr/>
          </p:nvSpPr>
          <p:spPr>
            <a:xfrm rot="19199422">
              <a:off x="1624021" y="3914599"/>
              <a:ext cx="1129900" cy="742608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b">
              <a:normAutofit fontScale="975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6cm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80D19943-4A3E-418C-A4A1-1B857CEDD693}"/>
                </a:ext>
              </a:extLst>
            </p:cNvPr>
            <p:cNvGrpSpPr/>
            <p:nvPr/>
          </p:nvGrpSpPr>
          <p:grpSpPr>
            <a:xfrm>
              <a:off x="1350647" y="3997260"/>
              <a:ext cx="2957997" cy="1948372"/>
              <a:chOff x="1350647" y="3997260"/>
              <a:chExt cx="2957997" cy="1948372"/>
            </a:xfrm>
          </p:grpSpPr>
          <p:sp>
            <p:nvSpPr>
              <p:cNvPr id="24" name="Isosceles Triangle 2">
                <a:extLst>
                  <a:ext uri="{FF2B5EF4-FFF2-40B4-BE49-F238E27FC236}">
                    <a16:creationId xmlns:a16="http://schemas.microsoft.com/office/drawing/2014/main" id="{CB88FDD6-E371-4355-B3FD-E46D40525F68}"/>
                  </a:ext>
                </a:extLst>
              </p:cNvPr>
              <p:cNvSpPr/>
              <p:nvPr/>
            </p:nvSpPr>
            <p:spPr>
              <a:xfrm>
                <a:off x="1350647" y="4033520"/>
                <a:ext cx="2620320" cy="1494646"/>
              </a:xfrm>
              <a:custGeom>
                <a:avLst/>
                <a:gdLst>
                  <a:gd name="connsiteX0" fmla="*/ 0 w 2620320"/>
                  <a:gd name="connsiteY0" fmla="*/ 1168074 h 1168074"/>
                  <a:gd name="connsiteX1" fmla="*/ 1310160 w 2620320"/>
                  <a:gd name="connsiteY1" fmla="*/ 0 h 1168074"/>
                  <a:gd name="connsiteX2" fmla="*/ 2620320 w 2620320"/>
                  <a:gd name="connsiteY2" fmla="*/ 1168074 h 1168074"/>
                  <a:gd name="connsiteX3" fmla="*/ 0 w 2620320"/>
                  <a:gd name="connsiteY3" fmla="*/ 1168074 h 1168074"/>
                  <a:gd name="connsiteX0" fmla="*/ 0 w 2620320"/>
                  <a:gd name="connsiteY0" fmla="*/ 1494646 h 1494646"/>
                  <a:gd name="connsiteX1" fmla="*/ 1780423 w 2620320"/>
                  <a:gd name="connsiteY1" fmla="*/ 0 h 1494646"/>
                  <a:gd name="connsiteX2" fmla="*/ 2620320 w 2620320"/>
                  <a:gd name="connsiteY2" fmla="*/ 1494646 h 1494646"/>
                  <a:gd name="connsiteX3" fmla="*/ 0 w 2620320"/>
                  <a:gd name="connsiteY3" fmla="*/ 1494646 h 1494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0320" h="1494646">
                    <a:moveTo>
                      <a:pt x="0" y="1494646"/>
                    </a:moveTo>
                    <a:lnTo>
                      <a:pt x="1780423" y="0"/>
                    </a:lnTo>
                    <a:lnTo>
                      <a:pt x="2620320" y="1494646"/>
                    </a:lnTo>
                    <a:lnTo>
                      <a:pt x="0" y="1494646"/>
                    </a:lnTo>
                    <a:close/>
                  </a:path>
                </a:pathLst>
              </a:cu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5" name="Arc 4">
                <a:extLst>
                  <a:ext uri="{FF2B5EF4-FFF2-40B4-BE49-F238E27FC236}">
                    <a16:creationId xmlns:a16="http://schemas.microsoft.com/office/drawing/2014/main" id="{8ADED50C-B00C-4AF2-92AC-506F665742E3}"/>
                  </a:ext>
                </a:extLst>
              </p:cNvPr>
              <p:cNvSpPr/>
              <p:nvPr/>
            </p:nvSpPr>
            <p:spPr>
              <a:xfrm>
                <a:off x="1841810" y="5128579"/>
                <a:ext cx="718090" cy="457200"/>
              </a:xfrm>
              <a:custGeom>
                <a:avLst/>
                <a:gdLst>
                  <a:gd name="connsiteX0" fmla="*/ 725647 w 1451295"/>
                  <a:gd name="connsiteY0" fmla="*/ 0 h 914400"/>
                  <a:gd name="connsiteX1" fmla="*/ 1443737 w 1451295"/>
                  <a:gd name="connsiteY1" fmla="*/ 391382 h 914400"/>
                  <a:gd name="connsiteX2" fmla="*/ 725648 w 1451295"/>
                  <a:gd name="connsiteY2" fmla="*/ 457200 h 914400"/>
                  <a:gd name="connsiteX3" fmla="*/ 725647 w 1451295"/>
                  <a:gd name="connsiteY3" fmla="*/ 0 h 914400"/>
                  <a:gd name="connsiteX0" fmla="*/ 725647 w 1451295"/>
                  <a:gd name="connsiteY0" fmla="*/ 0 h 914400"/>
                  <a:gd name="connsiteX1" fmla="*/ 1443737 w 1451295"/>
                  <a:gd name="connsiteY1" fmla="*/ 391382 h 914400"/>
                  <a:gd name="connsiteX0" fmla="*/ 0 w 718090"/>
                  <a:gd name="connsiteY0" fmla="*/ 0 h 457200"/>
                  <a:gd name="connsiteX1" fmla="*/ 718090 w 718090"/>
                  <a:gd name="connsiteY1" fmla="*/ 391382 h 457200"/>
                  <a:gd name="connsiteX2" fmla="*/ 1 w 718090"/>
                  <a:gd name="connsiteY2" fmla="*/ 457200 h 457200"/>
                  <a:gd name="connsiteX3" fmla="*/ 0 w 718090"/>
                  <a:gd name="connsiteY3" fmla="*/ 0 h 457200"/>
                  <a:gd name="connsiteX0" fmla="*/ 0 w 718090"/>
                  <a:gd name="connsiteY0" fmla="*/ 0 h 457200"/>
                  <a:gd name="connsiteX1" fmla="*/ 313141 w 718090"/>
                  <a:gd name="connsiteY1" fmla="*/ 378319 h 457200"/>
                  <a:gd name="connsiteX0" fmla="*/ 0 w 718090"/>
                  <a:gd name="connsiteY0" fmla="*/ 0 h 457200"/>
                  <a:gd name="connsiteX1" fmla="*/ 718090 w 718090"/>
                  <a:gd name="connsiteY1" fmla="*/ 391382 h 457200"/>
                  <a:gd name="connsiteX2" fmla="*/ 1 w 718090"/>
                  <a:gd name="connsiteY2" fmla="*/ 457200 h 457200"/>
                  <a:gd name="connsiteX3" fmla="*/ 0 w 718090"/>
                  <a:gd name="connsiteY3" fmla="*/ 0 h 457200"/>
                  <a:gd name="connsiteX0" fmla="*/ 0 w 718090"/>
                  <a:gd name="connsiteY0" fmla="*/ 0 h 457200"/>
                  <a:gd name="connsiteX1" fmla="*/ 430706 w 718090"/>
                  <a:gd name="connsiteY1" fmla="*/ 404445 h 45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18090" h="457200" stroke="0" extrusionOk="0">
                    <a:moveTo>
                      <a:pt x="0" y="0"/>
                    </a:moveTo>
                    <a:cubicBezTo>
                      <a:pt x="360413" y="0"/>
                      <a:pt x="666205" y="166666"/>
                      <a:pt x="718090" y="391382"/>
                    </a:cubicBezTo>
                    <a:lnTo>
                      <a:pt x="1" y="457200"/>
                    </a:lnTo>
                    <a:cubicBezTo>
                      <a:pt x="1" y="304800"/>
                      <a:pt x="0" y="152400"/>
                      <a:pt x="0" y="0"/>
                    </a:cubicBezTo>
                    <a:close/>
                  </a:path>
                  <a:path w="718090" h="457200" fill="none">
                    <a:moveTo>
                      <a:pt x="0" y="0"/>
                    </a:moveTo>
                    <a:cubicBezTo>
                      <a:pt x="360413" y="0"/>
                      <a:pt x="378821" y="179729"/>
                      <a:pt x="430706" y="404445"/>
                    </a:cubicBezTo>
                  </a:path>
                </a:pathLst>
              </a:cu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6" name="Title 1">
                <a:extLst>
                  <a:ext uri="{FF2B5EF4-FFF2-40B4-BE49-F238E27FC236}">
                    <a16:creationId xmlns:a16="http://schemas.microsoft.com/office/drawing/2014/main" id="{F074025D-A56B-4945-A0B9-6EE8D050EAB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792001" y="4635085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θ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endParaRPr>
              </a:p>
            </p:txBody>
          </p:sp>
          <p:sp>
            <p:nvSpPr>
              <p:cNvPr id="27" name="Title 1">
                <a:extLst>
                  <a:ext uri="{FF2B5EF4-FFF2-40B4-BE49-F238E27FC236}">
                    <a16:creationId xmlns:a16="http://schemas.microsoft.com/office/drawing/2014/main" id="{ABE2FBAD-ED1D-4B83-A6C6-B9A5856DEEE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61258" y="5203024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5cm</a:t>
                </a:r>
              </a:p>
            </p:txBody>
          </p:sp>
          <p:sp>
            <p:nvSpPr>
              <p:cNvPr id="28" name="Title 1">
                <a:extLst>
                  <a:ext uri="{FF2B5EF4-FFF2-40B4-BE49-F238E27FC236}">
                    <a16:creationId xmlns:a16="http://schemas.microsoft.com/office/drawing/2014/main" id="{4CD1A539-1690-43B0-837B-FCD26AB30D57}"/>
                  </a:ext>
                </a:extLst>
              </p:cNvPr>
              <p:cNvSpPr txBox="1">
                <a:spLocks/>
              </p:cNvSpPr>
              <p:nvPr/>
            </p:nvSpPr>
            <p:spPr>
              <a:xfrm rot="3673749">
                <a:off x="3372390" y="4190906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4cm</a:t>
                </a:r>
              </a:p>
            </p:txBody>
          </p:sp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F11DAA1-81BA-4F27-B450-12BE32E35F3F}"/>
              </a:ext>
            </a:extLst>
          </p:cNvPr>
          <p:cNvGrpSpPr/>
          <p:nvPr/>
        </p:nvGrpSpPr>
        <p:grpSpPr>
          <a:xfrm>
            <a:off x="3421896" y="191573"/>
            <a:ext cx="2957997" cy="2031033"/>
            <a:chOff x="1350647" y="3914599"/>
            <a:chExt cx="2957997" cy="2031033"/>
          </a:xfrm>
        </p:grpSpPr>
        <p:sp>
          <p:nvSpPr>
            <p:cNvPr id="30" name="Title 1">
              <a:extLst>
                <a:ext uri="{FF2B5EF4-FFF2-40B4-BE49-F238E27FC236}">
                  <a16:creationId xmlns:a16="http://schemas.microsoft.com/office/drawing/2014/main" id="{F895AD95-6300-420C-9430-BE4AD23A2D7F}"/>
                </a:ext>
              </a:extLst>
            </p:cNvPr>
            <p:cNvSpPr txBox="1">
              <a:spLocks/>
            </p:cNvSpPr>
            <p:nvPr/>
          </p:nvSpPr>
          <p:spPr>
            <a:xfrm rot="19199422">
              <a:off x="1624021" y="3914599"/>
              <a:ext cx="1129900" cy="742608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b">
              <a:normAutofit fontScale="975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6cm</a:t>
              </a: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15A7B183-053F-4CD9-9A05-F05D1D9D76E3}"/>
                </a:ext>
              </a:extLst>
            </p:cNvPr>
            <p:cNvGrpSpPr/>
            <p:nvPr/>
          </p:nvGrpSpPr>
          <p:grpSpPr>
            <a:xfrm>
              <a:off x="1350647" y="3997260"/>
              <a:ext cx="2957997" cy="1948372"/>
              <a:chOff x="1350647" y="3997260"/>
              <a:chExt cx="2957997" cy="1948372"/>
            </a:xfrm>
          </p:grpSpPr>
          <p:sp>
            <p:nvSpPr>
              <p:cNvPr id="32" name="Isosceles Triangle 2">
                <a:extLst>
                  <a:ext uri="{FF2B5EF4-FFF2-40B4-BE49-F238E27FC236}">
                    <a16:creationId xmlns:a16="http://schemas.microsoft.com/office/drawing/2014/main" id="{161BFCEC-6E5D-4ADC-9031-74E92DDB80A2}"/>
                  </a:ext>
                </a:extLst>
              </p:cNvPr>
              <p:cNvSpPr/>
              <p:nvPr/>
            </p:nvSpPr>
            <p:spPr>
              <a:xfrm>
                <a:off x="1350647" y="4033520"/>
                <a:ext cx="2620320" cy="1494646"/>
              </a:xfrm>
              <a:custGeom>
                <a:avLst/>
                <a:gdLst>
                  <a:gd name="connsiteX0" fmla="*/ 0 w 2620320"/>
                  <a:gd name="connsiteY0" fmla="*/ 1168074 h 1168074"/>
                  <a:gd name="connsiteX1" fmla="*/ 1310160 w 2620320"/>
                  <a:gd name="connsiteY1" fmla="*/ 0 h 1168074"/>
                  <a:gd name="connsiteX2" fmla="*/ 2620320 w 2620320"/>
                  <a:gd name="connsiteY2" fmla="*/ 1168074 h 1168074"/>
                  <a:gd name="connsiteX3" fmla="*/ 0 w 2620320"/>
                  <a:gd name="connsiteY3" fmla="*/ 1168074 h 1168074"/>
                  <a:gd name="connsiteX0" fmla="*/ 0 w 2620320"/>
                  <a:gd name="connsiteY0" fmla="*/ 1494646 h 1494646"/>
                  <a:gd name="connsiteX1" fmla="*/ 1780423 w 2620320"/>
                  <a:gd name="connsiteY1" fmla="*/ 0 h 1494646"/>
                  <a:gd name="connsiteX2" fmla="*/ 2620320 w 2620320"/>
                  <a:gd name="connsiteY2" fmla="*/ 1494646 h 1494646"/>
                  <a:gd name="connsiteX3" fmla="*/ 0 w 2620320"/>
                  <a:gd name="connsiteY3" fmla="*/ 1494646 h 1494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0320" h="1494646">
                    <a:moveTo>
                      <a:pt x="0" y="1494646"/>
                    </a:moveTo>
                    <a:lnTo>
                      <a:pt x="1780423" y="0"/>
                    </a:lnTo>
                    <a:lnTo>
                      <a:pt x="2620320" y="1494646"/>
                    </a:lnTo>
                    <a:lnTo>
                      <a:pt x="0" y="1494646"/>
                    </a:lnTo>
                    <a:close/>
                  </a:path>
                </a:pathLst>
              </a:cu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3" name="Arc 4">
                <a:extLst>
                  <a:ext uri="{FF2B5EF4-FFF2-40B4-BE49-F238E27FC236}">
                    <a16:creationId xmlns:a16="http://schemas.microsoft.com/office/drawing/2014/main" id="{03C7C75D-EBCD-48FB-88B4-F827972D5022}"/>
                  </a:ext>
                </a:extLst>
              </p:cNvPr>
              <p:cNvSpPr/>
              <p:nvPr/>
            </p:nvSpPr>
            <p:spPr>
              <a:xfrm>
                <a:off x="1841810" y="5128579"/>
                <a:ext cx="718090" cy="457200"/>
              </a:xfrm>
              <a:custGeom>
                <a:avLst/>
                <a:gdLst>
                  <a:gd name="connsiteX0" fmla="*/ 725647 w 1451295"/>
                  <a:gd name="connsiteY0" fmla="*/ 0 h 914400"/>
                  <a:gd name="connsiteX1" fmla="*/ 1443737 w 1451295"/>
                  <a:gd name="connsiteY1" fmla="*/ 391382 h 914400"/>
                  <a:gd name="connsiteX2" fmla="*/ 725648 w 1451295"/>
                  <a:gd name="connsiteY2" fmla="*/ 457200 h 914400"/>
                  <a:gd name="connsiteX3" fmla="*/ 725647 w 1451295"/>
                  <a:gd name="connsiteY3" fmla="*/ 0 h 914400"/>
                  <a:gd name="connsiteX0" fmla="*/ 725647 w 1451295"/>
                  <a:gd name="connsiteY0" fmla="*/ 0 h 914400"/>
                  <a:gd name="connsiteX1" fmla="*/ 1443737 w 1451295"/>
                  <a:gd name="connsiteY1" fmla="*/ 391382 h 914400"/>
                  <a:gd name="connsiteX0" fmla="*/ 0 w 718090"/>
                  <a:gd name="connsiteY0" fmla="*/ 0 h 457200"/>
                  <a:gd name="connsiteX1" fmla="*/ 718090 w 718090"/>
                  <a:gd name="connsiteY1" fmla="*/ 391382 h 457200"/>
                  <a:gd name="connsiteX2" fmla="*/ 1 w 718090"/>
                  <a:gd name="connsiteY2" fmla="*/ 457200 h 457200"/>
                  <a:gd name="connsiteX3" fmla="*/ 0 w 718090"/>
                  <a:gd name="connsiteY3" fmla="*/ 0 h 457200"/>
                  <a:gd name="connsiteX0" fmla="*/ 0 w 718090"/>
                  <a:gd name="connsiteY0" fmla="*/ 0 h 457200"/>
                  <a:gd name="connsiteX1" fmla="*/ 313141 w 718090"/>
                  <a:gd name="connsiteY1" fmla="*/ 378319 h 457200"/>
                  <a:gd name="connsiteX0" fmla="*/ 0 w 718090"/>
                  <a:gd name="connsiteY0" fmla="*/ 0 h 457200"/>
                  <a:gd name="connsiteX1" fmla="*/ 718090 w 718090"/>
                  <a:gd name="connsiteY1" fmla="*/ 391382 h 457200"/>
                  <a:gd name="connsiteX2" fmla="*/ 1 w 718090"/>
                  <a:gd name="connsiteY2" fmla="*/ 457200 h 457200"/>
                  <a:gd name="connsiteX3" fmla="*/ 0 w 718090"/>
                  <a:gd name="connsiteY3" fmla="*/ 0 h 457200"/>
                  <a:gd name="connsiteX0" fmla="*/ 0 w 718090"/>
                  <a:gd name="connsiteY0" fmla="*/ 0 h 457200"/>
                  <a:gd name="connsiteX1" fmla="*/ 430706 w 718090"/>
                  <a:gd name="connsiteY1" fmla="*/ 404445 h 45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18090" h="457200" stroke="0" extrusionOk="0">
                    <a:moveTo>
                      <a:pt x="0" y="0"/>
                    </a:moveTo>
                    <a:cubicBezTo>
                      <a:pt x="360413" y="0"/>
                      <a:pt x="666205" y="166666"/>
                      <a:pt x="718090" y="391382"/>
                    </a:cubicBezTo>
                    <a:lnTo>
                      <a:pt x="1" y="457200"/>
                    </a:lnTo>
                    <a:cubicBezTo>
                      <a:pt x="1" y="304800"/>
                      <a:pt x="0" y="152400"/>
                      <a:pt x="0" y="0"/>
                    </a:cubicBezTo>
                    <a:close/>
                  </a:path>
                  <a:path w="718090" h="457200" fill="none">
                    <a:moveTo>
                      <a:pt x="0" y="0"/>
                    </a:moveTo>
                    <a:cubicBezTo>
                      <a:pt x="360413" y="0"/>
                      <a:pt x="378821" y="179729"/>
                      <a:pt x="430706" y="404445"/>
                    </a:cubicBezTo>
                  </a:path>
                </a:pathLst>
              </a:cu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4" name="Title 1">
                <a:extLst>
                  <a:ext uri="{FF2B5EF4-FFF2-40B4-BE49-F238E27FC236}">
                    <a16:creationId xmlns:a16="http://schemas.microsoft.com/office/drawing/2014/main" id="{B2FF338E-9D81-4A5E-B129-E17EA58FC36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792001" y="4635085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θ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endParaRPr>
              </a:p>
            </p:txBody>
          </p:sp>
          <p:sp>
            <p:nvSpPr>
              <p:cNvPr id="35" name="Title 1">
                <a:extLst>
                  <a:ext uri="{FF2B5EF4-FFF2-40B4-BE49-F238E27FC236}">
                    <a16:creationId xmlns:a16="http://schemas.microsoft.com/office/drawing/2014/main" id="{FF52C69D-BF2E-417E-B87C-84F00AC210E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61258" y="5203024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5cm</a:t>
                </a:r>
              </a:p>
            </p:txBody>
          </p:sp>
          <p:sp>
            <p:nvSpPr>
              <p:cNvPr id="36" name="Title 1">
                <a:extLst>
                  <a:ext uri="{FF2B5EF4-FFF2-40B4-BE49-F238E27FC236}">
                    <a16:creationId xmlns:a16="http://schemas.microsoft.com/office/drawing/2014/main" id="{4AA49DA1-C78F-4BAD-AC2F-E8751F381C55}"/>
                  </a:ext>
                </a:extLst>
              </p:cNvPr>
              <p:cNvSpPr txBox="1">
                <a:spLocks/>
              </p:cNvSpPr>
              <p:nvPr/>
            </p:nvSpPr>
            <p:spPr>
              <a:xfrm rot="3673749">
                <a:off x="3372390" y="4190906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8cm</a:t>
                </a:r>
              </a:p>
            </p:txBody>
          </p:sp>
        </p:grp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C17ED72-4822-42B1-858E-4FD12B3EBA1A}"/>
              </a:ext>
            </a:extLst>
          </p:cNvPr>
          <p:cNvGrpSpPr/>
          <p:nvPr/>
        </p:nvGrpSpPr>
        <p:grpSpPr>
          <a:xfrm>
            <a:off x="6356392" y="165264"/>
            <a:ext cx="2957997" cy="2031033"/>
            <a:chOff x="1350647" y="3914599"/>
            <a:chExt cx="2957997" cy="2031033"/>
          </a:xfrm>
        </p:grpSpPr>
        <p:sp>
          <p:nvSpPr>
            <p:cNvPr id="38" name="Title 1">
              <a:extLst>
                <a:ext uri="{FF2B5EF4-FFF2-40B4-BE49-F238E27FC236}">
                  <a16:creationId xmlns:a16="http://schemas.microsoft.com/office/drawing/2014/main" id="{C128D60E-2169-4104-8588-F8F49B37DEE6}"/>
                </a:ext>
              </a:extLst>
            </p:cNvPr>
            <p:cNvSpPr txBox="1">
              <a:spLocks/>
            </p:cNvSpPr>
            <p:nvPr/>
          </p:nvSpPr>
          <p:spPr>
            <a:xfrm rot="19199422">
              <a:off x="1624021" y="3914599"/>
              <a:ext cx="1129900" cy="742608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b">
              <a:normAutofit fontScale="975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6cm</a:t>
              </a: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7144C464-7C9F-41DF-AACD-7730193F0557}"/>
                </a:ext>
              </a:extLst>
            </p:cNvPr>
            <p:cNvGrpSpPr/>
            <p:nvPr/>
          </p:nvGrpSpPr>
          <p:grpSpPr>
            <a:xfrm>
              <a:off x="1350647" y="3997260"/>
              <a:ext cx="2957997" cy="1948372"/>
              <a:chOff x="1350647" y="3997260"/>
              <a:chExt cx="2957997" cy="1948372"/>
            </a:xfrm>
          </p:grpSpPr>
          <p:sp>
            <p:nvSpPr>
              <p:cNvPr id="40" name="Isosceles Triangle 2">
                <a:extLst>
                  <a:ext uri="{FF2B5EF4-FFF2-40B4-BE49-F238E27FC236}">
                    <a16:creationId xmlns:a16="http://schemas.microsoft.com/office/drawing/2014/main" id="{7CB9575C-8F5B-4A0F-9953-482BC8048B6C}"/>
                  </a:ext>
                </a:extLst>
              </p:cNvPr>
              <p:cNvSpPr/>
              <p:nvPr/>
            </p:nvSpPr>
            <p:spPr>
              <a:xfrm>
                <a:off x="1350647" y="4033520"/>
                <a:ext cx="2620320" cy="1494646"/>
              </a:xfrm>
              <a:custGeom>
                <a:avLst/>
                <a:gdLst>
                  <a:gd name="connsiteX0" fmla="*/ 0 w 2620320"/>
                  <a:gd name="connsiteY0" fmla="*/ 1168074 h 1168074"/>
                  <a:gd name="connsiteX1" fmla="*/ 1310160 w 2620320"/>
                  <a:gd name="connsiteY1" fmla="*/ 0 h 1168074"/>
                  <a:gd name="connsiteX2" fmla="*/ 2620320 w 2620320"/>
                  <a:gd name="connsiteY2" fmla="*/ 1168074 h 1168074"/>
                  <a:gd name="connsiteX3" fmla="*/ 0 w 2620320"/>
                  <a:gd name="connsiteY3" fmla="*/ 1168074 h 1168074"/>
                  <a:gd name="connsiteX0" fmla="*/ 0 w 2620320"/>
                  <a:gd name="connsiteY0" fmla="*/ 1494646 h 1494646"/>
                  <a:gd name="connsiteX1" fmla="*/ 1780423 w 2620320"/>
                  <a:gd name="connsiteY1" fmla="*/ 0 h 1494646"/>
                  <a:gd name="connsiteX2" fmla="*/ 2620320 w 2620320"/>
                  <a:gd name="connsiteY2" fmla="*/ 1494646 h 1494646"/>
                  <a:gd name="connsiteX3" fmla="*/ 0 w 2620320"/>
                  <a:gd name="connsiteY3" fmla="*/ 1494646 h 1494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0320" h="1494646">
                    <a:moveTo>
                      <a:pt x="0" y="1494646"/>
                    </a:moveTo>
                    <a:lnTo>
                      <a:pt x="1780423" y="0"/>
                    </a:lnTo>
                    <a:lnTo>
                      <a:pt x="2620320" y="1494646"/>
                    </a:lnTo>
                    <a:lnTo>
                      <a:pt x="0" y="1494646"/>
                    </a:lnTo>
                    <a:close/>
                  </a:path>
                </a:pathLst>
              </a:cu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1" name="Arc 4">
                <a:extLst>
                  <a:ext uri="{FF2B5EF4-FFF2-40B4-BE49-F238E27FC236}">
                    <a16:creationId xmlns:a16="http://schemas.microsoft.com/office/drawing/2014/main" id="{AE6D6029-9CFA-4E21-8A47-6DF44430EA5B}"/>
                  </a:ext>
                </a:extLst>
              </p:cNvPr>
              <p:cNvSpPr/>
              <p:nvPr/>
            </p:nvSpPr>
            <p:spPr>
              <a:xfrm rot="17130717">
                <a:off x="3249457" y="5037693"/>
                <a:ext cx="718090" cy="457200"/>
              </a:xfrm>
              <a:custGeom>
                <a:avLst/>
                <a:gdLst>
                  <a:gd name="connsiteX0" fmla="*/ 725647 w 1451295"/>
                  <a:gd name="connsiteY0" fmla="*/ 0 h 914400"/>
                  <a:gd name="connsiteX1" fmla="*/ 1443737 w 1451295"/>
                  <a:gd name="connsiteY1" fmla="*/ 391382 h 914400"/>
                  <a:gd name="connsiteX2" fmla="*/ 725648 w 1451295"/>
                  <a:gd name="connsiteY2" fmla="*/ 457200 h 914400"/>
                  <a:gd name="connsiteX3" fmla="*/ 725647 w 1451295"/>
                  <a:gd name="connsiteY3" fmla="*/ 0 h 914400"/>
                  <a:gd name="connsiteX0" fmla="*/ 725647 w 1451295"/>
                  <a:gd name="connsiteY0" fmla="*/ 0 h 914400"/>
                  <a:gd name="connsiteX1" fmla="*/ 1443737 w 1451295"/>
                  <a:gd name="connsiteY1" fmla="*/ 391382 h 914400"/>
                  <a:gd name="connsiteX0" fmla="*/ 0 w 718090"/>
                  <a:gd name="connsiteY0" fmla="*/ 0 h 457200"/>
                  <a:gd name="connsiteX1" fmla="*/ 718090 w 718090"/>
                  <a:gd name="connsiteY1" fmla="*/ 391382 h 457200"/>
                  <a:gd name="connsiteX2" fmla="*/ 1 w 718090"/>
                  <a:gd name="connsiteY2" fmla="*/ 457200 h 457200"/>
                  <a:gd name="connsiteX3" fmla="*/ 0 w 718090"/>
                  <a:gd name="connsiteY3" fmla="*/ 0 h 457200"/>
                  <a:gd name="connsiteX0" fmla="*/ 0 w 718090"/>
                  <a:gd name="connsiteY0" fmla="*/ 0 h 457200"/>
                  <a:gd name="connsiteX1" fmla="*/ 313141 w 718090"/>
                  <a:gd name="connsiteY1" fmla="*/ 378319 h 457200"/>
                  <a:gd name="connsiteX0" fmla="*/ 0 w 718090"/>
                  <a:gd name="connsiteY0" fmla="*/ 0 h 457200"/>
                  <a:gd name="connsiteX1" fmla="*/ 718090 w 718090"/>
                  <a:gd name="connsiteY1" fmla="*/ 391382 h 457200"/>
                  <a:gd name="connsiteX2" fmla="*/ 1 w 718090"/>
                  <a:gd name="connsiteY2" fmla="*/ 457200 h 457200"/>
                  <a:gd name="connsiteX3" fmla="*/ 0 w 718090"/>
                  <a:gd name="connsiteY3" fmla="*/ 0 h 457200"/>
                  <a:gd name="connsiteX0" fmla="*/ 0 w 718090"/>
                  <a:gd name="connsiteY0" fmla="*/ 0 h 457200"/>
                  <a:gd name="connsiteX1" fmla="*/ 430706 w 718090"/>
                  <a:gd name="connsiteY1" fmla="*/ 404445 h 45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18090" h="457200" stroke="0" extrusionOk="0">
                    <a:moveTo>
                      <a:pt x="0" y="0"/>
                    </a:moveTo>
                    <a:cubicBezTo>
                      <a:pt x="360413" y="0"/>
                      <a:pt x="666205" y="166666"/>
                      <a:pt x="718090" y="391382"/>
                    </a:cubicBezTo>
                    <a:lnTo>
                      <a:pt x="1" y="457200"/>
                    </a:lnTo>
                    <a:cubicBezTo>
                      <a:pt x="1" y="304800"/>
                      <a:pt x="0" y="152400"/>
                      <a:pt x="0" y="0"/>
                    </a:cubicBezTo>
                    <a:close/>
                  </a:path>
                  <a:path w="718090" h="457200" fill="none">
                    <a:moveTo>
                      <a:pt x="0" y="0"/>
                    </a:moveTo>
                    <a:cubicBezTo>
                      <a:pt x="360413" y="0"/>
                      <a:pt x="378821" y="179729"/>
                      <a:pt x="430706" y="404445"/>
                    </a:cubicBezTo>
                  </a:path>
                </a:pathLst>
              </a:cu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2" name="Title 1">
                <a:extLst>
                  <a:ext uri="{FF2B5EF4-FFF2-40B4-BE49-F238E27FC236}">
                    <a16:creationId xmlns:a16="http://schemas.microsoft.com/office/drawing/2014/main" id="{D527C7FD-D207-4AA9-BFE6-DFCAEB8C419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748729" y="4612443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θ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endParaRPr>
              </a:p>
            </p:txBody>
          </p:sp>
          <p:sp>
            <p:nvSpPr>
              <p:cNvPr id="43" name="Title 1">
                <a:extLst>
                  <a:ext uri="{FF2B5EF4-FFF2-40B4-BE49-F238E27FC236}">
                    <a16:creationId xmlns:a16="http://schemas.microsoft.com/office/drawing/2014/main" id="{31D7D7A4-95BE-498B-80DD-BDCB0CA8543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61258" y="5203024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5cm</a:t>
                </a:r>
              </a:p>
            </p:txBody>
          </p:sp>
          <p:sp>
            <p:nvSpPr>
              <p:cNvPr id="44" name="Title 1">
                <a:extLst>
                  <a:ext uri="{FF2B5EF4-FFF2-40B4-BE49-F238E27FC236}">
                    <a16:creationId xmlns:a16="http://schemas.microsoft.com/office/drawing/2014/main" id="{BE0369E2-A91B-417C-94A5-F553EEE9364A}"/>
                  </a:ext>
                </a:extLst>
              </p:cNvPr>
              <p:cNvSpPr txBox="1">
                <a:spLocks/>
              </p:cNvSpPr>
              <p:nvPr/>
            </p:nvSpPr>
            <p:spPr>
              <a:xfrm rot="3673749">
                <a:off x="3372390" y="4190906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8cm</a:t>
                </a:r>
              </a:p>
            </p:txBody>
          </p:sp>
        </p:grp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FA6F7DA6-DD00-4B7A-8C75-CA8110E5B384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sunday_panic</a:t>
            </a:r>
            <a:endParaRPr lang="en-GB" dirty="0">
              <a:solidFill>
                <a:schemeClr val="bg1"/>
              </a:solidFill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1FBD1DB-B31F-4D2B-ADCA-23E1EEDE1CB3}"/>
              </a:ext>
            </a:extLst>
          </p:cNvPr>
          <p:cNvGrpSpPr/>
          <p:nvPr/>
        </p:nvGrpSpPr>
        <p:grpSpPr>
          <a:xfrm>
            <a:off x="191346" y="2233590"/>
            <a:ext cx="2957997" cy="2031033"/>
            <a:chOff x="1350647" y="3914599"/>
            <a:chExt cx="2957997" cy="2031033"/>
          </a:xfrm>
        </p:grpSpPr>
        <p:sp>
          <p:nvSpPr>
            <p:cNvPr id="47" name="Title 1">
              <a:extLst>
                <a:ext uri="{FF2B5EF4-FFF2-40B4-BE49-F238E27FC236}">
                  <a16:creationId xmlns:a16="http://schemas.microsoft.com/office/drawing/2014/main" id="{59493982-E2E4-446C-A310-C070CF1D1C2A}"/>
                </a:ext>
              </a:extLst>
            </p:cNvPr>
            <p:cNvSpPr txBox="1">
              <a:spLocks/>
            </p:cNvSpPr>
            <p:nvPr/>
          </p:nvSpPr>
          <p:spPr>
            <a:xfrm rot="19199422">
              <a:off x="1624021" y="3914599"/>
              <a:ext cx="1129900" cy="742608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b">
              <a:normAutofit fontScale="975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8cm</a:t>
              </a:r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479E49E0-1109-4D8A-87B6-F9DE2CFBEAFC}"/>
                </a:ext>
              </a:extLst>
            </p:cNvPr>
            <p:cNvGrpSpPr/>
            <p:nvPr/>
          </p:nvGrpSpPr>
          <p:grpSpPr>
            <a:xfrm>
              <a:off x="1350647" y="3997260"/>
              <a:ext cx="2957997" cy="1948372"/>
              <a:chOff x="1350647" y="3997260"/>
              <a:chExt cx="2957997" cy="1948372"/>
            </a:xfrm>
          </p:grpSpPr>
          <p:sp>
            <p:nvSpPr>
              <p:cNvPr id="49" name="Isosceles Triangle 2">
                <a:extLst>
                  <a:ext uri="{FF2B5EF4-FFF2-40B4-BE49-F238E27FC236}">
                    <a16:creationId xmlns:a16="http://schemas.microsoft.com/office/drawing/2014/main" id="{035DAAA9-BFA9-417C-A8BD-45A7027BE6F3}"/>
                  </a:ext>
                </a:extLst>
              </p:cNvPr>
              <p:cNvSpPr/>
              <p:nvPr/>
            </p:nvSpPr>
            <p:spPr>
              <a:xfrm>
                <a:off x="1350647" y="4033520"/>
                <a:ext cx="2620320" cy="1494646"/>
              </a:xfrm>
              <a:custGeom>
                <a:avLst/>
                <a:gdLst>
                  <a:gd name="connsiteX0" fmla="*/ 0 w 2620320"/>
                  <a:gd name="connsiteY0" fmla="*/ 1168074 h 1168074"/>
                  <a:gd name="connsiteX1" fmla="*/ 1310160 w 2620320"/>
                  <a:gd name="connsiteY1" fmla="*/ 0 h 1168074"/>
                  <a:gd name="connsiteX2" fmla="*/ 2620320 w 2620320"/>
                  <a:gd name="connsiteY2" fmla="*/ 1168074 h 1168074"/>
                  <a:gd name="connsiteX3" fmla="*/ 0 w 2620320"/>
                  <a:gd name="connsiteY3" fmla="*/ 1168074 h 1168074"/>
                  <a:gd name="connsiteX0" fmla="*/ 0 w 2620320"/>
                  <a:gd name="connsiteY0" fmla="*/ 1494646 h 1494646"/>
                  <a:gd name="connsiteX1" fmla="*/ 1780423 w 2620320"/>
                  <a:gd name="connsiteY1" fmla="*/ 0 h 1494646"/>
                  <a:gd name="connsiteX2" fmla="*/ 2620320 w 2620320"/>
                  <a:gd name="connsiteY2" fmla="*/ 1494646 h 1494646"/>
                  <a:gd name="connsiteX3" fmla="*/ 0 w 2620320"/>
                  <a:gd name="connsiteY3" fmla="*/ 1494646 h 1494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0320" h="1494646">
                    <a:moveTo>
                      <a:pt x="0" y="1494646"/>
                    </a:moveTo>
                    <a:lnTo>
                      <a:pt x="1780423" y="0"/>
                    </a:lnTo>
                    <a:lnTo>
                      <a:pt x="2620320" y="1494646"/>
                    </a:lnTo>
                    <a:lnTo>
                      <a:pt x="0" y="1494646"/>
                    </a:lnTo>
                    <a:close/>
                  </a:path>
                </a:pathLst>
              </a:cu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0" name="Arc 4">
                <a:extLst>
                  <a:ext uri="{FF2B5EF4-FFF2-40B4-BE49-F238E27FC236}">
                    <a16:creationId xmlns:a16="http://schemas.microsoft.com/office/drawing/2014/main" id="{68FCEC58-4DB0-44AD-A188-29A3F03D93CD}"/>
                  </a:ext>
                </a:extLst>
              </p:cNvPr>
              <p:cNvSpPr/>
              <p:nvPr/>
            </p:nvSpPr>
            <p:spPr>
              <a:xfrm>
                <a:off x="1841810" y="5128579"/>
                <a:ext cx="718090" cy="457200"/>
              </a:xfrm>
              <a:custGeom>
                <a:avLst/>
                <a:gdLst>
                  <a:gd name="connsiteX0" fmla="*/ 725647 w 1451295"/>
                  <a:gd name="connsiteY0" fmla="*/ 0 h 914400"/>
                  <a:gd name="connsiteX1" fmla="*/ 1443737 w 1451295"/>
                  <a:gd name="connsiteY1" fmla="*/ 391382 h 914400"/>
                  <a:gd name="connsiteX2" fmla="*/ 725648 w 1451295"/>
                  <a:gd name="connsiteY2" fmla="*/ 457200 h 914400"/>
                  <a:gd name="connsiteX3" fmla="*/ 725647 w 1451295"/>
                  <a:gd name="connsiteY3" fmla="*/ 0 h 914400"/>
                  <a:gd name="connsiteX0" fmla="*/ 725647 w 1451295"/>
                  <a:gd name="connsiteY0" fmla="*/ 0 h 914400"/>
                  <a:gd name="connsiteX1" fmla="*/ 1443737 w 1451295"/>
                  <a:gd name="connsiteY1" fmla="*/ 391382 h 914400"/>
                  <a:gd name="connsiteX0" fmla="*/ 0 w 718090"/>
                  <a:gd name="connsiteY0" fmla="*/ 0 h 457200"/>
                  <a:gd name="connsiteX1" fmla="*/ 718090 w 718090"/>
                  <a:gd name="connsiteY1" fmla="*/ 391382 h 457200"/>
                  <a:gd name="connsiteX2" fmla="*/ 1 w 718090"/>
                  <a:gd name="connsiteY2" fmla="*/ 457200 h 457200"/>
                  <a:gd name="connsiteX3" fmla="*/ 0 w 718090"/>
                  <a:gd name="connsiteY3" fmla="*/ 0 h 457200"/>
                  <a:gd name="connsiteX0" fmla="*/ 0 w 718090"/>
                  <a:gd name="connsiteY0" fmla="*/ 0 h 457200"/>
                  <a:gd name="connsiteX1" fmla="*/ 313141 w 718090"/>
                  <a:gd name="connsiteY1" fmla="*/ 378319 h 457200"/>
                  <a:gd name="connsiteX0" fmla="*/ 0 w 718090"/>
                  <a:gd name="connsiteY0" fmla="*/ 0 h 457200"/>
                  <a:gd name="connsiteX1" fmla="*/ 718090 w 718090"/>
                  <a:gd name="connsiteY1" fmla="*/ 391382 h 457200"/>
                  <a:gd name="connsiteX2" fmla="*/ 1 w 718090"/>
                  <a:gd name="connsiteY2" fmla="*/ 457200 h 457200"/>
                  <a:gd name="connsiteX3" fmla="*/ 0 w 718090"/>
                  <a:gd name="connsiteY3" fmla="*/ 0 h 457200"/>
                  <a:gd name="connsiteX0" fmla="*/ 0 w 718090"/>
                  <a:gd name="connsiteY0" fmla="*/ 0 h 457200"/>
                  <a:gd name="connsiteX1" fmla="*/ 430706 w 718090"/>
                  <a:gd name="connsiteY1" fmla="*/ 404445 h 45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18090" h="457200" stroke="0" extrusionOk="0">
                    <a:moveTo>
                      <a:pt x="0" y="0"/>
                    </a:moveTo>
                    <a:cubicBezTo>
                      <a:pt x="360413" y="0"/>
                      <a:pt x="666205" y="166666"/>
                      <a:pt x="718090" y="391382"/>
                    </a:cubicBezTo>
                    <a:lnTo>
                      <a:pt x="1" y="457200"/>
                    </a:lnTo>
                    <a:cubicBezTo>
                      <a:pt x="1" y="304800"/>
                      <a:pt x="0" y="152400"/>
                      <a:pt x="0" y="0"/>
                    </a:cubicBezTo>
                    <a:close/>
                  </a:path>
                  <a:path w="718090" h="457200" fill="none">
                    <a:moveTo>
                      <a:pt x="0" y="0"/>
                    </a:moveTo>
                    <a:cubicBezTo>
                      <a:pt x="360413" y="0"/>
                      <a:pt x="378821" y="179729"/>
                      <a:pt x="430706" y="404445"/>
                    </a:cubicBezTo>
                  </a:path>
                </a:pathLst>
              </a:cu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1" name="Title 1">
                <a:extLst>
                  <a:ext uri="{FF2B5EF4-FFF2-40B4-BE49-F238E27FC236}">
                    <a16:creationId xmlns:a16="http://schemas.microsoft.com/office/drawing/2014/main" id="{0424993A-562E-4464-90AF-02D2B8F5209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792001" y="4635085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θ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endParaRPr>
              </a:p>
            </p:txBody>
          </p:sp>
          <p:sp>
            <p:nvSpPr>
              <p:cNvPr id="52" name="Title 1">
                <a:extLst>
                  <a:ext uri="{FF2B5EF4-FFF2-40B4-BE49-F238E27FC236}">
                    <a16:creationId xmlns:a16="http://schemas.microsoft.com/office/drawing/2014/main" id="{A72ABFE9-B942-421D-9DF9-F22F879A82E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61258" y="5203024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8cm</a:t>
                </a:r>
              </a:p>
            </p:txBody>
          </p:sp>
          <p:sp>
            <p:nvSpPr>
              <p:cNvPr id="53" name="Title 1">
                <a:extLst>
                  <a:ext uri="{FF2B5EF4-FFF2-40B4-BE49-F238E27FC236}">
                    <a16:creationId xmlns:a16="http://schemas.microsoft.com/office/drawing/2014/main" id="{22F723D2-EF9A-4B72-9CC0-215115864690}"/>
                  </a:ext>
                </a:extLst>
              </p:cNvPr>
              <p:cNvSpPr txBox="1">
                <a:spLocks/>
              </p:cNvSpPr>
              <p:nvPr/>
            </p:nvSpPr>
            <p:spPr>
              <a:xfrm rot="3673749">
                <a:off x="3372390" y="4190906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7cm</a:t>
                </a:r>
              </a:p>
            </p:txBody>
          </p:sp>
        </p:grp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C299CDA-6C10-4ADE-AB7E-39D0E1EC5660}"/>
              </a:ext>
            </a:extLst>
          </p:cNvPr>
          <p:cNvGrpSpPr/>
          <p:nvPr/>
        </p:nvGrpSpPr>
        <p:grpSpPr>
          <a:xfrm>
            <a:off x="3251507" y="2233590"/>
            <a:ext cx="2957997" cy="2031033"/>
            <a:chOff x="1350647" y="3914599"/>
            <a:chExt cx="2957997" cy="2031033"/>
          </a:xfrm>
        </p:grpSpPr>
        <p:sp>
          <p:nvSpPr>
            <p:cNvPr id="55" name="Title 1">
              <a:extLst>
                <a:ext uri="{FF2B5EF4-FFF2-40B4-BE49-F238E27FC236}">
                  <a16:creationId xmlns:a16="http://schemas.microsoft.com/office/drawing/2014/main" id="{BC7A6487-FE3E-46D2-A923-AAE561A8CE3D}"/>
                </a:ext>
              </a:extLst>
            </p:cNvPr>
            <p:cNvSpPr txBox="1">
              <a:spLocks/>
            </p:cNvSpPr>
            <p:nvPr/>
          </p:nvSpPr>
          <p:spPr>
            <a:xfrm rot="19199422">
              <a:off x="1624021" y="3914599"/>
              <a:ext cx="1129900" cy="742608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b">
              <a:normAutofit fontScale="975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8cm</a:t>
              </a:r>
            </a:p>
          </p:txBody>
        </p: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817FA138-B7EC-42D0-BB28-5D1C56871F31}"/>
                </a:ext>
              </a:extLst>
            </p:cNvPr>
            <p:cNvGrpSpPr/>
            <p:nvPr/>
          </p:nvGrpSpPr>
          <p:grpSpPr>
            <a:xfrm>
              <a:off x="1350647" y="3997260"/>
              <a:ext cx="2957997" cy="1948372"/>
              <a:chOff x="1350647" y="3997260"/>
              <a:chExt cx="2957997" cy="1948372"/>
            </a:xfrm>
          </p:grpSpPr>
          <p:sp>
            <p:nvSpPr>
              <p:cNvPr id="57" name="Isosceles Triangle 2">
                <a:extLst>
                  <a:ext uri="{FF2B5EF4-FFF2-40B4-BE49-F238E27FC236}">
                    <a16:creationId xmlns:a16="http://schemas.microsoft.com/office/drawing/2014/main" id="{1CF5E2A2-CDD7-4278-922D-4AE7835E6C1C}"/>
                  </a:ext>
                </a:extLst>
              </p:cNvPr>
              <p:cNvSpPr/>
              <p:nvPr/>
            </p:nvSpPr>
            <p:spPr>
              <a:xfrm>
                <a:off x="1350647" y="4033520"/>
                <a:ext cx="2620320" cy="1494646"/>
              </a:xfrm>
              <a:custGeom>
                <a:avLst/>
                <a:gdLst>
                  <a:gd name="connsiteX0" fmla="*/ 0 w 2620320"/>
                  <a:gd name="connsiteY0" fmla="*/ 1168074 h 1168074"/>
                  <a:gd name="connsiteX1" fmla="*/ 1310160 w 2620320"/>
                  <a:gd name="connsiteY1" fmla="*/ 0 h 1168074"/>
                  <a:gd name="connsiteX2" fmla="*/ 2620320 w 2620320"/>
                  <a:gd name="connsiteY2" fmla="*/ 1168074 h 1168074"/>
                  <a:gd name="connsiteX3" fmla="*/ 0 w 2620320"/>
                  <a:gd name="connsiteY3" fmla="*/ 1168074 h 1168074"/>
                  <a:gd name="connsiteX0" fmla="*/ 0 w 2620320"/>
                  <a:gd name="connsiteY0" fmla="*/ 1494646 h 1494646"/>
                  <a:gd name="connsiteX1" fmla="*/ 1780423 w 2620320"/>
                  <a:gd name="connsiteY1" fmla="*/ 0 h 1494646"/>
                  <a:gd name="connsiteX2" fmla="*/ 2620320 w 2620320"/>
                  <a:gd name="connsiteY2" fmla="*/ 1494646 h 1494646"/>
                  <a:gd name="connsiteX3" fmla="*/ 0 w 2620320"/>
                  <a:gd name="connsiteY3" fmla="*/ 1494646 h 1494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0320" h="1494646">
                    <a:moveTo>
                      <a:pt x="0" y="1494646"/>
                    </a:moveTo>
                    <a:lnTo>
                      <a:pt x="1780423" y="0"/>
                    </a:lnTo>
                    <a:lnTo>
                      <a:pt x="2620320" y="1494646"/>
                    </a:lnTo>
                    <a:lnTo>
                      <a:pt x="0" y="1494646"/>
                    </a:lnTo>
                    <a:close/>
                  </a:path>
                </a:pathLst>
              </a:cu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8" name="Arc 4">
                <a:extLst>
                  <a:ext uri="{FF2B5EF4-FFF2-40B4-BE49-F238E27FC236}">
                    <a16:creationId xmlns:a16="http://schemas.microsoft.com/office/drawing/2014/main" id="{EF581E13-2C93-408A-94B9-C0B796552974}"/>
                  </a:ext>
                </a:extLst>
              </p:cNvPr>
              <p:cNvSpPr/>
              <p:nvPr/>
            </p:nvSpPr>
            <p:spPr>
              <a:xfrm>
                <a:off x="1841810" y="5128579"/>
                <a:ext cx="718090" cy="457200"/>
              </a:xfrm>
              <a:custGeom>
                <a:avLst/>
                <a:gdLst>
                  <a:gd name="connsiteX0" fmla="*/ 725647 w 1451295"/>
                  <a:gd name="connsiteY0" fmla="*/ 0 h 914400"/>
                  <a:gd name="connsiteX1" fmla="*/ 1443737 w 1451295"/>
                  <a:gd name="connsiteY1" fmla="*/ 391382 h 914400"/>
                  <a:gd name="connsiteX2" fmla="*/ 725648 w 1451295"/>
                  <a:gd name="connsiteY2" fmla="*/ 457200 h 914400"/>
                  <a:gd name="connsiteX3" fmla="*/ 725647 w 1451295"/>
                  <a:gd name="connsiteY3" fmla="*/ 0 h 914400"/>
                  <a:gd name="connsiteX0" fmla="*/ 725647 w 1451295"/>
                  <a:gd name="connsiteY0" fmla="*/ 0 h 914400"/>
                  <a:gd name="connsiteX1" fmla="*/ 1443737 w 1451295"/>
                  <a:gd name="connsiteY1" fmla="*/ 391382 h 914400"/>
                  <a:gd name="connsiteX0" fmla="*/ 0 w 718090"/>
                  <a:gd name="connsiteY0" fmla="*/ 0 h 457200"/>
                  <a:gd name="connsiteX1" fmla="*/ 718090 w 718090"/>
                  <a:gd name="connsiteY1" fmla="*/ 391382 h 457200"/>
                  <a:gd name="connsiteX2" fmla="*/ 1 w 718090"/>
                  <a:gd name="connsiteY2" fmla="*/ 457200 h 457200"/>
                  <a:gd name="connsiteX3" fmla="*/ 0 w 718090"/>
                  <a:gd name="connsiteY3" fmla="*/ 0 h 457200"/>
                  <a:gd name="connsiteX0" fmla="*/ 0 w 718090"/>
                  <a:gd name="connsiteY0" fmla="*/ 0 h 457200"/>
                  <a:gd name="connsiteX1" fmla="*/ 313141 w 718090"/>
                  <a:gd name="connsiteY1" fmla="*/ 378319 h 457200"/>
                  <a:gd name="connsiteX0" fmla="*/ 0 w 718090"/>
                  <a:gd name="connsiteY0" fmla="*/ 0 h 457200"/>
                  <a:gd name="connsiteX1" fmla="*/ 718090 w 718090"/>
                  <a:gd name="connsiteY1" fmla="*/ 391382 h 457200"/>
                  <a:gd name="connsiteX2" fmla="*/ 1 w 718090"/>
                  <a:gd name="connsiteY2" fmla="*/ 457200 h 457200"/>
                  <a:gd name="connsiteX3" fmla="*/ 0 w 718090"/>
                  <a:gd name="connsiteY3" fmla="*/ 0 h 457200"/>
                  <a:gd name="connsiteX0" fmla="*/ 0 w 718090"/>
                  <a:gd name="connsiteY0" fmla="*/ 0 h 457200"/>
                  <a:gd name="connsiteX1" fmla="*/ 430706 w 718090"/>
                  <a:gd name="connsiteY1" fmla="*/ 404445 h 45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18090" h="457200" stroke="0" extrusionOk="0">
                    <a:moveTo>
                      <a:pt x="0" y="0"/>
                    </a:moveTo>
                    <a:cubicBezTo>
                      <a:pt x="360413" y="0"/>
                      <a:pt x="666205" y="166666"/>
                      <a:pt x="718090" y="391382"/>
                    </a:cubicBezTo>
                    <a:lnTo>
                      <a:pt x="1" y="457200"/>
                    </a:lnTo>
                    <a:cubicBezTo>
                      <a:pt x="1" y="304800"/>
                      <a:pt x="0" y="152400"/>
                      <a:pt x="0" y="0"/>
                    </a:cubicBezTo>
                    <a:close/>
                  </a:path>
                  <a:path w="718090" h="457200" fill="none">
                    <a:moveTo>
                      <a:pt x="0" y="0"/>
                    </a:moveTo>
                    <a:cubicBezTo>
                      <a:pt x="360413" y="0"/>
                      <a:pt x="378821" y="179729"/>
                      <a:pt x="430706" y="404445"/>
                    </a:cubicBezTo>
                  </a:path>
                </a:pathLst>
              </a:cu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9" name="Title 1">
                <a:extLst>
                  <a:ext uri="{FF2B5EF4-FFF2-40B4-BE49-F238E27FC236}">
                    <a16:creationId xmlns:a16="http://schemas.microsoft.com/office/drawing/2014/main" id="{A09FAEEA-8F8A-40CD-A559-3430DB838A9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792001" y="4635085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θ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endParaRPr>
              </a:p>
            </p:txBody>
          </p:sp>
          <p:sp>
            <p:nvSpPr>
              <p:cNvPr id="60" name="Title 1">
                <a:extLst>
                  <a:ext uri="{FF2B5EF4-FFF2-40B4-BE49-F238E27FC236}">
                    <a16:creationId xmlns:a16="http://schemas.microsoft.com/office/drawing/2014/main" id="{8D0C5B0B-A56C-41E4-AAD6-3E6A7B8A9C4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61258" y="5203024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8cm</a:t>
                </a:r>
              </a:p>
            </p:txBody>
          </p:sp>
          <p:sp>
            <p:nvSpPr>
              <p:cNvPr id="61" name="Title 1">
                <a:extLst>
                  <a:ext uri="{FF2B5EF4-FFF2-40B4-BE49-F238E27FC236}">
                    <a16:creationId xmlns:a16="http://schemas.microsoft.com/office/drawing/2014/main" id="{A10BB755-FE74-4363-8F3F-E9C158E39B56}"/>
                  </a:ext>
                </a:extLst>
              </p:cNvPr>
              <p:cNvSpPr txBox="1">
                <a:spLocks/>
              </p:cNvSpPr>
              <p:nvPr/>
            </p:nvSpPr>
            <p:spPr>
              <a:xfrm rot="3673749">
                <a:off x="3372390" y="4190906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8cm</a:t>
                </a:r>
              </a:p>
            </p:txBody>
          </p:sp>
        </p:grp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AF8F99E5-B86F-4791-A498-8B790A1ADB3C}"/>
              </a:ext>
            </a:extLst>
          </p:cNvPr>
          <p:cNvGrpSpPr/>
          <p:nvPr/>
        </p:nvGrpSpPr>
        <p:grpSpPr>
          <a:xfrm>
            <a:off x="6186003" y="2207281"/>
            <a:ext cx="2957997" cy="2031033"/>
            <a:chOff x="1350647" y="3914599"/>
            <a:chExt cx="2957997" cy="2031033"/>
          </a:xfrm>
        </p:grpSpPr>
        <p:sp>
          <p:nvSpPr>
            <p:cNvPr id="63" name="Title 1">
              <a:extLst>
                <a:ext uri="{FF2B5EF4-FFF2-40B4-BE49-F238E27FC236}">
                  <a16:creationId xmlns:a16="http://schemas.microsoft.com/office/drawing/2014/main" id="{8F7BF99F-3D27-4EA4-8F8E-6B2B689A581E}"/>
                </a:ext>
              </a:extLst>
            </p:cNvPr>
            <p:cNvSpPr txBox="1">
              <a:spLocks/>
            </p:cNvSpPr>
            <p:nvPr/>
          </p:nvSpPr>
          <p:spPr>
            <a:xfrm rot="19199422">
              <a:off x="1624021" y="3914599"/>
              <a:ext cx="1129900" cy="742608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b">
              <a:normAutofit fontScale="975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8cm</a:t>
              </a:r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89D4AC40-5E97-4E9E-AA08-49AD816EF704}"/>
                </a:ext>
              </a:extLst>
            </p:cNvPr>
            <p:cNvGrpSpPr/>
            <p:nvPr/>
          </p:nvGrpSpPr>
          <p:grpSpPr>
            <a:xfrm>
              <a:off x="1350647" y="3997260"/>
              <a:ext cx="2957997" cy="1948372"/>
              <a:chOff x="1350647" y="3997260"/>
              <a:chExt cx="2957997" cy="1948372"/>
            </a:xfrm>
          </p:grpSpPr>
          <p:sp>
            <p:nvSpPr>
              <p:cNvPr id="65" name="Isosceles Triangle 2">
                <a:extLst>
                  <a:ext uri="{FF2B5EF4-FFF2-40B4-BE49-F238E27FC236}">
                    <a16:creationId xmlns:a16="http://schemas.microsoft.com/office/drawing/2014/main" id="{1BD4B5C6-484F-4846-BA6F-3387A5AF4B94}"/>
                  </a:ext>
                </a:extLst>
              </p:cNvPr>
              <p:cNvSpPr/>
              <p:nvPr/>
            </p:nvSpPr>
            <p:spPr>
              <a:xfrm>
                <a:off x="1350647" y="4033520"/>
                <a:ext cx="2620320" cy="1494646"/>
              </a:xfrm>
              <a:custGeom>
                <a:avLst/>
                <a:gdLst>
                  <a:gd name="connsiteX0" fmla="*/ 0 w 2620320"/>
                  <a:gd name="connsiteY0" fmla="*/ 1168074 h 1168074"/>
                  <a:gd name="connsiteX1" fmla="*/ 1310160 w 2620320"/>
                  <a:gd name="connsiteY1" fmla="*/ 0 h 1168074"/>
                  <a:gd name="connsiteX2" fmla="*/ 2620320 w 2620320"/>
                  <a:gd name="connsiteY2" fmla="*/ 1168074 h 1168074"/>
                  <a:gd name="connsiteX3" fmla="*/ 0 w 2620320"/>
                  <a:gd name="connsiteY3" fmla="*/ 1168074 h 1168074"/>
                  <a:gd name="connsiteX0" fmla="*/ 0 w 2620320"/>
                  <a:gd name="connsiteY0" fmla="*/ 1494646 h 1494646"/>
                  <a:gd name="connsiteX1" fmla="*/ 1780423 w 2620320"/>
                  <a:gd name="connsiteY1" fmla="*/ 0 h 1494646"/>
                  <a:gd name="connsiteX2" fmla="*/ 2620320 w 2620320"/>
                  <a:gd name="connsiteY2" fmla="*/ 1494646 h 1494646"/>
                  <a:gd name="connsiteX3" fmla="*/ 0 w 2620320"/>
                  <a:gd name="connsiteY3" fmla="*/ 1494646 h 1494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0320" h="1494646">
                    <a:moveTo>
                      <a:pt x="0" y="1494646"/>
                    </a:moveTo>
                    <a:lnTo>
                      <a:pt x="1780423" y="0"/>
                    </a:lnTo>
                    <a:lnTo>
                      <a:pt x="2620320" y="1494646"/>
                    </a:lnTo>
                    <a:lnTo>
                      <a:pt x="0" y="1494646"/>
                    </a:lnTo>
                    <a:close/>
                  </a:path>
                </a:pathLst>
              </a:cu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6" name="Arc 4">
                <a:extLst>
                  <a:ext uri="{FF2B5EF4-FFF2-40B4-BE49-F238E27FC236}">
                    <a16:creationId xmlns:a16="http://schemas.microsoft.com/office/drawing/2014/main" id="{4DFCC00F-29DB-4CE2-9F57-4ED1C9DDC00A}"/>
                  </a:ext>
                </a:extLst>
              </p:cNvPr>
              <p:cNvSpPr/>
              <p:nvPr/>
            </p:nvSpPr>
            <p:spPr>
              <a:xfrm rot="17130717">
                <a:off x="3249457" y="5037693"/>
                <a:ext cx="718090" cy="457200"/>
              </a:xfrm>
              <a:custGeom>
                <a:avLst/>
                <a:gdLst>
                  <a:gd name="connsiteX0" fmla="*/ 725647 w 1451295"/>
                  <a:gd name="connsiteY0" fmla="*/ 0 h 914400"/>
                  <a:gd name="connsiteX1" fmla="*/ 1443737 w 1451295"/>
                  <a:gd name="connsiteY1" fmla="*/ 391382 h 914400"/>
                  <a:gd name="connsiteX2" fmla="*/ 725648 w 1451295"/>
                  <a:gd name="connsiteY2" fmla="*/ 457200 h 914400"/>
                  <a:gd name="connsiteX3" fmla="*/ 725647 w 1451295"/>
                  <a:gd name="connsiteY3" fmla="*/ 0 h 914400"/>
                  <a:gd name="connsiteX0" fmla="*/ 725647 w 1451295"/>
                  <a:gd name="connsiteY0" fmla="*/ 0 h 914400"/>
                  <a:gd name="connsiteX1" fmla="*/ 1443737 w 1451295"/>
                  <a:gd name="connsiteY1" fmla="*/ 391382 h 914400"/>
                  <a:gd name="connsiteX0" fmla="*/ 0 w 718090"/>
                  <a:gd name="connsiteY0" fmla="*/ 0 h 457200"/>
                  <a:gd name="connsiteX1" fmla="*/ 718090 w 718090"/>
                  <a:gd name="connsiteY1" fmla="*/ 391382 h 457200"/>
                  <a:gd name="connsiteX2" fmla="*/ 1 w 718090"/>
                  <a:gd name="connsiteY2" fmla="*/ 457200 h 457200"/>
                  <a:gd name="connsiteX3" fmla="*/ 0 w 718090"/>
                  <a:gd name="connsiteY3" fmla="*/ 0 h 457200"/>
                  <a:gd name="connsiteX0" fmla="*/ 0 w 718090"/>
                  <a:gd name="connsiteY0" fmla="*/ 0 h 457200"/>
                  <a:gd name="connsiteX1" fmla="*/ 313141 w 718090"/>
                  <a:gd name="connsiteY1" fmla="*/ 378319 h 457200"/>
                  <a:gd name="connsiteX0" fmla="*/ 0 w 718090"/>
                  <a:gd name="connsiteY0" fmla="*/ 0 h 457200"/>
                  <a:gd name="connsiteX1" fmla="*/ 718090 w 718090"/>
                  <a:gd name="connsiteY1" fmla="*/ 391382 h 457200"/>
                  <a:gd name="connsiteX2" fmla="*/ 1 w 718090"/>
                  <a:gd name="connsiteY2" fmla="*/ 457200 h 457200"/>
                  <a:gd name="connsiteX3" fmla="*/ 0 w 718090"/>
                  <a:gd name="connsiteY3" fmla="*/ 0 h 457200"/>
                  <a:gd name="connsiteX0" fmla="*/ 0 w 718090"/>
                  <a:gd name="connsiteY0" fmla="*/ 0 h 457200"/>
                  <a:gd name="connsiteX1" fmla="*/ 430706 w 718090"/>
                  <a:gd name="connsiteY1" fmla="*/ 404445 h 45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18090" h="457200" stroke="0" extrusionOk="0">
                    <a:moveTo>
                      <a:pt x="0" y="0"/>
                    </a:moveTo>
                    <a:cubicBezTo>
                      <a:pt x="360413" y="0"/>
                      <a:pt x="666205" y="166666"/>
                      <a:pt x="718090" y="391382"/>
                    </a:cubicBezTo>
                    <a:lnTo>
                      <a:pt x="1" y="457200"/>
                    </a:lnTo>
                    <a:cubicBezTo>
                      <a:pt x="1" y="304800"/>
                      <a:pt x="0" y="152400"/>
                      <a:pt x="0" y="0"/>
                    </a:cubicBezTo>
                    <a:close/>
                  </a:path>
                  <a:path w="718090" h="457200" fill="none">
                    <a:moveTo>
                      <a:pt x="0" y="0"/>
                    </a:moveTo>
                    <a:cubicBezTo>
                      <a:pt x="360413" y="0"/>
                      <a:pt x="378821" y="179729"/>
                      <a:pt x="430706" y="404445"/>
                    </a:cubicBezTo>
                  </a:path>
                </a:pathLst>
              </a:cu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7" name="Title 1">
                <a:extLst>
                  <a:ext uri="{FF2B5EF4-FFF2-40B4-BE49-F238E27FC236}">
                    <a16:creationId xmlns:a16="http://schemas.microsoft.com/office/drawing/2014/main" id="{89629CBB-DCF5-4C87-9347-DE708B4F7FF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748729" y="4612443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θ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endParaRPr>
              </a:p>
            </p:txBody>
          </p:sp>
          <p:sp>
            <p:nvSpPr>
              <p:cNvPr id="68" name="Title 1">
                <a:extLst>
                  <a:ext uri="{FF2B5EF4-FFF2-40B4-BE49-F238E27FC236}">
                    <a16:creationId xmlns:a16="http://schemas.microsoft.com/office/drawing/2014/main" id="{4ED5E515-1F51-4EAA-B306-7AA49DB8A90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61258" y="5203024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8cm</a:t>
                </a:r>
              </a:p>
            </p:txBody>
          </p:sp>
          <p:sp>
            <p:nvSpPr>
              <p:cNvPr id="69" name="Title 1">
                <a:extLst>
                  <a:ext uri="{FF2B5EF4-FFF2-40B4-BE49-F238E27FC236}">
                    <a16:creationId xmlns:a16="http://schemas.microsoft.com/office/drawing/2014/main" id="{64BFAE53-44FC-407E-912D-1B436276554D}"/>
                  </a:ext>
                </a:extLst>
              </p:cNvPr>
              <p:cNvSpPr txBox="1">
                <a:spLocks/>
              </p:cNvSpPr>
              <p:nvPr/>
            </p:nvSpPr>
            <p:spPr>
              <a:xfrm rot="3673749">
                <a:off x="3372390" y="4190906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8cm</a:t>
                </a:r>
              </a:p>
            </p:txBody>
          </p:sp>
        </p:grp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7A2F3BF-8491-4400-8845-8EF9E4674C43}"/>
              </a:ext>
            </a:extLst>
          </p:cNvPr>
          <p:cNvGrpSpPr/>
          <p:nvPr/>
        </p:nvGrpSpPr>
        <p:grpSpPr>
          <a:xfrm>
            <a:off x="144082" y="4436930"/>
            <a:ext cx="2957997" cy="2031033"/>
            <a:chOff x="1350647" y="3914599"/>
            <a:chExt cx="2957997" cy="2031033"/>
          </a:xfrm>
        </p:grpSpPr>
        <p:sp>
          <p:nvSpPr>
            <p:cNvPr id="71" name="Title 1">
              <a:extLst>
                <a:ext uri="{FF2B5EF4-FFF2-40B4-BE49-F238E27FC236}">
                  <a16:creationId xmlns:a16="http://schemas.microsoft.com/office/drawing/2014/main" id="{EE22F146-250C-432D-867C-05B8CC58823A}"/>
                </a:ext>
              </a:extLst>
            </p:cNvPr>
            <p:cNvSpPr txBox="1">
              <a:spLocks/>
            </p:cNvSpPr>
            <p:nvPr/>
          </p:nvSpPr>
          <p:spPr>
            <a:xfrm rot="19199422">
              <a:off x="1624021" y="3914599"/>
              <a:ext cx="1129900" cy="742608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b">
              <a:normAutofit fontScale="975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8cm</a:t>
              </a:r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1BBDECE3-465C-4CDB-B4CD-05835ABECEAD}"/>
                </a:ext>
              </a:extLst>
            </p:cNvPr>
            <p:cNvGrpSpPr/>
            <p:nvPr/>
          </p:nvGrpSpPr>
          <p:grpSpPr>
            <a:xfrm>
              <a:off x="1350647" y="3997260"/>
              <a:ext cx="2957997" cy="1948372"/>
              <a:chOff x="1350647" y="3997260"/>
              <a:chExt cx="2957997" cy="1948372"/>
            </a:xfrm>
          </p:grpSpPr>
          <p:sp>
            <p:nvSpPr>
              <p:cNvPr id="73" name="Isosceles Triangle 2">
                <a:extLst>
                  <a:ext uri="{FF2B5EF4-FFF2-40B4-BE49-F238E27FC236}">
                    <a16:creationId xmlns:a16="http://schemas.microsoft.com/office/drawing/2014/main" id="{F8DA3144-4E7E-4888-97A7-A9F2E21B130F}"/>
                  </a:ext>
                </a:extLst>
              </p:cNvPr>
              <p:cNvSpPr/>
              <p:nvPr/>
            </p:nvSpPr>
            <p:spPr>
              <a:xfrm>
                <a:off x="1350647" y="4033520"/>
                <a:ext cx="2620320" cy="1494646"/>
              </a:xfrm>
              <a:custGeom>
                <a:avLst/>
                <a:gdLst>
                  <a:gd name="connsiteX0" fmla="*/ 0 w 2620320"/>
                  <a:gd name="connsiteY0" fmla="*/ 1168074 h 1168074"/>
                  <a:gd name="connsiteX1" fmla="*/ 1310160 w 2620320"/>
                  <a:gd name="connsiteY1" fmla="*/ 0 h 1168074"/>
                  <a:gd name="connsiteX2" fmla="*/ 2620320 w 2620320"/>
                  <a:gd name="connsiteY2" fmla="*/ 1168074 h 1168074"/>
                  <a:gd name="connsiteX3" fmla="*/ 0 w 2620320"/>
                  <a:gd name="connsiteY3" fmla="*/ 1168074 h 1168074"/>
                  <a:gd name="connsiteX0" fmla="*/ 0 w 2620320"/>
                  <a:gd name="connsiteY0" fmla="*/ 1494646 h 1494646"/>
                  <a:gd name="connsiteX1" fmla="*/ 1780423 w 2620320"/>
                  <a:gd name="connsiteY1" fmla="*/ 0 h 1494646"/>
                  <a:gd name="connsiteX2" fmla="*/ 2620320 w 2620320"/>
                  <a:gd name="connsiteY2" fmla="*/ 1494646 h 1494646"/>
                  <a:gd name="connsiteX3" fmla="*/ 0 w 2620320"/>
                  <a:gd name="connsiteY3" fmla="*/ 1494646 h 1494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0320" h="1494646">
                    <a:moveTo>
                      <a:pt x="0" y="1494646"/>
                    </a:moveTo>
                    <a:lnTo>
                      <a:pt x="1780423" y="0"/>
                    </a:lnTo>
                    <a:lnTo>
                      <a:pt x="2620320" y="1494646"/>
                    </a:lnTo>
                    <a:lnTo>
                      <a:pt x="0" y="1494646"/>
                    </a:lnTo>
                    <a:close/>
                  </a:path>
                </a:pathLst>
              </a:cu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4" name="Arc 4">
                <a:extLst>
                  <a:ext uri="{FF2B5EF4-FFF2-40B4-BE49-F238E27FC236}">
                    <a16:creationId xmlns:a16="http://schemas.microsoft.com/office/drawing/2014/main" id="{DAD8333F-DA69-4AF6-9509-50AC7A12AF48}"/>
                  </a:ext>
                </a:extLst>
              </p:cNvPr>
              <p:cNvSpPr/>
              <p:nvPr/>
            </p:nvSpPr>
            <p:spPr>
              <a:xfrm>
                <a:off x="1841810" y="5128579"/>
                <a:ext cx="718090" cy="457200"/>
              </a:xfrm>
              <a:custGeom>
                <a:avLst/>
                <a:gdLst>
                  <a:gd name="connsiteX0" fmla="*/ 725647 w 1451295"/>
                  <a:gd name="connsiteY0" fmla="*/ 0 h 914400"/>
                  <a:gd name="connsiteX1" fmla="*/ 1443737 w 1451295"/>
                  <a:gd name="connsiteY1" fmla="*/ 391382 h 914400"/>
                  <a:gd name="connsiteX2" fmla="*/ 725648 w 1451295"/>
                  <a:gd name="connsiteY2" fmla="*/ 457200 h 914400"/>
                  <a:gd name="connsiteX3" fmla="*/ 725647 w 1451295"/>
                  <a:gd name="connsiteY3" fmla="*/ 0 h 914400"/>
                  <a:gd name="connsiteX0" fmla="*/ 725647 w 1451295"/>
                  <a:gd name="connsiteY0" fmla="*/ 0 h 914400"/>
                  <a:gd name="connsiteX1" fmla="*/ 1443737 w 1451295"/>
                  <a:gd name="connsiteY1" fmla="*/ 391382 h 914400"/>
                  <a:gd name="connsiteX0" fmla="*/ 0 w 718090"/>
                  <a:gd name="connsiteY0" fmla="*/ 0 h 457200"/>
                  <a:gd name="connsiteX1" fmla="*/ 718090 w 718090"/>
                  <a:gd name="connsiteY1" fmla="*/ 391382 h 457200"/>
                  <a:gd name="connsiteX2" fmla="*/ 1 w 718090"/>
                  <a:gd name="connsiteY2" fmla="*/ 457200 h 457200"/>
                  <a:gd name="connsiteX3" fmla="*/ 0 w 718090"/>
                  <a:gd name="connsiteY3" fmla="*/ 0 h 457200"/>
                  <a:gd name="connsiteX0" fmla="*/ 0 w 718090"/>
                  <a:gd name="connsiteY0" fmla="*/ 0 h 457200"/>
                  <a:gd name="connsiteX1" fmla="*/ 313141 w 718090"/>
                  <a:gd name="connsiteY1" fmla="*/ 378319 h 457200"/>
                  <a:gd name="connsiteX0" fmla="*/ 0 w 718090"/>
                  <a:gd name="connsiteY0" fmla="*/ 0 h 457200"/>
                  <a:gd name="connsiteX1" fmla="*/ 718090 w 718090"/>
                  <a:gd name="connsiteY1" fmla="*/ 391382 h 457200"/>
                  <a:gd name="connsiteX2" fmla="*/ 1 w 718090"/>
                  <a:gd name="connsiteY2" fmla="*/ 457200 h 457200"/>
                  <a:gd name="connsiteX3" fmla="*/ 0 w 718090"/>
                  <a:gd name="connsiteY3" fmla="*/ 0 h 457200"/>
                  <a:gd name="connsiteX0" fmla="*/ 0 w 718090"/>
                  <a:gd name="connsiteY0" fmla="*/ 0 h 457200"/>
                  <a:gd name="connsiteX1" fmla="*/ 430706 w 718090"/>
                  <a:gd name="connsiteY1" fmla="*/ 404445 h 45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18090" h="457200" stroke="0" extrusionOk="0">
                    <a:moveTo>
                      <a:pt x="0" y="0"/>
                    </a:moveTo>
                    <a:cubicBezTo>
                      <a:pt x="360413" y="0"/>
                      <a:pt x="666205" y="166666"/>
                      <a:pt x="718090" y="391382"/>
                    </a:cubicBezTo>
                    <a:lnTo>
                      <a:pt x="1" y="457200"/>
                    </a:lnTo>
                    <a:cubicBezTo>
                      <a:pt x="1" y="304800"/>
                      <a:pt x="0" y="152400"/>
                      <a:pt x="0" y="0"/>
                    </a:cubicBezTo>
                    <a:close/>
                  </a:path>
                  <a:path w="718090" h="457200" fill="none">
                    <a:moveTo>
                      <a:pt x="0" y="0"/>
                    </a:moveTo>
                    <a:cubicBezTo>
                      <a:pt x="360413" y="0"/>
                      <a:pt x="378821" y="179729"/>
                      <a:pt x="430706" y="404445"/>
                    </a:cubicBezTo>
                  </a:path>
                </a:pathLst>
              </a:cu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5" name="Title 1">
                <a:extLst>
                  <a:ext uri="{FF2B5EF4-FFF2-40B4-BE49-F238E27FC236}">
                    <a16:creationId xmlns:a16="http://schemas.microsoft.com/office/drawing/2014/main" id="{C3301F5C-6DAA-487F-BC1B-B78C9960088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792001" y="4635085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θ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endParaRPr>
              </a:p>
            </p:txBody>
          </p:sp>
          <p:sp>
            <p:nvSpPr>
              <p:cNvPr id="76" name="Title 1">
                <a:extLst>
                  <a:ext uri="{FF2B5EF4-FFF2-40B4-BE49-F238E27FC236}">
                    <a16:creationId xmlns:a16="http://schemas.microsoft.com/office/drawing/2014/main" id="{80E5A966-EA44-49D2-96EF-848B49DE642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61258" y="5203024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>
                    <a:solidFill>
                      <a:sysClr val="windowText" lastClr="000000"/>
                    </a:solidFill>
                    <a:latin typeface="Calibri Light" panose="020F0302020204030204"/>
                  </a:rPr>
                  <a:t>9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cm</a:t>
                </a:r>
              </a:p>
            </p:txBody>
          </p:sp>
          <p:sp>
            <p:nvSpPr>
              <p:cNvPr id="77" name="Title 1">
                <a:extLst>
                  <a:ext uri="{FF2B5EF4-FFF2-40B4-BE49-F238E27FC236}">
                    <a16:creationId xmlns:a16="http://schemas.microsoft.com/office/drawing/2014/main" id="{A3A0F4BA-EA96-446E-964B-5D6EBF66C171}"/>
                  </a:ext>
                </a:extLst>
              </p:cNvPr>
              <p:cNvSpPr txBox="1">
                <a:spLocks/>
              </p:cNvSpPr>
              <p:nvPr/>
            </p:nvSpPr>
            <p:spPr>
              <a:xfrm rot="3673749">
                <a:off x="3372390" y="4190906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6cm</a:t>
                </a:r>
              </a:p>
            </p:txBody>
          </p:sp>
        </p:grp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30C33F74-FD71-4E1E-9E9E-BF2DF52A5EAE}"/>
              </a:ext>
            </a:extLst>
          </p:cNvPr>
          <p:cNvGrpSpPr/>
          <p:nvPr/>
        </p:nvGrpSpPr>
        <p:grpSpPr>
          <a:xfrm>
            <a:off x="3204243" y="4436930"/>
            <a:ext cx="2957997" cy="2031033"/>
            <a:chOff x="1350647" y="3914599"/>
            <a:chExt cx="2957997" cy="2031033"/>
          </a:xfrm>
        </p:grpSpPr>
        <p:sp>
          <p:nvSpPr>
            <p:cNvPr id="79" name="Title 1">
              <a:extLst>
                <a:ext uri="{FF2B5EF4-FFF2-40B4-BE49-F238E27FC236}">
                  <a16:creationId xmlns:a16="http://schemas.microsoft.com/office/drawing/2014/main" id="{DDF09D13-1D38-4E10-AB94-0609B0938C12}"/>
                </a:ext>
              </a:extLst>
            </p:cNvPr>
            <p:cNvSpPr txBox="1">
              <a:spLocks/>
            </p:cNvSpPr>
            <p:nvPr/>
          </p:nvSpPr>
          <p:spPr>
            <a:xfrm rot="19199422">
              <a:off x="1624021" y="3914599"/>
              <a:ext cx="1129900" cy="742608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b">
              <a:normAutofit fontScale="975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6cm</a:t>
              </a:r>
            </a:p>
          </p:txBody>
        </p: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62745A9E-FE94-46B1-A2C4-779C38E72B90}"/>
                </a:ext>
              </a:extLst>
            </p:cNvPr>
            <p:cNvGrpSpPr/>
            <p:nvPr/>
          </p:nvGrpSpPr>
          <p:grpSpPr>
            <a:xfrm>
              <a:off x="1350647" y="3997260"/>
              <a:ext cx="2957997" cy="1948372"/>
              <a:chOff x="1350647" y="3997260"/>
              <a:chExt cx="2957997" cy="1948372"/>
            </a:xfrm>
          </p:grpSpPr>
          <p:sp>
            <p:nvSpPr>
              <p:cNvPr id="81" name="Isosceles Triangle 2">
                <a:extLst>
                  <a:ext uri="{FF2B5EF4-FFF2-40B4-BE49-F238E27FC236}">
                    <a16:creationId xmlns:a16="http://schemas.microsoft.com/office/drawing/2014/main" id="{C1319B01-64C4-4309-8E73-418C925422D3}"/>
                  </a:ext>
                </a:extLst>
              </p:cNvPr>
              <p:cNvSpPr/>
              <p:nvPr/>
            </p:nvSpPr>
            <p:spPr>
              <a:xfrm>
                <a:off x="1350647" y="4033520"/>
                <a:ext cx="2620320" cy="1494646"/>
              </a:xfrm>
              <a:custGeom>
                <a:avLst/>
                <a:gdLst>
                  <a:gd name="connsiteX0" fmla="*/ 0 w 2620320"/>
                  <a:gd name="connsiteY0" fmla="*/ 1168074 h 1168074"/>
                  <a:gd name="connsiteX1" fmla="*/ 1310160 w 2620320"/>
                  <a:gd name="connsiteY1" fmla="*/ 0 h 1168074"/>
                  <a:gd name="connsiteX2" fmla="*/ 2620320 w 2620320"/>
                  <a:gd name="connsiteY2" fmla="*/ 1168074 h 1168074"/>
                  <a:gd name="connsiteX3" fmla="*/ 0 w 2620320"/>
                  <a:gd name="connsiteY3" fmla="*/ 1168074 h 1168074"/>
                  <a:gd name="connsiteX0" fmla="*/ 0 w 2620320"/>
                  <a:gd name="connsiteY0" fmla="*/ 1494646 h 1494646"/>
                  <a:gd name="connsiteX1" fmla="*/ 1780423 w 2620320"/>
                  <a:gd name="connsiteY1" fmla="*/ 0 h 1494646"/>
                  <a:gd name="connsiteX2" fmla="*/ 2620320 w 2620320"/>
                  <a:gd name="connsiteY2" fmla="*/ 1494646 h 1494646"/>
                  <a:gd name="connsiteX3" fmla="*/ 0 w 2620320"/>
                  <a:gd name="connsiteY3" fmla="*/ 1494646 h 1494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0320" h="1494646">
                    <a:moveTo>
                      <a:pt x="0" y="1494646"/>
                    </a:moveTo>
                    <a:lnTo>
                      <a:pt x="1780423" y="0"/>
                    </a:lnTo>
                    <a:lnTo>
                      <a:pt x="2620320" y="1494646"/>
                    </a:lnTo>
                    <a:lnTo>
                      <a:pt x="0" y="1494646"/>
                    </a:lnTo>
                    <a:close/>
                  </a:path>
                </a:pathLst>
              </a:cu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2" name="Arc 4">
                <a:extLst>
                  <a:ext uri="{FF2B5EF4-FFF2-40B4-BE49-F238E27FC236}">
                    <a16:creationId xmlns:a16="http://schemas.microsoft.com/office/drawing/2014/main" id="{F797A433-6FD7-44F9-865A-BA5817B3DE4D}"/>
                  </a:ext>
                </a:extLst>
              </p:cNvPr>
              <p:cNvSpPr/>
              <p:nvPr/>
            </p:nvSpPr>
            <p:spPr>
              <a:xfrm>
                <a:off x="1841810" y="5128579"/>
                <a:ext cx="718090" cy="457200"/>
              </a:xfrm>
              <a:custGeom>
                <a:avLst/>
                <a:gdLst>
                  <a:gd name="connsiteX0" fmla="*/ 725647 w 1451295"/>
                  <a:gd name="connsiteY0" fmla="*/ 0 h 914400"/>
                  <a:gd name="connsiteX1" fmla="*/ 1443737 w 1451295"/>
                  <a:gd name="connsiteY1" fmla="*/ 391382 h 914400"/>
                  <a:gd name="connsiteX2" fmla="*/ 725648 w 1451295"/>
                  <a:gd name="connsiteY2" fmla="*/ 457200 h 914400"/>
                  <a:gd name="connsiteX3" fmla="*/ 725647 w 1451295"/>
                  <a:gd name="connsiteY3" fmla="*/ 0 h 914400"/>
                  <a:gd name="connsiteX0" fmla="*/ 725647 w 1451295"/>
                  <a:gd name="connsiteY0" fmla="*/ 0 h 914400"/>
                  <a:gd name="connsiteX1" fmla="*/ 1443737 w 1451295"/>
                  <a:gd name="connsiteY1" fmla="*/ 391382 h 914400"/>
                  <a:gd name="connsiteX0" fmla="*/ 0 w 718090"/>
                  <a:gd name="connsiteY0" fmla="*/ 0 h 457200"/>
                  <a:gd name="connsiteX1" fmla="*/ 718090 w 718090"/>
                  <a:gd name="connsiteY1" fmla="*/ 391382 h 457200"/>
                  <a:gd name="connsiteX2" fmla="*/ 1 w 718090"/>
                  <a:gd name="connsiteY2" fmla="*/ 457200 h 457200"/>
                  <a:gd name="connsiteX3" fmla="*/ 0 w 718090"/>
                  <a:gd name="connsiteY3" fmla="*/ 0 h 457200"/>
                  <a:gd name="connsiteX0" fmla="*/ 0 w 718090"/>
                  <a:gd name="connsiteY0" fmla="*/ 0 h 457200"/>
                  <a:gd name="connsiteX1" fmla="*/ 313141 w 718090"/>
                  <a:gd name="connsiteY1" fmla="*/ 378319 h 457200"/>
                  <a:gd name="connsiteX0" fmla="*/ 0 w 718090"/>
                  <a:gd name="connsiteY0" fmla="*/ 0 h 457200"/>
                  <a:gd name="connsiteX1" fmla="*/ 718090 w 718090"/>
                  <a:gd name="connsiteY1" fmla="*/ 391382 h 457200"/>
                  <a:gd name="connsiteX2" fmla="*/ 1 w 718090"/>
                  <a:gd name="connsiteY2" fmla="*/ 457200 h 457200"/>
                  <a:gd name="connsiteX3" fmla="*/ 0 w 718090"/>
                  <a:gd name="connsiteY3" fmla="*/ 0 h 457200"/>
                  <a:gd name="connsiteX0" fmla="*/ 0 w 718090"/>
                  <a:gd name="connsiteY0" fmla="*/ 0 h 457200"/>
                  <a:gd name="connsiteX1" fmla="*/ 430706 w 718090"/>
                  <a:gd name="connsiteY1" fmla="*/ 404445 h 45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18090" h="457200" stroke="0" extrusionOk="0">
                    <a:moveTo>
                      <a:pt x="0" y="0"/>
                    </a:moveTo>
                    <a:cubicBezTo>
                      <a:pt x="360413" y="0"/>
                      <a:pt x="666205" y="166666"/>
                      <a:pt x="718090" y="391382"/>
                    </a:cubicBezTo>
                    <a:lnTo>
                      <a:pt x="1" y="457200"/>
                    </a:lnTo>
                    <a:cubicBezTo>
                      <a:pt x="1" y="304800"/>
                      <a:pt x="0" y="152400"/>
                      <a:pt x="0" y="0"/>
                    </a:cubicBezTo>
                    <a:close/>
                  </a:path>
                  <a:path w="718090" h="457200" fill="none">
                    <a:moveTo>
                      <a:pt x="0" y="0"/>
                    </a:moveTo>
                    <a:cubicBezTo>
                      <a:pt x="360413" y="0"/>
                      <a:pt x="378821" y="179729"/>
                      <a:pt x="430706" y="404445"/>
                    </a:cubicBezTo>
                  </a:path>
                </a:pathLst>
              </a:cu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3" name="Title 1">
                <a:extLst>
                  <a:ext uri="{FF2B5EF4-FFF2-40B4-BE49-F238E27FC236}">
                    <a16:creationId xmlns:a16="http://schemas.microsoft.com/office/drawing/2014/main" id="{9E447E86-E624-44A0-8189-AE55AF70942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792001" y="4635085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θ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endParaRPr>
              </a:p>
            </p:txBody>
          </p:sp>
          <p:sp>
            <p:nvSpPr>
              <p:cNvPr id="84" name="Title 1">
                <a:extLst>
                  <a:ext uri="{FF2B5EF4-FFF2-40B4-BE49-F238E27FC236}">
                    <a16:creationId xmlns:a16="http://schemas.microsoft.com/office/drawing/2014/main" id="{7D6CEF12-A1FA-42C0-8D34-EC7E95A3560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61258" y="5203024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9cm</a:t>
                </a:r>
              </a:p>
            </p:txBody>
          </p:sp>
          <p:sp>
            <p:nvSpPr>
              <p:cNvPr id="85" name="Title 1">
                <a:extLst>
                  <a:ext uri="{FF2B5EF4-FFF2-40B4-BE49-F238E27FC236}">
                    <a16:creationId xmlns:a16="http://schemas.microsoft.com/office/drawing/2014/main" id="{F61026EA-17AF-4A6F-AE7A-64598B6A0531}"/>
                  </a:ext>
                </a:extLst>
              </p:cNvPr>
              <p:cNvSpPr txBox="1">
                <a:spLocks/>
              </p:cNvSpPr>
              <p:nvPr/>
            </p:nvSpPr>
            <p:spPr>
              <a:xfrm rot="3673749">
                <a:off x="3372390" y="4190906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8cm</a:t>
                </a:r>
              </a:p>
            </p:txBody>
          </p:sp>
        </p:grp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C950C88B-DF11-4ABA-B16A-DA832B63F817}"/>
              </a:ext>
            </a:extLst>
          </p:cNvPr>
          <p:cNvGrpSpPr/>
          <p:nvPr/>
        </p:nvGrpSpPr>
        <p:grpSpPr>
          <a:xfrm>
            <a:off x="6138739" y="4410621"/>
            <a:ext cx="2957997" cy="2031033"/>
            <a:chOff x="1350647" y="3914599"/>
            <a:chExt cx="2957997" cy="2031033"/>
          </a:xfrm>
        </p:grpSpPr>
        <p:sp>
          <p:nvSpPr>
            <p:cNvPr id="87" name="Title 1">
              <a:extLst>
                <a:ext uri="{FF2B5EF4-FFF2-40B4-BE49-F238E27FC236}">
                  <a16:creationId xmlns:a16="http://schemas.microsoft.com/office/drawing/2014/main" id="{53C038C2-9C38-4214-99DB-C9BC94168503}"/>
                </a:ext>
              </a:extLst>
            </p:cNvPr>
            <p:cNvSpPr txBox="1">
              <a:spLocks/>
            </p:cNvSpPr>
            <p:nvPr/>
          </p:nvSpPr>
          <p:spPr>
            <a:xfrm rot="19199422">
              <a:off x="1624021" y="3914599"/>
              <a:ext cx="1129900" cy="742608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b">
              <a:normAutofit fontScale="975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5cm</a:t>
              </a:r>
            </a:p>
          </p:txBody>
        </p: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4C72E999-15A1-46E8-9DA7-0394C0B27722}"/>
                </a:ext>
              </a:extLst>
            </p:cNvPr>
            <p:cNvGrpSpPr/>
            <p:nvPr/>
          </p:nvGrpSpPr>
          <p:grpSpPr>
            <a:xfrm>
              <a:off x="1350647" y="3997260"/>
              <a:ext cx="2957997" cy="1948372"/>
              <a:chOff x="1350647" y="3997260"/>
              <a:chExt cx="2957997" cy="1948372"/>
            </a:xfrm>
          </p:grpSpPr>
          <p:sp>
            <p:nvSpPr>
              <p:cNvPr id="89" name="Isosceles Triangle 2">
                <a:extLst>
                  <a:ext uri="{FF2B5EF4-FFF2-40B4-BE49-F238E27FC236}">
                    <a16:creationId xmlns:a16="http://schemas.microsoft.com/office/drawing/2014/main" id="{AAD0FA53-794D-4CFB-913D-1AAF1CD8E789}"/>
                  </a:ext>
                </a:extLst>
              </p:cNvPr>
              <p:cNvSpPr/>
              <p:nvPr/>
            </p:nvSpPr>
            <p:spPr>
              <a:xfrm>
                <a:off x="1350647" y="4033520"/>
                <a:ext cx="2620320" cy="1494646"/>
              </a:xfrm>
              <a:custGeom>
                <a:avLst/>
                <a:gdLst>
                  <a:gd name="connsiteX0" fmla="*/ 0 w 2620320"/>
                  <a:gd name="connsiteY0" fmla="*/ 1168074 h 1168074"/>
                  <a:gd name="connsiteX1" fmla="*/ 1310160 w 2620320"/>
                  <a:gd name="connsiteY1" fmla="*/ 0 h 1168074"/>
                  <a:gd name="connsiteX2" fmla="*/ 2620320 w 2620320"/>
                  <a:gd name="connsiteY2" fmla="*/ 1168074 h 1168074"/>
                  <a:gd name="connsiteX3" fmla="*/ 0 w 2620320"/>
                  <a:gd name="connsiteY3" fmla="*/ 1168074 h 1168074"/>
                  <a:gd name="connsiteX0" fmla="*/ 0 w 2620320"/>
                  <a:gd name="connsiteY0" fmla="*/ 1494646 h 1494646"/>
                  <a:gd name="connsiteX1" fmla="*/ 1780423 w 2620320"/>
                  <a:gd name="connsiteY1" fmla="*/ 0 h 1494646"/>
                  <a:gd name="connsiteX2" fmla="*/ 2620320 w 2620320"/>
                  <a:gd name="connsiteY2" fmla="*/ 1494646 h 1494646"/>
                  <a:gd name="connsiteX3" fmla="*/ 0 w 2620320"/>
                  <a:gd name="connsiteY3" fmla="*/ 1494646 h 1494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0320" h="1494646">
                    <a:moveTo>
                      <a:pt x="0" y="1494646"/>
                    </a:moveTo>
                    <a:lnTo>
                      <a:pt x="1780423" y="0"/>
                    </a:lnTo>
                    <a:lnTo>
                      <a:pt x="2620320" y="1494646"/>
                    </a:lnTo>
                    <a:lnTo>
                      <a:pt x="0" y="1494646"/>
                    </a:lnTo>
                    <a:close/>
                  </a:path>
                </a:pathLst>
              </a:cu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0" name="Arc 4">
                <a:extLst>
                  <a:ext uri="{FF2B5EF4-FFF2-40B4-BE49-F238E27FC236}">
                    <a16:creationId xmlns:a16="http://schemas.microsoft.com/office/drawing/2014/main" id="{CFC27D6F-7112-4220-8F50-C62D1A029065}"/>
                  </a:ext>
                </a:extLst>
              </p:cNvPr>
              <p:cNvSpPr/>
              <p:nvPr/>
            </p:nvSpPr>
            <p:spPr>
              <a:xfrm rot="17130717">
                <a:off x="3249457" y="5037693"/>
                <a:ext cx="718090" cy="457200"/>
              </a:xfrm>
              <a:custGeom>
                <a:avLst/>
                <a:gdLst>
                  <a:gd name="connsiteX0" fmla="*/ 725647 w 1451295"/>
                  <a:gd name="connsiteY0" fmla="*/ 0 h 914400"/>
                  <a:gd name="connsiteX1" fmla="*/ 1443737 w 1451295"/>
                  <a:gd name="connsiteY1" fmla="*/ 391382 h 914400"/>
                  <a:gd name="connsiteX2" fmla="*/ 725648 w 1451295"/>
                  <a:gd name="connsiteY2" fmla="*/ 457200 h 914400"/>
                  <a:gd name="connsiteX3" fmla="*/ 725647 w 1451295"/>
                  <a:gd name="connsiteY3" fmla="*/ 0 h 914400"/>
                  <a:gd name="connsiteX0" fmla="*/ 725647 w 1451295"/>
                  <a:gd name="connsiteY0" fmla="*/ 0 h 914400"/>
                  <a:gd name="connsiteX1" fmla="*/ 1443737 w 1451295"/>
                  <a:gd name="connsiteY1" fmla="*/ 391382 h 914400"/>
                  <a:gd name="connsiteX0" fmla="*/ 0 w 718090"/>
                  <a:gd name="connsiteY0" fmla="*/ 0 h 457200"/>
                  <a:gd name="connsiteX1" fmla="*/ 718090 w 718090"/>
                  <a:gd name="connsiteY1" fmla="*/ 391382 h 457200"/>
                  <a:gd name="connsiteX2" fmla="*/ 1 w 718090"/>
                  <a:gd name="connsiteY2" fmla="*/ 457200 h 457200"/>
                  <a:gd name="connsiteX3" fmla="*/ 0 w 718090"/>
                  <a:gd name="connsiteY3" fmla="*/ 0 h 457200"/>
                  <a:gd name="connsiteX0" fmla="*/ 0 w 718090"/>
                  <a:gd name="connsiteY0" fmla="*/ 0 h 457200"/>
                  <a:gd name="connsiteX1" fmla="*/ 313141 w 718090"/>
                  <a:gd name="connsiteY1" fmla="*/ 378319 h 457200"/>
                  <a:gd name="connsiteX0" fmla="*/ 0 w 718090"/>
                  <a:gd name="connsiteY0" fmla="*/ 0 h 457200"/>
                  <a:gd name="connsiteX1" fmla="*/ 718090 w 718090"/>
                  <a:gd name="connsiteY1" fmla="*/ 391382 h 457200"/>
                  <a:gd name="connsiteX2" fmla="*/ 1 w 718090"/>
                  <a:gd name="connsiteY2" fmla="*/ 457200 h 457200"/>
                  <a:gd name="connsiteX3" fmla="*/ 0 w 718090"/>
                  <a:gd name="connsiteY3" fmla="*/ 0 h 457200"/>
                  <a:gd name="connsiteX0" fmla="*/ 0 w 718090"/>
                  <a:gd name="connsiteY0" fmla="*/ 0 h 457200"/>
                  <a:gd name="connsiteX1" fmla="*/ 430706 w 718090"/>
                  <a:gd name="connsiteY1" fmla="*/ 404445 h 45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18090" h="457200" stroke="0" extrusionOk="0">
                    <a:moveTo>
                      <a:pt x="0" y="0"/>
                    </a:moveTo>
                    <a:cubicBezTo>
                      <a:pt x="360413" y="0"/>
                      <a:pt x="666205" y="166666"/>
                      <a:pt x="718090" y="391382"/>
                    </a:cubicBezTo>
                    <a:lnTo>
                      <a:pt x="1" y="457200"/>
                    </a:lnTo>
                    <a:cubicBezTo>
                      <a:pt x="1" y="304800"/>
                      <a:pt x="0" y="152400"/>
                      <a:pt x="0" y="0"/>
                    </a:cubicBezTo>
                    <a:close/>
                  </a:path>
                  <a:path w="718090" h="457200" fill="none">
                    <a:moveTo>
                      <a:pt x="0" y="0"/>
                    </a:moveTo>
                    <a:cubicBezTo>
                      <a:pt x="360413" y="0"/>
                      <a:pt x="378821" y="179729"/>
                      <a:pt x="430706" y="404445"/>
                    </a:cubicBezTo>
                  </a:path>
                </a:pathLst>
              </a:cu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1" name="Title 1">
                <a:extLst>
                  <a:ext uri="{FF2B5EF4-FFF2-40B4-BE49-F238E27FC236}">
                    <a16:creationId xmlns:a16="http://schemas.microsoft.com/office/drawing/2014/main" id="{E20EADF2-E04F-475C-B155-6CEF58C5C50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748729" y="4612443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θ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endParaRPr>
              </a:p>
            </p:txBody>
          </p:sp>
          <p:sp>
            <p:nvSpPr>
              <p:cNvPr id="92" name="Title 1">
                <a:extLst>
                  <a:ext uri="{FF2B5EF4-FFF2-40B4-BE49-F238E27FC236}">
                    <a16:creationId xmlns:a16="http://schemas.microsoft.com/office/drawing/2014/main" id="{C91D65D9-7D5B-47CB-96B0-EC1FBDCDD48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61258" y="5203024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2cm</a:t>
                </a:r>
              </a:p>
            </p:txBody>
          </p:sp>
          <p:sp>
            <p:nvSpPr>
              <p:cNvPr id="93" name="Title 1">
                <a:extLst>
                  <a:ext uri="{FF2B5EF4-FFF2-40B4-BE49-F238E27FC236}">
                    <a16:creationId xmlns:a16="http://schemas.microsoft.com/office/drawing/2014/main" id="{B93792AF-303F-4BC6-AF83-5FF20ECEA997}"/>
                  </a:ext>
                </a:extLst>
              </p:cNvPr>
              <p:cNvSpPr txBox="1">
                <a:spLocks/>
              </p:cNvSpPr>
              <p:nvPr/>
            </p:nvSpPr>
            <p:spPr>
              <a:xfrm rot="3673749">
                <a:off x="3372390" y="4190906"/>
                <a:ext cx="1129900" cy="74260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2cm</a:t>
                </a:r>
              </a:p>
            </p:txBody>
          </p:sp>
        </p:grp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317DBA0-5413-4378-BC9E-42123E5A0385}"/>
              </a:ext>
            </a:extLst>
          </p:cNvPr>
          <p:cNvSpPr/>
          <p:nvPr/>
        </p:nvSpPr>
        <p:spPr>
          <a:xfrm>
            <a:off x="1193839" y="1247077"/>
            <a:ext cx="1391728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300" dirty="0">
                <a:solidFill>
                  <a:srgbClr val="FF0000"/>
                </a:solidFill>
                <a:latin typeface="Calibri Light" panose="020F0302020204030204"/>
              </a:rPr>
              <a:t>θ</a:t>
            </a:r>
            <a:r>
              <a:rPr lang="en-GB" sz="2300" dirty="0">
                <a:solidFill>
                  <a:srgbClr val="FF0000"/>
                </a:solidFill>
                <a:latin typeface="Calibri Light" panose="020F0302020204030204"/>
              </a:rPr>
              <a:t> = 41.40</a:t>
            </a:r>
            <a:r>
              <a:rPr lang="en-GB" sz="2300" baseline="30000" dirty="0">
                <a:solidFill>
                  <a:srgbClr val="FF0000"/>
                </a:solidFill>
                <a:latin typeface="Calibri Light" panose="020F0302020204030204"/>
              </a:rPr>
              <a:t>o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6017EC2-526E-4381-A1C3-C96AF3CA4B50}"/>
              </a:ext>
            </a:extLst>
          </p:cNvPr>
          <p:cNvSpPr/>
          <p:nvPr/>
        </p:nvSpPr>
        <p:spPr>
          <a:xfrm>
            <a:off x="4246604" y="1243313"/>
            <a:ext cx="1391728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300" dirty="0">
                <a:solidFill>
                  <a:srgbClr val="FF0000"/>
                </a:solidFill>
                <a:latin typeface="Calibri Light" panose="020F0302020204030204"/>
              </a:rPr>
              <a:t>θ</a:t>
            </a:r>
            <a:r>
              <a:rPr lang="en-GB" sz="2300" dirty="0">
                <a:solidFill>
                  <a:srgbClr val="FF0000"/>
                </a:solidFill>
                <a:latin typeface="Calibri Light" panose="020F0302020204030204"/>
              </a:rPr>
              <a:t> = 92.87</a:t>
            </a:r>
            <a:r>
              <a:rPr lang="en-GB" sz="2300" baseline="30000" dirty="0">
                <a:solidFill>
                  <a:srgbClr val="FF0000"/>
                </a:solidFill>
                <a:latin typeface="Calibri Light" panose="020F0302020204030204"/>
              </a:rPr>
              <a:t>o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AD069FD2-8775-4E49-BBC8-F5DB094228C9}"/>
              </a:ext>
            </a:extLst>
          </p:cNvPr>
          <p:cNvSpPr/>
          <p:nvPr/>
        </p:nvSpPr>
        <p:spPr>
          <a:xfrm>
            <a:off x="6949183" y="1328368"/>
            <a:ext cx="1391728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300" dirty="0">
                <a:solidFill>
                  <a:srgbClr val="FF0000"/>
                </a:solidFill>
                <a:latin typeface="Calibri Light" panose="020F0302020204030204"/>
              </a:rPr>
              <a:t>θ</a:t>
            </a:r>
            <a:r>
              <a:rPr lang="en-GB" sz="2300" dirty="0">
                <a:solidFill>
                  <a:srgbClr val="FF0000"/>
                </a:solidFill>
                <a:latin typeface="Calibri Light" panose="020F0302020204030204"/>
              </a:rPr>
              <a:t> = 48.51</a:t>
            </a:r>
            <a:r>
              <a:rPr lang="en-GB" sz="2300" baseline="30000" dirty="0">
                <a:solidFill>
                  <a:srgbClr val="FF0000"/>
                </a:solidFill>
                <a:latin typeface="Calibri Light" panose="020F0302020204030204"/>
              </a:rPr>
              <a:t>o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1820B8B4-3CC3-476B-88DD-05D69D0EC1E6}"/>
              </a:ext>
            </a:extLst>
          </p:cNvPr>
          <p:cNvSpPr/>
          <p:nvPr/>
        </p:nvSpPr>
        <p:spPr>
          <a:xfrm>
            <a:off x="6920758" y="3346074"/>
            <a:ext cx="102143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300" dirty="0">
                <a:solidFill>
                  <a:srgbClr val="FF0000"/>
                </a:solidFill>
                <a:latin typeface="Calibri Light" panose="020F0302020204030204"/>
              </a:rPr>
              <a:t>θ</a:t>
            </a:r>
            <a:r>
              <a:rPr lang="en-GB" sz="2300" dirty="0">
                <a:solidFill>
                  <a:srgbClr val="FF0000"/>
                </a:solidFill>
                <a:latin typeface="Calibri Light" panose="020F0302020204030204"/>
              </a:rPr>
              <a:t> = 60</a:t>
            </a:r>
            <a:r>
              <a:rPr lang="en-GB" sz="2300" baseline="30000" dirty="0">
                <a:solidFill>
                  <a:srgbClr val="FF0000"/>
                </a:solidFill>
                <a:latin typeface="Calibri Light" panose="020F0302020204030204"/>
              </a:rPr>
              <a:t>o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C2692B9A-047B-4C6F-88CD-80788FCC33B0}"/>
              </a:ext>
            </a:extLst>
          </p:cNvPr>
          <p:cNvSpPr/>
          <p:nvPr/>
        </p:nvSpPr>
        <p:spPr>
          <a:xfrm>
            <a:off x="4094673" y="3285802"/>
            <a:ext cx="102143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300" dirty="0">
                <a:solidFill>
                  <a:srgbClr val="FF0000"/>
                </a:solidFill>
                <a:latin typeface="Calibri Light" panose="020F0302020204030204"/>
              </a:rPr>
              <a:t>θ</a:t>
            </a:r>
            <a:r>
              <a:rPr lang="en-GB" sz="2300" dirty="0">
                <a:solidFill>
                  <a:srgbClr val="FF0000"/>
                </a:solidFill>
                <a:latin typeface="Calibri Light" panose="020F0302020204030204"/>
              </a:rPr>
              <a:t> = 60</a:t>
            </a:r>
            <a:r>
              <a:rPr lang="en-GB" sz="2300" baseline="30000" dirty="0">
                <a:solidFill>
                  <a:srgbClr val="FF0000"/>
                </a:solidFill>
                <a:latin typeface="Calibri Light" panose="020F0302020204030204"/>
              </a:rPr>
              <a:t>o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6058DC7F-DDEE-4D8C-B2EA-7D653701781D}"/>
              </a:ext>
            </a:extLst>
          </p:cNvPr>
          <p:cNvSpPr/>
          <p:nvPr/>
        </p:nvSpPr>
        <p:spPr>
          <a:xfrm>
            <a:off x="1031089" y="3285802"/>
            <a:ext cx="1391727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300" dirty="0">
                <a:solidFill>
                  <a:srgbClr val="FF0000"/>
                </a:solidFill>
                <a:latin typeface="Calibri Light" panose="020F0302020204030204"/>
              </a:rPr>
              <a:t>θ</a:t>
            </a:r>
            <a:r>
              <a:rPr lang="en-GB" sz="2300" dirty="0">
                <a:solidFill>
                  <a:srgbClr val="FF0000"/>
                </a:solidFill>
                <a:latin typeface="Calibri Light" panose="020F0302020204030204"/>
              </a:rPr>
              <a:t> = 51.98</a:t>
            </a:r>
            <a:r>
              <a:rPr lang="en-GB" sz="2300" baseline="30000" dirty="0">
                <a:solidFill>
                  <a:srgbClr val="FF0000"/>
                </a:solidFill>
                <a:latin typeface="Calibri Light" panose="020F0302020204030204"/>
              </a:rPr>
              <a:t>o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28B3116D-AE6E-4CD9-93D5-CC1CD0E770CB}"/>
              </a:ext>
            </a:extLst>
          </p:cNvPr>
          <p:cNvSpPr/>
          <p:nvPr/>
        </p:nvSpPr>
        <p:spPr>
          <a:xfrm>
            <a:off x="982446" y="5489142"/>
            <a:ext cx="1391728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300" dirty="0">
                <a:solidFill>
                  <a:srgbClr val="FF0000"/>
                </a:solidFill>
                <a:latin typeface="Calibri Light" panose="020F0302020204030204"/>
              </a:rPr>
              <a:t>θ</a:t>
            </a:r>
            <a:r>
              <a:rPr lang="en-GB" sz="2300" dirty="0">
                <a:solidFill>
                  <a:srgbClr val="FF0000"/>
                </a:solidFill>
                <a:latin typeface="Calibri Light" panose="020F0302020204030204"/>
              </a:rPr>
              <a:t> = 40.80</a:t>
            </a:r>
            <a:r>
              <a:rPr lang="en-GB" sz="2300" baseline="30000" dirty="0">
                <a:solidFill>
                  <a:srgbClr val="FF0000"/>
                </a:solidFill>
                <a:latin typeface="Calibri Light" panose="020F0302020204030204"/>
              </a:rPr>
              <a:t>o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1B37CE17-7AB3-4F89-8CBD-76BAC24CA099}"/>
              </a:ext>
            </a:extLst>
          </p:cNvPr>
          <p:cNvSpPr/>
          <p:nvPr/>
        </p:nvSpPr>
        <p:spPr>
          <a:xfrm>
            <a:off x="4042568" y="5506257"/>
            <a:ext cx="1391727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300" dirty="0">
                <a:solidFill>
                  <a:srgbClr val="FF0000"/>
                </a:solidFill>
                <a:latin typeface="Calibri Light" panose="020F0302020204030204"/>
              </a:rPr>
              <a:t>θ</a:t>
            </a:r>
            <a:r>
              <a:rPr lang="en-GB" sz="2300" dirty="0">
                <a:solidFill>
                  <a:srgbClr val="FF0000"/>
                </a:solidFill>
                <a:latin typeface="Calibri Light" panose="020F0302020204030204"/>
              </a:rPr>
              <a:t> = 60.61</a:t>
            </a:r>
            <a:r>
              <a:rPr lang="en-GB" sz="2300" baseline="30000" dirty="0">
                <a:solidFill>
                  <a:srgbClr val="FF0000"/>
                </a:solidFill>
                <a:latin typeface="Calibri Light" panose="020F0302020204030204"/>
              </a:rPr>
              <a:t>o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E9F97AF-9418-4BD9-B54B-1CCCF76B2E2D}"/>
              </a:ext>
            </a:extLst>
          </p:cNvPr>
          <p:cNvSpPr/>
          <p:nvPr/>
        </p:nvSpPr>
        <p:spPr>
          <a:xfrm>
            <a:off x="6546945" y="5522451"/>
            <a:ext cx="1583447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lnSpc>
                <a:spcPct val="90000"/>
              </a:lnSpc>
              <a:spcBef>
                <a:spcPct val="0"/>
              </a:spcBef>
              <a:defRPr/>
            </a:pPr>
            <a:r>
              <a:rPr lang="en-GB" sz="2300" i="1" dirty="0">
                <a:solidFill>
                  <a:srgbClr val="FF0000"/>
                </a:solidFill>
                <a:latin typeface="Calibri Light" panose="020F0302020204030204"/>
              </a:rPr>
              <a:t>maths error</a:t>
            </a:r>
            <a:endParaRPr lang="en-GB" sz="2300" i="1" baseline="30000" dirty="0">
              <a:solidFill>
                <a:srgbClr val="FF0000"/>
              </a:solidFill>
              <a:latin typeface="Calibri Light" panose="020F0302020204030204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4CD3EF28-3C75-4A50-AEBE-66FBDC469975}"/>
              </a:ext>
            </a:extLst>
          </p:cNvPr>
          <p:cNvSpPr txBox="1"/>
          <p:nvPr/>
        </p:nvSpPr>
        <p:spPr>
          <a:xfrm>
            <a:off x="286802" y="211528"/>
            <a:ext cx="394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7FFF"/>
                </a:solidFill>
              </a:rPr>
              <a:t>1.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3DFCA067-A2A8-44B9-8673-81F3F8A96305}"/>
              </a:ext>
            </a:extLst>
          </p:cNvPr>
          <p:cNvSpPr txBox="1"/>
          <p:nvPr/>
        </p:nvSpPr>
        <p:spPr>
          <a:xfrm>
            <a:off x="3359548" y="211528"/>
            <a:ext cx="394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7FFF"/>
                </a:solidFill>
              </a:rPr>
              <a:t>2.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617983CE-71B2-418A-BE44-37C6CA100ACF}"/>
              </a:ext>
            </a:extLst>
          </p:cNvPr>
          <p:cNvSpPr txBox="1"/>
          <p:nvPr/>
        </p:nvSpPr>
        <p:spPr>
          <a:xfrm>
            <a:off x="6460273" y="211528"/>
            <a:ext cx="394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7FFF"/>
                </a:solidFill>
              </a:rPr>
              <a:t>3.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81ED086B-3F6C-48B0-9DAF-4D0183A6E388}"/>
              </a:ext>
            </a:extLst>
          </p:cNvPr>
          <p:cNvSpPr txBox="1"/>
          <p:nvPr/>
        </p:nvSpPr>
        <p:spPr>
          <a:xfrm>
            <a:off x="271432" y="2199619"/>
            <a:ext cx="394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7FFF"/>
                </a:solidFill>
              </a:rPr>
              <a:t>4.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BF133356-0EDD-4F7C-8A7C-F33362F2CA7B}"/>
              </a:ext>
            </a:extLst>
          </p:cNvPr>
          <p:cNvSpPr txBox="1"/>
          <p:nvPr/>
        </p:nvSpPr>
        <p:spPr>
          <a:xfrm>
            <a:off x="3344178" y="2199619"/>
            <a:ext cx="394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7FFF"/>
                </a:solidFill>
              </a:rPr>
              <a:t>5.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9BE5FE24-0AEB-45DB-9E44-F3E6EA10F3D5}"/>
              </a:ext>
            </a:extLst>
          </p:cNvPr>
          <p:cNvSpPr txBox="1"/>
          <p:nvPr/>
        </p:nvSpPr>
        <p:spPr>
          <a:xfrm>
            <a:off x="6444903" y="2199619"/>
            <a:ext cx="394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7FFF"/>
                </a:solidFill>
              </a:rPr>
              <a:t>6.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D3B33F6A-895E-400D-9140-D8166322E05C}"/>
              </a:ext>
            </a:extLst>
          </p:cNvPr>
          <p:cNvSpPr txBox="1"/>
          <p:nvPr/>
        </p:nvSpPr>
        <p:spPr>
          <a:xfrm>
            <a:off x="271129" y="4411637"/>
            <a:ext cx="394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7FFF"/>
                </a:solidFill>
              </a:rPr>
              <a:t>7.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2C7724D3-A054-4CC9-810E-70E1596E089D}"/>
              </a:ext>
            </a:extLst>
          </p:cNvPr>
          <p:cNvSpPr txBox="1"/>
          <p:nvPr/>
        </p:nvSpPr>
        <p:spPr>
          <a:xfrm>
            <a:off x="3343875" y="4411637"/>
            <a:ext cx="394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7FFF"/>
                </a:solidFill>
              </a:rPr>
              <a:t>8.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E5E06EF2-8DCF-4857-B805-517577FFF194}"/>
              </a:ext>
            </a:extLst>
          </p:cNvPr>
          <p:cNvSpPr txBox="1"/>
          <p:nvPr/>
        </p:nvSpPr>
        <p:spPr>
          <a:xfrm>
            <a:off x="6444600" y="4411637"/>
            <a:ext cx="394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7FFF"/>
                </a:solidFill>
              </a:rPr>
              <a:t>9.</a:t>
            </a:r>
          </a:p>
        </p:txBody>
      </p:sp>
    </p:spTree>
    <p:extLst>
      <p:ext uri="{BB962C8B-B14F-4D97-AF65-F5344CB8AC3E}">
        <p14:creationId xmlns:p14="http://schemas.microsoft.com/office/powerpoint/2010/main" val="1381373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9D226-FDA6-4EF3-A2FE-39D301FA1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E8C0A3F-E3B4-4E34-88A6-899BE6963F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854"/>
          <a:stretch/>
        </p:blipFill>
        <p:spPr>
          <a:xfrm>
            <a:off x="628649" y="365126"/>
            <a:ext cx="7894587" cy="2923764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D132680-226C-4D4F-9E42-52EC1AB2AC99}"/>
              </a:ext>
            </a:extLst>
          </p:cNvPr>
          <p:cNvSpPr/>
          <p:nvPr/>
        </p:nvSpPr>
        <p:spPr>
          <a:xfrm>
            <a:off x="409383" y="2965158"/>
            <a:ext cx="833311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What can you work out about this diagram?</a:t>
            </a:r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31C764BE-D4C6-46B8-BC5B-D5AA017B92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-1"/>
          <a:stretch/>
        </p:blipFill>
        <p:spPr>
          <a:xfrm>
            <a:off x="620763" y="365126"/>
            <a:ext cx="7894587" cy="435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08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1638</TotalTime>
  <Words>187</Words>
  <Application>Microsoft Office PowerPoint</Application>
  <PresentationFormat>On-screen Show (4:3)</PresentationFormat>
  <Paragraphs>129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Cosine rule:  Missing angles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84</cp:revision>
  <dcterms:created xsi:type="dcterms:W3CDTF">2018-01-26T08:52:52Z</dcterms:created>
  <dcterms:modified xsi:type="dcterms:W3CDTF">2019-03-26T10:28:15Z</dcterms:modified>
</cp:coreProperties>
</file>