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Brackets: Factorising double brackets (double negatives)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2581852" y="3870057"/>
                <a:ext cx="229114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−25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+24=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1852" y="3870057"/>
                <a:ext cx="2291140" cy="369332"/>
              </a:xfrm>
              <a:prstGeom prst="rect">
                <a:avLst/>
              </a:prstGeom>
              <a:blipFill>
                <a:blip r:embed="rId7"/>
                <a:stretch>
                  <a:fillRect l="-1600" r="-1067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/>
              <p:nvPr/>
            </p:nvSpPr>
            <p:spPr>
              <a:xfrm>
                <a:off x="2564022" y="4574102"/>
                <a:ext cx="229114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+24=</m:t>
                      </m:r>
                    </m:oMath>
                  </m:oMathPara>
                </a14:m>
                <a:endParaRPr lang="en-GB" sz="2400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4022" y="4574102"/>
                <a:ext cx="2291140" cy="369332"/>
              </a:xfrm>
              <a:prstGeom prst="rect">
                <a:avLst/>
              </a:prstGeom>
              <a:blipFill>
                <a:blip r:embed="rId8"/>
                <a:stretch>
                  <a:fillRect l="-1600" r="-1067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/>
              <p:nvPr/>
            </p:nvSpPr>
            <p:spPr>
              <a:xfrm>
                <a:off x="2546192" y="5278147"/>
                <a:ext cx="229114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14</m:t>
                      </m:r>
                      <m:r>
                        <a:rPr lang="en-GB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+24=</m:t>
                      </m:r>
                    </m:oMath>
                  </m:oMathPara>
                </a14:m>
                <a:endParaRPr lang="en-GB" sz="2400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6192" y="5278147"/>
                <a:ext cx="2291140" cy="369332"/>
              </a:xfrm>
              <a:prstGeom prst="rect">
                <a:avLst/>
              </a:prstGeom>
              <a:blipFill>
                <a:blip r:embed="rId9"/>
                <a:stretch>
                  <a:fillRect l="-1596" r="-798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3014480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−8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+15 =</m:t>
                      </m:r>
                    </m:oMath>
                  </m:oMathPara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3014480" cy="9848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889993" y="809393"/>
                <a:ext cx="264162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16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+15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993" y="809393"/>
                <a:ext cx="2641621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388942" y="6488668"/>
            <a:ext cx="175505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emmas@DCA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160980" y="141544"/>
                <a:ext cx="3896247" cy="62478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200000"/>
                  </a:lnSpc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25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+24 =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lnSpc>
                    <a:spcPct val="200000"/>
                  </a:lnSpc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−10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+24 =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lnSpc>
                    <a:spcPct val="200000"/>
                  </a:lnSpc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3.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14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+24 =</m:t>
                    </m:r>
                  </m:oMath>
                </a14:m>
                <a:endParaRPr lang="en-GB" sz="2000" dirty="0"/>
              </a:p>
              <a:p>
                <a:pPr>
                  <a:lnSpc>
                    <a:spcPct val="200000"/>
                  </a:lnSpc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4.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11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+24 =</m:t>
                    </m:r>
                  </m:oMath>
                </a14:m>
                <a:endParaRPr lang="en-GB" sz="2000" dirty="0"/>
              </a:p>
              <a:p>
                <a:pPr>
                  <a:lnSpc>
                    <a:spcPct val="200000"/>
                  </a:lnSpc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5.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−37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+36 =</m:t>
                    </m:r>
                  </m:oMath>
                </a14:m>
                <a:endParaRPr lang="en-GB" sz="2000" dirty="0"/>
              </a:p>
              <a:p>
                <a:pPr>
                  <a:lnSpc>
                    <a:spcPct val="200000"/>
                  </a:lnSpc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6.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−20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+36 =</m:t>
                    </m:r>
                  </m:oMath>
                </a14:m>
                <a:endParaRPr lang="en-GB" sz="2000" dirty="0"/>
              </a:p>
              <a:p>
                <a:pPr>
                  <a:lnSpc>
                    <a:spcPct val="200000"/>
                  </a:lnSpc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7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12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+36 =</m:t>
                    </m:r>
                  </m:oMath>
                </a14:m>
                <a:endParaRPr lang="en-GB" sz="2000" dirty="0"/>
              </a:p>
              <a:p>
                <a:pPr>
                  <a:lnSpc>
                    <a:spcPct val="200000"/>
                  </a:lnSpc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8.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15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+36 =</m:t>
                    </m:r>
                  </m:oMath>
                </a14:m>
                <a:endParaRPr lang="en-GB" sz="2000" dirty="0"/>
              </a:p>
              <a:p>
                <a:pPr>
                  <a:lnSpc>
                    <a:spcPct val="200000"/>
                  </a:lnSpc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9.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13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+36 =</m:t>
                    </m:r>
                  </m:oMath>
                </a14:m>
                <a:endParaRPr lang="en-GB" sz="2000" dirty="0"/>
              </a:p>
              <a:p>
                <a:pPr>
                  <a:lnSpc>
                    <a:spcPct val="200000"/>
                  </a:lnSpc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10.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+20 =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0" y="141544"/>
                <a:ext cx="3896247" cy="6247864"/>
              </a:xfrm>
              <a:prstGeom prst="rect">
                <a:avLst/>
              </a:prstGeom>
              <a:blipFill>
                <a:blip r:embed="rId2"/>
                <a:stretch>
                  <a:fillRect l="-15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/>
              <p:nvPr/>
            </p:nvSpPr>
            <p:spPr>
              <a:xfrm>
                <a:off x="4490721" y="141543"/>
                <a:ext cx="4216400" cy="71711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200000"/>
                  </a:lnSpc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11.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21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+20 =</m:t>
                    </m:r>
                  </m:oMath>
                </a14:m>
                <a:endParaRPr lang="en-GB" sz="2000" dirty="0"/>
              </a:p>
              <a:p>
                <a:pPr lvl="0">
                  <a:lnSpc>
                    <a:spcPct val="200000"/>
                  </a:lnSpc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12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+20 =</m:t>
                    </m:r>
                  </m:oMath>
                </a14:m>
                <a:endParaRPr lang="en-GB" sz="2000" dirty="0"/>
              </a:p>
              <a:p>
                <a:pPr>
                  <a:lnSpc>
                    <a:spcPct val="200000"/>
                  </a:lnSpc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13.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14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+40 =</m:t>
                    </m:r>
                  </m:oMath>
                </a14:m>
                <a:endParaRPr lang="en-GB" sz="2000" dirty="0"/>
              </a:p>
              <a:p>
                <a:pPr>
                  <a:lnSpc>
                    <a:spcPct val="200000"/>
                  </a:lnSpc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14.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13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+40 =</m:t>
                    </m:r>
                  </m:oMath>
                </a14:m>
                <a:endParaRPr lang="en-GB" sz="2000" dirty="0"/>
              </a:p>
              <a:p>
                <a:pPr>
                  <a:lnSpc>
                    <a:spcPct val="200000"/>
                  </a:lnSpc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15.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41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+40 =</m:t>
                    </m:r>
                  </m:oMath>
                </a14:m>
                <a:endParaRPr lang="en-GB" sz="2000" dirty="0"/>
              </a:p>
              <a:p>
                <a:pPr>
                  <a:lnSpc>
                    <a:spcPct val="200000"/>
                  </a:lnSpc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16.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22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+40 =</m:t>
                    </m:r>
                  </m:oMath>
                </a14:m>
                <a:endParaRPr lang="en-GB" sz="2000" dirty="0"/>
              </a:p>
              <a:p>
                <a:pPr>
                  <a:lnSpc>
                    <a:spcPct val="200000"/>
                  </a:lnSpc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17.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+25 =</m:t>
                    </m:r>
                  </m:oMath>
                </a14:m>
                <a:endParaRPr lang="en-GB" sz="2000" dirty="0"/>
              </a:p>
              <a:p>
                <a:pPr>
                  <a:lnSpc>
                    <a:spcPct val="200000"/>
                  </a:lnSpc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18.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−8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+16 =</m:t>
                    </m:r>
                  </m:oMath>
                </a14:m>
                <a:endParaRPr lang="en-GB" sz="2000" dirty="0"/>
              </a:p>
              <a:p>
                <a:pPr>
                  <a:lnSpc>
                    <a:spcPct val="200000"/>
                  </a:lnSpc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19.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+9 =</m:t>
                    </m:r>
                  </m:oMath>
                </a14:m>
                <a:endParaRPr lang="en-GB" sz="2000" dirty="0"/>
              </a:p>
              <a:p>
                <a:pPr>
                  <a:lnSpc>
                    <a:spcPct val="200000"/>
                  </a:lnSpc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20.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20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+100 =</m:t>
                    </m:r>
                  </m:oMath>
                </a14:m>
                <a:endParaRPr lang="en-GB" sz="20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0721" y="141543"/>
                <a:ext cx="4216400" cy="7171194"/>
              </a:xfrm>
              <a:prstGeom prst="rect">
                <a:avLst/>
              </a:prstGeom>
              <a:blipFill>
                <a:blip r:embed="rId3"/>
                <a:stretch>
                  <a:fillRect l="-15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emmas@DCA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160980" y="141544"/>
                <a:ext cx="4329741" cy="62478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200000"/>
                  </a:lnSpc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25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+24 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)(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lnSpc>
                    <a:spcPct val="200000"/>
                  </a:lnSpc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−10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+24 =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)(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</a:endParaRPr>
              </a:p>
              <a:p>
                <a:pPr lvl="0">
                  <a:lnSpc>
                    <a:spcPct val="200000"/>
                  </a:lnSpc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3.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14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+24=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𝟏𝟐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)(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/>
              </a:p>
              <a:p>
                <a:pPr lvl="0">
                  <a:lnSpc>
                    <a:spcPct val="200000"/>
                  </a:lnSpc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4.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11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+24=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)(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/>
              </a:p>
              <a:p>
                <a:pPr lvl="0">
                  <a:lnSpc>
                    <a:spcPct val="200000"/>
                  </a:lnSpc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5.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−37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+36=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𝟑𝟔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)(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</a:endParaRPr>
              </a:p>
              <a:p>
                <a:pPr lvl="0">
                  <a:lnSpc>
                    <a:spcPct val="200000"/>
                  </a:lnSpc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6.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−20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+36=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)(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𝟏𝟖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</a:endParaRPr>
              </a:p>
              <a:p>
                <a:pPr lvl="0">
                  <a:lnSpc>
                    <a:spcPct val="200000"/>
                  </a:lnSpc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7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12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+36=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)(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</a:endParaRPr>
              </a:p>
              <a:p>
                <a:pPr lvl="0">
                  <a:lnSpc>
                    <a:spcPct val="200000"/>
                  </a:lnSpc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8.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15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+36=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𝟏𝟐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)(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</a:endParaRPr>
              </a:p>
              <a:p>
                <a:pPr lvl="0">
                  <a:lnSpc>
                    <a:spcPct val="200000"/>
                  </a:lnSpc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9.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13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+36=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)(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</a:endParaRPr>
              </a:p>
              <a:p>
                <a:pPr lvl="0">
                  <a:lnSpc>
                    <a:spcPct val="200000"/>
                  </a:lnSpc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10.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+20=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)(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0" y="141544"/>
                <a:ext cx="4329741" cy="6247864"/>
              </a:xfrm>
              <a:prstGeom prst="rect">
                <a:avLst/>
              </a:prstGeom>
              <a:blipFill>
                <a:blip r:embed="rId2"/>
                <a:stretch>
                  <a:fillRect l="-14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/>
              <p:nvPr/>
            </p:nvSpPr>
            <p:spPr>
              <a:xfrm>
                <a:off x="4490721" y="141543"/>
                <a:ext cx="4756518" cy="77867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0"/>
                  </a:lnSpc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11.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21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+20 =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𝟐𝟎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)(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</a:endParaRPr>
              </a:p>
              <a:p>
                <a:pPr lvl="0">
                  <a:lnSpc>
                    <a:spcPct val="200000"/>
                  </a:lnSpc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12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+20 =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)(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</a:endParaRPr>
              </a:p>
              <a:p>
                <a:pPr lvl="0">
                  <a:lnSpc>
                    <a:spcPct val="200000"/>
                  </a:lnSpc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13.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14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+40 =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)(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/>
              </a:p>
              <a:p>
                <a:pPr lvl="0">
                  <a:lnSpc>
                    <a:spcPct val="200000"/>
                  </a:lnSpc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14.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13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+40 =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)(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</a:endParaRPr>
              </a:p>
              <a:p>
                <a:pPr lvl="0">
                  <a:lnSpc>
                    <a:spcPct val="200000"/>
                  </a:lnSpc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15.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41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+40 =</m:t>
                    </m:r>
                  </m:oMath>
                </a14:m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𝟒𝟎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)(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/>
              </a:p>
              <a:p>
                <a:pPr lvl="0">
                  <a:lnSpc>
                    <a:spcPct val="200000"/>
                  </a:lnSpc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16.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22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+40 =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𝟐𝟎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)(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</a:endParaRPr>
              </a:p>
              <a:p>
                <a:pPr lvl="0">
                  <a:lnSpc>
                    <a:spcPct val="200000"/>
                  </a:lnSpc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17.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+25 =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)(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/>
              </a:p>
              <a:p>
                <a:pPr lvl="0">
                  <a:lnSpc>
                    <a:spcPct val="200000"/>
                  </a:lnSpc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18.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−8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+16 =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)(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/>
              </a:p>
              <a:p>
                <a:pPr lvl="0">
                  <a:lnSpc>
                    <a:spcPct val="200000"/>
                  </a:lnSpc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19.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+9 =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)(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/>
              </a:p>
              <a:p>
                <a:pPr lvl="0">
                  <a:lnSpc>
                    <a:spcPct val="200000"/>
                  </a:lnSpc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20.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 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20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+100 =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)(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b="1" dirty="0">
                  <a:solidFill>
                    <a:srgbClr val="FF0000"/>
                  </a:solidFill>
                </a:endParaRPr>
              </a:p>
              <a:p>
                <a:pPr>
                  <a:lnSpc>
                    <a:spcPct val="200000"/>
                  </a:lnSpc>
                  <a:defRPr/>
                </a:pPr>
                <a:endParaRPr lang="en-GB" sz="20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0721" y="141543"/>
                <a:ext cx="4756518" cy="7786747"/>
              </a:xfrm>
              <a:prstGeom prst="rect">
                <a:avLst/>
              </a:prstGeom>
              <a:blipFill>
                <a:blip r:embed="rId3"/>
                <a:stretch>
                  <a:fillRect l="-1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dirty="0" err="1">
                <a:solidFill>
                  <a:schemeClr val="bg1"/>
                </a:solidFill>
              </a:rPr>
              <a:t>emmas@DCA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358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586</Words>
  <Application>Microsoft Office PowerPoint</Application>
  <PresentationFormat>On-screen Show (4:3)</PresentationFormat>
  <Paragraphs>61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Brackets: Factorising double brackets (double negatives)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113</cp:revision>
  <dcterms:created xsi:type="dcterms:W3CDTF">2018-01-26T08:52:52Z</dcterms:created>
  <dcterms:modified xsi:type="dcterms:W3CDTF">2019-03-28T09:27:33Z</dcterms:modified>
</cp:coreProperties>
</file>