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90" r:id="rId3"/>
    <p:sldId id="293" r:id="rId4"/>
    <p:sldId id="294" r:id="rId5"/>
    <p:sldId id="295" r:id="rId6"/>
    <p:sldId id="297" r:id="rId7"/>
    <p:sldId id="29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37F5-DDDB-4B55-AB93-F4A5BE781F2A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7B88-CA3D-4A07-A6B6-A25376C3A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5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1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6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1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4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3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71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5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5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1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2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9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4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2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5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10.png"/><Relationship Id="rId7" Type="http://schemas.openxmlformats.org/officeDocument/2006/relationships/image" Target="../media/image60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7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11" Type="http://schemas.openxmlformats.org/officeDocument/2006/relationships/image" Target="../media/image10.png"/><Relationship Id="rId5" Type="http://schemas.openxmlformats.org/officeDocument/2006/relationships/image" Target="../media/image40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2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10.png"/><Relationship Id="rId7" Type="http://schemas.openxmlformats.org/officeDocument/2006/relationships/image" Target="../media/image60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7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11" Type="http://schemas.openxmlformats.org/officeDocument/2006/relationships/image" Target="../media/image10.png"/><Relationship Id="rId5" Type="http://schemas.openxmlformats.org/officeDocument/2006/relationships/image" Target="../media/image40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2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Quadratic Graphs: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Fill in the gaps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235C670-56BC-4C30-BA7F-DDF437B17CBA}"/>
              </a:ext>
            </a:extLst>
          </p:cNvPr>
          <p:cNvSpPr/>
          <p:nvPr/>
        </p:nvSpPr>
        <p:spPr>
          <a:xfrm>
            <a:off x="3363914" y="4501023"/>
            <a:ext cx="2409231" cy="1162021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509BAC5-62E0-41C4-A082-F75EF899379D}"/>
                  </a:ext>
                </a:extLst>
              </p:cNvPr>
              <p:cNvSpPr/>
              <p:nvPr/>
            </p:nvSpPr>
            <p:spPr>
              <a:xfrm>
                <a:off x="1209650" y="908228"/>
                <a:ext cx="15475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509BAC5-62E0-41C4-A082-F75EF89937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650" y="908228"/>
                <a:ext cx="154754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F1E1622E-8F32-440A-98D5-4574C67F4264}"/>
              </a:ext>
            </a:extLst>
          </p:cNvPr>
          <p:cNvSpPr txBox="1"/>
          <p:nvPr/>
        </p:nvSpPr>
        <p:spPr>
          <a:xfrm>
            <a:off x="213065" y="1961964"/>
            <a:ext cx="226380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Factorise: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Complete the square: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Intercepts: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Turning point: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Sketch: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4A0BE1-8A58-4414-8314-C543BA29B6CE}"/>
              </a:ext>
            </a:extLst>
          </p:cNvPr>
          <p:cNvSpPr txBox="1"/>
          <p:nvPr/>
        </p:nvSpPr>
        <p:spPr>
          <a:xfrm>
            <a:off x="4689051" y="1961963"/>
            <a:ext cx="226380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Factorise: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Complete the square: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Intercepts: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Turning point: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Sketch: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37DC6D-D3C5-4C26-83C5-A46B4AF3B679}"/>
                  </a:ext>
                </a:extLst>
              </p:cNvPr>
              <p:cNvSpPr/>
              <p:nvPr/>
            </p:nvSpPr>
            <p:spPr>
              <a:xfrm>
                <a:off x="5607669" y="908228"/>
                <a:ext cx="15475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37DC6D-D3C5-4C26-83C5-A46B4AF3B6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669" y="908228"/>
                <a:ext cx="154754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27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2829677"/>
                  </p:ext>
                </p:extLst>
              </p:nvPr>
            </p:nvGraphicFramePr>
            <p:xfrm>
              <a:off x="234158" y="88982"/>
              <a:ext cx="8861407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76901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874805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896645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182353">
                      <a:extLst>
                        <a:ext uri="{9D8B030D-6E8A-4147-A177-3AD203B41FA5}">
                          <a16:colId xmlns:a16="http://schemas.microsoft.com/office/drawing/2014/main" val="1712485028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𝒃𝒙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)(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  <a:r>
                            <a:rPr lang="en-GB" sz="1100" dirty="0"/>
                            <a:t>intercepts</a:t>
                          </a:r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000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intercept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/>
                            <a:t>Turning point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Sketch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+1)(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−3)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−1)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− 4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(−1,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(3, 0)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−3)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(1, −4)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−1)(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+3)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+1)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− 4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(1, 0)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(−3,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−3)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(−1, −4)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−1)(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+5)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+2)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− 9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(1, 0)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(−5,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−5)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(−2, −9)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−2)(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+1)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− 9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(2, 0)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(−4,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−8)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(−1, −9)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+8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+2)(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+3)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− 1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(−2,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(−4,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(0, 8)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(−3, −1)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−16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−4)(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−16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(4, 0)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(−4,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−16)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−16)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−2)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− 4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(4, 0)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(2, −4)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2829677"/>
                  </p:ext>
                </p:extLst>
              </p:nvPr>
            </p:nvGraphicFramePr>
            <p:xfrm>
              <a:off x="234158" y="88982"/>
              <a:ext cx="8861407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76901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874805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896645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182353">
                      <a:extLst>
                        <a:ext uri="{9D8B030D-6E8A-4147-A177-3AD203B41FA5}">
                          <a16:colId xmlns:a16="http://schemas.microsoft.com/office/drawing/2014/main" val="1712485028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1124" r="-502893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1124" r="-400823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1124" r="-302479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1124" r="-408333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1124" r="-300000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/>
                            <a:t>Turning point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Sketch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63380" r="-502893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63380" r="-400823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63380" r="-302479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63380" r="-408333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63380" r="-300000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63380" r="-126154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162238" r="-502893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162238" r="-400823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162238" r="-302479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162238" r="-408333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162238" r="-300000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162238" r="-126154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262238" r="-502893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262238" r="-400823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262238" r="-302479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262238" r="-408333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262238" r="-300000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262238" r="-126154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362238" r="-502893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362238" r="-400823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362238" r="-302479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362238" r="-408333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362238" r="-300000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362238" r="-126154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465493" r="-502893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465493" r="-400823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465493" r="-302479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465493" r="-408333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465493" r="-300000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465493" r="-126154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561538" r="-502893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561538" r="-400823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561538" r="-302479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561538" r="-408333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561538" r="-300000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561538" r="-126154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661538" r="-502893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661538" r="-400823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661538" r="-302479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661538" r="-408333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661538" r="-300000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661538" r="-126154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158CED-9517-44D1-B7C5-37CA3DF978CB}"/>
              </a:ext>
            </a:extLst>
          </p:cNvPr>
          <p:cNvCxnSpPr>
            <a:cxnSpLocks/>
          </p:cNvCxnSpPr>
          <p:nvPr/>
        </p:nvCxnSpPr>
        <p:spPr>
          <a:xfrm flipV="1">
            <a:off x="8368887" y="666119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ED7A791-50D8-43DC-8725-E54C74639C3C}"/>
              </a:ext>
            </a:extLst>
          </p:cNvPr>
          <p:cNvCxnSpPr>
            <a:cxnSpLocks/>
          </p:cNvCxnSpPr>
          <p:nvPr/>
        </p:nvCxnSpPr>
        <p:spPr>
          <a:xfrm>
            <a:off x="7884436" y="1071845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3F2B33C-BD53-4350-AA46-C1073E581ED2}"/>
              </a:ext>
            </a:extLst>
          </p:cNvPr>
          <p:cNvSpPr/>
          <p:nvPr/>
        </p:nvSpPr>
        <p:spPr>
          <a:xfrm>
            <a:off x="8175107" y="884014"/>
            <a:ext cx="514729" cy="375661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6C56812-BFDF-4EF4-9A40-CD49F00CFD9A}"/>
                  </a:ext>
                </a:extLst>
              </p:cNvPr>
              <p:cNvSpPr txBox="1"/>
              <p:nvPr/>
            </p:nvSpPr>
            <p:spPr>
              <a:xfrm>
                <a:off x="8038050" y="1032484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6C56812-BFDF-4EF4-9A40-CD49F00CF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8050" y="1032484"/>
                <a:ext cx="235641" cy="184666"/>
              </a:xfrm>
              <a:prstGeom prst="rect">
                <a:avLst/>
              </a:prstGeom>
              <a:blipFill>
                <a:blip r:embed="rId3"/>
                <a:stretch>
                  <a:fillRect l="-5263" r="-18421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E5653C7-C4A3-42E0-A13E-BD01ED7EE909}"/>
                  </a:ext>
                </a:extLst>
              </p:cNvPr>
              <p:cNvSpPr txBox="1"/>
              <p:nvPr/>
            </p:nvSpPr>
            <p:spPr>
              <a:xfrm>
                <a:off x="8563198" y="1075009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E5653C7-C4A3-42E0-A13E-BD01ED7EE9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3198" y="1075009"/>
                <a:ext cx="120225" cy="184666"/>
              </a:xfrm>
              <a:prstGeom prst="rect">
                <a:avLst/>
              </a:prstGeom>
              <a:blipFill>
                <a:blip r:embed="rId4"/>
                <a:stretch>
                  <a:fillRect l="-31579" r="-36842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2D6CD72-0093-4096-8D64-74CE5230E76E}"/>
                  </a:ext>
                </a:extLst>
              </p:cNvPr>
              <p:cNvSpPr txBox="1"/>
              <p:nvPr/>
            </p:nvSpPr>
            <p:spPr>
              <a:xfrm>
                <a:off x="8190450" y="1184884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2D6CD72-0093-4096-8D64-74CE5230E7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0450" y="1184884"/>
                <a:ext cx="235641" cy="184666"/>
              </a:xfrm>
              <a:prstGeom prst="rect">
                <a:avLst/>
              </a:prstGeom>
              <a:blipFill>
                <a:blip r:embed="rId5"/>
                <a:stretch>
                  <a:fillRect l="-5263" r="-18421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B151ED0-D13B-4508-B23E-284F3F29113A}"/>
              </a:ext>
            </a:extLst>
          </p:cNvPr>
          <p:cNvCxnSpPr>
            <a:cxnSpLocks/>
          </p:cNvCxnSpPr>
          <p:nvPr/>
        </p:nvCxnSpPr>
        <p:spPr>
          <a:xfrm flipV="1">
            <a:off x="8368887" y="1549554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B475A9C-AC52-4F30-9610-FCABE005F989}"/>
              </a:ext>
            </a:extLst>
          </p:cNvPr>
          <p:cNvCxnSpPr>
            <a:cxnSpLocks/>
          </p:cNvCxnSpPr>
          <p:nvPr/>
        </p:nvCxnSpPr>
        <p:spPr>
          <a:xfrm>
            <a:off x="7884436" y="195528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586613F-6731-4B89-AC19-8161F4E3BAE7}"/>
              </a:ext>
            </a:extLst>
          </p:cNvPr>
          <p:cNvSpPr/>
          <p:nvPr/>
        </p:nvSpPr>
        <p:spPr>
          <a:xfrm>
            <a:off x="8011603" y="1767449"/>
            <a:ext cx="514729" cy="375661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82F3CA8-3791-46E1-9E52-44E3D93D87C7}"/>
                  </a:ext>
                </a:extLst>
              </p:cNvPr>
              <p:cNvSpPr txBox="1"/>
              <p:nvPr/>
            </p:nvSpPr>
            <p:spPr>
              <a:xfrm>
                <a:off x="7854568" y="1952118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82F3CA8-3791-46E1-9E52-44E3D93D87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4568" y="1952118"/>
                <a:ext cx="235641" cy="184666"/>
              </a:xfrm>
              <a:prstGeom prst="rect">
                <a:avLst/>
              </a:prstGeom>
              <a:blipFill>
                <a:blip r:embed="rId6"/>
                <a:stretch>
                  <a:fillRect l="-2564" r="-15385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561FE6-CCF7-4231-A76B-972DE4345799}"/>
                  </a:ext>
                </a:extLst>
              </p:cNvPr>
              <p:cNvSpPr txBox="1"/>
              <p:nvPr/>
            </p:nvSpPr>
            <p:spPr>
              <a:xfrm>
                <a:off x="8488303" y="1958443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561FE6-CCF7-4231-A76B-972DE43457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8303" y="1958443"/>
                <a:ext cx="120225" cy="184666"/>
              </a:xfrm>
              <a:prstGeom prst="rect">
                <a:avLst/>
              </a:prstGeom>
              <a:blipFill>
                <a:blip r:embed="rId7"/>
                <a:stretch>
                  <a:fillRect l="-30000" r="-30000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1D398AB-8472-495A-8B15-F56AD2C18BD7}"/>
                  </a:ext>
                </a:extLst>
              </p:cNvPr>
              <p:cNvSpPr txBox="1"/>
              <p:nvPr/>
            </p:nvSpPr>
            <p:spPr>
              <a:xfrm>
                <a:off x="8190450" y="2068319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1D398AB-8472-495A-8B15-F56AD2C18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0450" y="2068319"/>
                <a:ext cx="235641" cy="184666"/>
              </a:xfrm>
              <a:prstGeom prst="rect">
                <a:avLst/>
              </a:prstGeom>
              <a:blipFill>
                <a:blip r:embed="rId5"/>
                <a:stretch>
                  <a:fillRect l="-5263" r="-18421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A62CFB2-1FC8-4DD8-9B04-ADF3AAFFBB3B}"/>
              </a:ext>
            </a:extLst>
          </p:cNvPr>
          <p:cNvCxnSpPr>
            <a:cxnSpLocks/>
          </p:cNvCxnSpPr>
          <p:nvPr/>
        </p:nvCxnSpPr>
        <p:spPr>
          <a:xfrm flipV="1">
            <a:off x="8395403" y="2422571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4BDA744-614E-41E1-8737-965353EEC53D}"/>
              </a:ext>
            </a:extLst>
          </p:cNvPr>
          <p:cNvCxnSpPr>
            <a:cxnSpLocks/>
          </p:cNvCxnSpPr>
          <p:nvPr/>
        </p:nvCxnSpPr>
        <p:spPr>
          <a:xfrm>
            <a:off x="7910952" y="2828297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65072C4-2CCB-495D-B72B-4205773865C1}"/>
              </a:ext>
            </a:extLst>
          </p:cNvPr>
          <p:cNvSpPr/>
          <p:nvPr/>
        </p:nvSpPr>
        <p:spPr>
          <a:xfrm>
            <a:off x="7910953" y="2650884"/>
            <a:ext cx="641896" cy="365243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3E8D3BF-91D9-4EB4-889B-B013025154A8}"/>
                  </a:ext>
                </a:extLst>
              </p:cNvPr>
              <p:cNvSpPr txBox="1"/>
              <p:nvPr/>
            </p:nvSpPr>
            <p:spPr>
              <a:xfrm>
                <a:off x="7774284" y="2842649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3E8D3BF-91D9-4EB4-889B-B013025154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4284" y="2842649"/>
                <a:ext cx="235641" cy="184666"/>
              </a:xfrm>
              <a:prstGeom prst="rect">
                <a:avLst/>
              </a:prstGeom>
              <a:blipFill>
                <a:blip r:embed="rId8"/>
                <a:stretch>
                  <a:fillRect l="-2564" r="-17949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980C48-6708-4D66-AB2F-7B13772F0173}"/>
                  </a:ext>
                </a:extLst>
              </p:cNvPr>
              <p:cNvSpPr txBox="1"/>
              <p:nvPr/>
            </p:nvSpPr>
            <p:spPr>
              <a:xfrm>
                <a:off x="8514819" y="2831460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980C48-6708-4D66-AB2F-7B13772F01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4819" y="2831460"/>
                <a:ext cx="120225" cy="184666"/>
              </a:xfrm>
              <a:prstGeom prst="rect">
                <a:avLst/>
              </a:prstGeom>
              <a:blipFill>
                <a:blip r:embed="rId9"/>
                <a:stretch>
                  <a:fillRect l="-30000" r="-30000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1FC787C-3A91-43DE-8BC2-6869E3323544}"/>
                  </a:ext>
                </a:extLst>
              </p:cNvPr>
              <p:cNvSpPr txBox="1"/>
              <p:nvPr/>
            </p:nvSpPr>
            <p:spPr>
              <a:xfrm>
                <a:off x="8216966" y="2941336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1FC787C-3A91-43DE-8BC2-6869E33235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6966" y="2941336"/>
                <a:ext cx="235641" cy="184666"/>
              </a:xfrm>
              <a:prstGeom prst="rect">
                <a:avLst/>
              </a:prstGeom>
              <a:blipFill>
                <a:blip r:embed="rId10"/>
                <a:stretch>
                  <a:fillRect l="-5128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5407F35-DAD6-4412-84E6-7C8D8F42381A}"/>
              </a:ext>
            </a:extLst>
          </p:cNvPr>
          <p:cNvCxnSpPr>
            <a:cxnSpLocks/>
          </p:cNvCxnSpPr>
          <p:nvPr/>
        </p:nvCxnSpPr>
        <p:spPr>
          <a:xfrm flipV="1">
            <a:off x="8395403" y="3283674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BD4F0F4-29F7-4B55-84DD-26BAE35F6321}"/>
              </a:ext>
            </a:extLst>
          </p:cNvPr>
          <p:cNvCxnSpPr>
            <a:cxnSpLocks/>
          </p:cNvCxnSpPr>
          <p:nvPr/>
        </p:nvCxnSpPr>
        <p:spPr>
          <a:xfrm>
            <a:off x="7910952" y="368940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FED4D31-0D7F-42CF-BB6E-225AA2098736}"/>
              </a:ext>
            </a:extLst>
          </p:cNvPr>
          <p:cNvSpPr/>
          <p:nvPr/>
        </p:nvSpPr>
        <p:spPr>
          <a:xfrm>
            <a:off x="8007839" y="3511986"/>
            <a:ext cx="641896" cy="365243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C8D72C4-1597-4BFB-A82F-7494A0D647D8}"/>
                  </a:ext>
                </a:extLst>
              </p:cNvPr>
              <p:cNvSpPr txBox="1"/>
              <p:nvPr/>
            </p:nvSpPr>
            <p:spPr>
              <a:xfrm>
                <a:off x="7903364" y="3697805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C8D72C4-1597-4BFB-A82F-7494A0D647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3364" y="3697805"/>
                <a:ext cx="235641" cy="184666"/>
              </a:xfrm>
              <a:prstGeom prst="rect">
                <a:avLst/>
              </a:prstGeom>
              <a:blipFill>
                <a:blip r:embed="rId11"/>
                <a:stretch>
                  <a:fillRect l="-2564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D89F459-5E44-4904-8FE2-589675C55A99}"/>
                  </a:ext>
                </a:extLst>
              </p:cNvPr>
              <p:cNvSpPr txBox="1"/>
              <p:nvPr/>
            </p:nvSpPr>
            <p:spPr>
              <a:xfrm>
                <a:off x="8608528" y="3699739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D89F459-5E44-4904-8FE2-589675C55A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8528" y="3699739"/>
                <a:ext cx="120225" cy="184666"/>
              </a:xfrm>
              <a:prstGeom prst="rect">
                <a:avLst/>
              </a:prstGeom>
              <a:blipFill>
                <a:blip r:embed="rId12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76ECCA9-2BA6-4FED-9999-A6F328AB3BDE}"/>
                  </a:ext>
                </a:extLst>
              </p:cNvPr>
              <p:cNvSpPr txBox="1"/>
              <p:nvPr/>
            </p:nvSpPr>
            <p:spPr>
              <a:xfrm>
                <a:off x="8241717" y="3863213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76ECCA9-2BA6-4FED-9999-A6F328AB3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1717" y="3863213"/>
                <a:ext cx="235641" cy="184666"/>
              </a:xfrm>
              <a:prstGeom prst="rect">
                <a:avLst/>
              </a:prstGeom>
              <a:blipFill>
                <a:blip r:embed="rId13"/>
                <a:stretch>
                  <a:fillRect l="-5128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460A26F-12A2-437F-BB83-8DC60622FC30}"/>
              </a:ext>
            </a:extLst>
          </p:cNvPr>
          <p:cNvCxnSpPr>
            <a:cxnSpLocks/>
          </p:cNvCxnSpPr>
          <p:nvPr/>
        </p:nvCxnSpPr>
        <p:spPr>
          <a:xfrm flipV="1">
            <a:off x="8390879" y="4170394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7124A05-5490-4D7A-B148-F8FD9F4DCEBB}"/>
              </a:ext>
            </a:extLst>
          </p:cNvPr>
          <p:cNvCxnSpPr>
            <a:cxnSpLocks/>
          </p:cNvCxnSpPr>
          <p:nvPr/>
        </p:nvCxnSpPr>
        <p:spPr>
          <a:xfrm>
            <a:off x="7906428" y="457612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84A8DD5-F63C-4371-B1FC-F8618FF0E3CF}"/>
              </a:ext>
            </a:extLst>
          </p:cNvPr>
          <p:cNvSpPr/>
          <p:nvPr/>
        </p:nvSpPr>
        <p:spPr>
          <a:xfrm>
            <a:off x="7979091" y="4263214"/>
            <a:ext cx="449289" cy="500736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824AD37-A1F7-47A7-8E7C-13122976918A}"/>
                  </a:ext>
                </a:extLst>
              </p:cNvPr>
              <p:cNvSpPr txBox="1"/>
              <p:nvPr/>
            </p:nvSpPr>
            <p:spPr>
              <a:xfrm>
                <a:off x="7898840" y="4584525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824AD37-A1F7-47A7-8E7C-131229769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8840" y="4584525"/>
                <a:ext cx="235641" cy="184666"/>
              </a:xfrm>
              <a:prstGeom prst="rect">
                <a:avLst/>
              </a:prstGeom>
              <a:blipFill>
                <a:blip r:embed="rId14"/>
                <a:stretch>
                  <a:fillRect l="-5263" r="-184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1D4894C-BE04-42AA-BCAC-B6D1649C2B65}"/>
                  </a:ext>
                </a:extLst>
              </p:cNvPr>
              <p:cNvSpPr txBox="1"/>
              <p:nvPr/>
            </p:nvSpPr>
            <p:spPr>
              <a:xfrm>
                <a:off x="8280463" y="4581387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1D4894C-BE04-42AA-BCAC-B6D1649C2B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0463" y="4581387"/>
                <a:ext cx="235642" cy="184666"/>
              </a:xfrm>
              <a:prstGeom prst="rect">
                <a:avLst/>
              </a:prstGeom>
              <a:blipFill>
                <a:blip r:embed="rId15"/>
                <a:stretch>
                  <a:fillRect l="-2564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2B86C1D-09EC-43D9-8278-8C470F54DE6D}"/>
                  </a:ext>
                </a:extLst>
              </p:cNvPr>
              <p:cNvSpPr txBox="1"/>
              <p:nvPr/>
            </p:nvSpPr>
            <p:spPr>
              <a:xfrm>
                <a:off x="8268674" y="4290055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2B86C1D-09EC-43D9-8278-8C470F54D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8674" y="4290055"/>
                <a:ext cx="120225" cy="184666"/>
              </a:xfrm>
              <a:prstGeom prst="rect">
                <a:avLst/>
              </a:prstGeom>
              <a:blipFill>
                <a:blip r:embed="rId16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B77A812-7D52-4E83-879A-13E82E854DCF}"/>
              </a:ext>
            </a:extLst>
          </p:cNvPr>
          <p:cNvCxnSpPr>
            <a:cxnSpLocks/>
          </p:cNvCxnSpPr>
          <p:nvPr/>
        </p:nvCxnSpPr>
        <p:spPr>
          <a:xfrm flipV="1">
            <a:off x="8370652" y="5037229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C76B6D-FFAF-4CBF-BCD1-6D955BDB78EC}"/>
              </a:ext>
            </a:extLst>
          </p:cNvPr>
          <p:cNvCxnSpPr>
            <a:cxnSpLocks/>
          </p:cNvCxnSpPr>
          <p:nvPr/>
        </p:nvCxnSpPr>
        <p:spPr>
          <a:xfrm>
            <a:off x="7886201" y="5442955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2670F188-1304-4F93-9848-DD26A70A3C4F}"/>
              </a:ext>
            </a:extLst>
          </p:cNvPr>
          <p:cNvSpPr/>
          <p:nvPr/>
        </p:nvSpPr>
        <p:spPr>
          <a:xfrm>
            <a:off x="8031536" y="5265541"/>
            <a:ext cx="641896" cy="365243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0059F74-DE00-4FE1-A0CC-252E7B20BA93}"/>
                  </a:ext>
                </a:extLst>
              </p:cNvPr>
              <p:cNvSpPr txBox="1"/>
              <p:nvPr/>
            </p:nvSpPr>
            <p:spPr>
              <a:xfrm>
                <a:off x="7878613" y="5451360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0059F74-DE00-4FE1-A0CC-252E7B20BA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8613" y="5451360"/>
                <a:ext cx="235641" cy="184666"/>
              </a:xfrm>
              <a:prstGeom prst="rect">
                <a:avLst/>
              </a:prstGeom>
              <a:blipFill>
                <a:blip r:embed="rId17"/>
                <a:stretch>
                  <a:fillRect l="-2564" r="-15385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CB023A5-EFA3-41E8-90CB-7BF903E0E090}"/>
                  </a:ext>
                </a:extLst>
              </p:cNvPr>
              <p:cNvSpPr txBox="1"/>
              <p:nvPr/>
            </p:nvSpPr>
            <p:spPr>
              <a:xfrm>
                <a:off x="8583777" y="5453294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CB023A5-EFA3-41E8-90CB-7BF903E0E0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3777" y="5453294"/>
                <a:ext cx="120225" cy="184666"/>
              </a:xfrm>
              <a:prstGeom prst="rect">
                <a:avLst/>
              </a:prstGeom>
              <a:blipFill>
                <a:blip r:embed="rId1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A1EC695-DDD1-4C2C-8CFA-220A033A8D47}"/>
                  </a:ext>
                </a:extLst>
              </p:cNvPr>
              <p:cNvSpPr txBox="1"/>
              <p:nvPr/>
            </p:nvSpPr>
            <p:spPr>
              <a:xfrm>
                <a:off x="8216966" y="5616768"/>
                <a:ext cx="32060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−16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A1EC695-DDD1-4C2C-8CFA-220A033A8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6966" y="5616768"/>
                <a:ext cx="320601" cy="184666"/>
              </a:xfrm>
              <a:prstGeom prst="rect">
                <a:avLst/>
              </a:prstGeom>
              <a:blipFill>
                <a:blip r:embed="rId19"/>
                <a:stretch>
                  <a:fillRect l="-3774" r="-11321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637F07D-C2E2-4640-9C01-4BE645E34E61}"/>
              </a:ext>
            </a:extLst>
          </p:cNvPr>
          <p:cNvCxnSpPr>
            <a:cxnSpLocks/>
          </p:cNvCxnSpPr>
          <p:nvPr/>
        </p:nvCxnSpPr>
        <p:spPr>
          <a:xfrm flipV="1">
            <a:off x="8373948" y="5915544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B03CA2A-BB75-4584-97BA-0375F8011465}"/>
              </a:ext>
            </a:extLst>
          </p:cNvPr>
          <p:cNvCxnSpPr>
            <a:cxnSpLocks/>
          </p:cNvCxnSpPr>
          <p:nvPr/>
        </p:nvCxnSpPr>
        <p:spPr>
          <a:xfrm>
            <a:off x="7889497" y="632127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E51BAE4-D71D-4AC4-B47C-FC858C22BF19}"/>
              </a:ext>
            </a:extLst>
          </p:cNvPr>
          <p:cNvSpPr/>
          <p:nvPr/>
        </p:nvSpPr>
        <p:spPr>
          <a:xfrm>
            <a:off x="8283519" y="6008814"/>
            <a:ext cx="449289" cy="500736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F8020D7-2842-4127-8BF6-A2C0EAF5CAA0}"/>
                  </a:ext>
                </a:extLst>
              </p:cNvPr>
              <p:cNvSpPr txBox="1"/>
              <p:nvPr/>
            </p:nvSpPr>
            <p:spPr>
              <a:xfrm>
                <a:off x="8620639" y="635198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F8020D7-2842-4127-8BF6-A2C0EAF5CA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0639" y="6351982"/>
                <a:ext cx="120225" cy="184666"/>
              </a:xfrm>
              <a:prstGeom prst="rect">
                <a:avLst/>
              </a:prstGeom>
              <a:blipFill>
                <a:blip r:embed="rId1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34A6008-BCF2-431E-8305-DAAF702EEA7F}"/>
                  </a:ext>
                </a:extLst>
              </p:cNvPr>
              <p:cNvSpPr txBox="1"/>
              <p:nvPr/>
            </p:nvSpPr>
            <p:spPr>
              <a:xfrm>
                <a:off x="8263532" y="6326537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34A6008-BCF2-431E-8305-DAAF702EEA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532" y="6326537"/>
                <a:ext cx="120225" cy="184666"/>
              </a:xfrm>
              <a:prstGeom prst="rect">
                <a:avLst/>
              </a:prstGeom>
              <a:blipFill>
                <a:blip r:embed="rId20"/>
                <a:stretch>
                  <a:fillRect l="-31579" r="-3684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849069D-EDCC-4687-BEEE-B8F10D5F0631}"/>
              </a:ext>
            </a:extLst>
          </p:cNvPr>
          <p:cNvSpPr txBox="1"/>
          <p:nvPr/>
        </p:nvSpPr>
        <p:spPr>
          <a:xfrm>
            <a:off x="-71985" y="998065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F715482-FE11-4C5E-B9FC-EFAFA08C6E0B}"/>
              </a:ext>
            </a:extLst>
          </p:cNvPr>
          <p:cNvSpPr txBox="1"/>
          <p:nvPr/>
        </p:nvSpPr>
        <p:spPr>
          <a:xfrm>
            <a:off x="-71985" y="1875174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2552389-F3CB-49D9-98E7-ADFF4D016870}"/>
              </a:ext>
            </a:extLst>
          </p:cNvPr>
          <p:cNvSpPr txBox="1"/>
          <p:nvPr/>
        </p:nvSpPr>
        <p:spPr>
          <a:xfrm>
            <a:off x="-56100" y="2695115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72B814B-9DD8-4A6D-8B90-B16D4FF72851}"/>
              </a:ext>
            </a:extLst>
          </p:cNvPr>
          <p:cNvSpPr txBox="1"/>
          <p:nvPr/>
        </p:nvSpPr>
        <p:spPr>
          <a:xfrm>
            <a:off x="-71985" y="3566488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4361E9C-EF1B-44C3-A69C-B84B5F28CAE9}"/>
              </a:ext>
            </a:extLst>
          </p:cNvPr>
          <p:cNvSpPr txBox="1"/>
          <p:nvPr/>
        </p:nvSpPr>
        <p:spPr>
          <a:xfrm>
            <a:off x="-71985" y="4443597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68CA7A8-78B3-456D-8FB0-1F0208052FB6}"/>
              </a:ext>
            </a:extLst>
          </p:cNvPr>
          <p:cNvSpPr txBox="1"/>
          <p:nvPr/>
        </p:nvSpPr>
        <p:spPr>
          <a:xfrm>
            <a:off x="-56100" y="5263538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A121F0B-B999-4884-A096-DBF2B8EAB184}"/>
              </a:ext>
            </a:extLst>
          </p:cNvPr>
          <p:cNvSpPr txBox="1"/>
          <p:nvPr/>
        </p:nvSpPr>
        <p:spPr>
          <a:xfrm>
            <a:off x="-72747" y="6151993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04F009-FEAF-4499-97B0-556EB21F0972}"/>
              </a:ext>
            </a:extLst>
          </p:cNvPr>
          <p:cNvSpPr/>
          <p:nvPr/>
        </p:nvSpPr>
        <p:spPr>
          <a:xfrm>
            <a:off x="1740023" y="666119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375656B-3F29-407C-AEC6-56F9F2A66FCD}"/>
              </a:ext>
            </a:extLst>
          </p:cNvPr>
          <p:cNvSpPr/>
          <p:nvPr/>
        </p:nvSpPr>
        <p:spPr>
          <a:xfrm>
            <a:off x="275367" y="1549554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83B0D9A-9E55-4287-A864-51DD60136A3D}"/>
              </a:ext>
            </a:extLst>
          </p:cNvPr>
          <p:cNvSpPr/>
          <p:nvPr/>
        </p:nvSpPr>
        <p:spPr>
          <a:xfrm>
            <a:off x="3204026" y="666119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5C7CC4B-6764-4D9D-9CA0-30186FA7C548}"/>
              </a:ext>
            </a:extLst>
          </p:cNvPr>
          <p:cNvSpPr/>
          <p:nvPr/>
        </p:nvSpPr>
        <p:spPr>
          <a:xfrm>
            <a:off x="7671495" y="668195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EF77E0C-B538-4E7D-AEA2-23548E5D62EA}"/>
              </a:ext>
            </a:extLst>
          </p:cNvPr>
          <p:cNvSpPr/>
          <p:nvPr/>
        </p:nvSpPr>
        <p:spPr>
          <a:xfrm>
            <a:off x="4769049" y="685358"/>
            <a:ext cx="682100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AC9F136-7CF8-4CEE-99CF-E024CE0A0DF7}"/>
              </a:ext>
            </a:extLst>
          </p:cNvPr>
          <p:cNvSpPr/>
          <p:nvPr/>
        </p:nvSpPr>
        <p:spPr>
          <a:xfrm>
            <a:off x="5663021" y="693367"/>
            <a:ext cx="682100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1BD08A4-D9BF-4967-B2FA-1FEE50BEFEED}"/>
              </a:ext>
            </a:extLst>
          </p:cNvPr>
          <p:cNvSpPr/>
          <p:nvPr/>
        </p:nvSpPr>
        <p:spPr>
          <a:xfrm>
            <a:off x="6618991" y="693367"/>
            <a:ext cx="846983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BF21B6F-1966-448E-8F7D-6C6454C61528}"/>
              </a:ext>
            </a:extLst>
          </p:cNvPr>
          <p:cNvSpPr/>
          <p:nvPr/>
        </p:nvSpPr>
        <p:spPr>
          <a:xfrm>
            <a:off x="3221124" y="1549554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19B9630-0BB6-42C7-9E99-A0653A2E62E1}"/>
              </a:ext>
            </a:extLst>
          </p:cNvPr>
          <p:cNvSpPr/>
          <p:nvPr/>
        </p:nvSpPr>
        <p:spPr>
          <a:xfrm>
            <a:off x="7692513" y="1529910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EDCB866-EC0E-4441-A669-283D51DB8FCA}"/>
              </a:ext>
            </a:extLst>
          </p:cNvPr>
          <p:cNvSpPr/>
          <p:nvPr/>
        </p:nvSpPr>
        <p:spPr>
          <a:xfrm>
            <a:off x="6601145" y="1544477"/>
            <a:ext cx="901055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F43CE7F-EB5C-4C46-9550-7C276F2625F7}"/>
              </a:ext>
            </a:extLst>
          </p:cNvPr>
          <p:cNvSpPr/>
          <p:nvPr/>
        </p:nvSpPr>
        <p:spPr>
          <a:xfrm>
            <a:off x="5597104" y="1573641"/>
            <a:ext cx="768508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5E57A42-05B5-4B2D-85AA-4415DB087645}"/>
              </a:ext>
            </a:extLst>
          </p:cNvPr>
          <p:cNvSpPr/>
          <p:nvPr/>
        </p:nvSpPr>
        <p:spPr>
          <a:xfrm>
            <a:off x="4691332" y="1563905"/>
            <a:ext cx="768508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26D76D9-B443-462A-BDBC-F8E882FA5F9B}"/>
              </a:ext>
            </a:extLst>
          </p:cNvPr>
          <p:cNvSpPr/>
          <p:nvPr/>
        </p:nvSpPr>
        <p:spPr>
          <a:xfrm>
            <a:off x="1726950" y="2424989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B0D644F-456E-400E-B085-EB80B4DFF1D2}"/>
              </a:ext>
            </a:extLst>
          </p:cNvPr>
          <p:cNvSpPr/>
          <p:nvPr/>
        </p:nvSpPr>
        <p:spPr>
          <a:xfrm>
            <a:off x="3190953" y="2424989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7B43B04-41F4-4C07-BBCC-5F0F8950D36B}"/>
              </a:ext>
            </a:extLst>
          </p:cNvPr>
          <p:cNvSpPr/>
          <p:nvPr/>
        </p:nvSpPr>
        <p:spPr>
          <a:xfrm>
            <a:off x="4755976" y="2444228"/>
            <a:ext cx="682100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5812731-F7E3-42B2-B518-2518013D7729}"/>
              </a:ext>
            </a:extLst>
          </p:cNvPr>
          <p:cNvSpPr/>
          <p:nvPr/>
        </p:nvSpPr>
        <p:spPr>
          <a:xfrm>
            <a:off x="5649948" y="2452237"/>
            <a:ext cx="682100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EF4A6BF8-C4FC-412E-BFDC-4BA8F754A082}"/>
              </a:ext>
            </a:extLst>
          </p:cNvPr>
          <p:cNvSpPr/>
          <p:nvPr/>
        </p:nvSpPr>
        <p:spPr>
          <a:xfrm>
            <a:off x="6605918" y="2452237"/>
            <a:ext cx="846983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942C311B-DC27-4394-934E-CDCB59A704DF}"/>
              </a:ext>
            </a:extLst>
          </p:cNvPr>
          <p:cNvSpPr/>
          <p:nvPr/>
        </p:nvSpPr>
        <p:spPr>
          <a:xfrm>
            <a:off x="254961" y="2409418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E119D77-0390-4BBE-86E1-649361CA6B1B}"/>
              </a:ext>
            </a:extLst>
          </p:cNvPr>
          <p:cNvSpPr/>
          <p:nvPr/>
        </p:nvSpPr>
        <p:spPr>
          <a:xfrm>
            <a:off x="266877" y="3308913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C9353454-87FE-4346-937A-98C337D8D427}"/>
              </a:ext>
            </a:extLst>
          </p:cNvPr>
          <p:cNvSpPr/>
          <p:nvPr/>
        </p:nvSpPr>
        <p:spPr>
          <a:xfrm>
            <a:off x="1769088" y="3308913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D5EA7631-7CA1-4AB9-8AA9-7A0537FF664E}"/>
              </a:ext>
            </a:extLst>
          </p:cNvPr>
          <p:cNvSpPr/>
          <p:nvPr/>
        </p:nvSpPr>
        <p:spPr>
          <a:xfrm>
            <a:off x="7684023" y="3289269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4CAEFD5C-B04C-481C-89BB-7C06D161A721}"/>
              </a:ext>
            </a:extLst>
          </p:cNvPr>
          <p:cNvSpPr/>
          <p:nvPr/>
        </p:nvSpPr>
        <p:spPr>
          <a:xfrm>
            <a:off x="6592655" y="3303836"/>
            <a:ext cx="901055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13133347-C755-40E7-9606-97AF1D97C162}"/>
              </a:ext>
            </a:extLst>
          </p:cNvPr>
          <p:cNvSpPr/>
          <p:nvPr/>
        </p:nvSpPr>
        <p:spPr>
          <a:xfrm>
            <a:off x="5588614" y="3333000"/>
            <a:ext cx="768508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7F57F08C-4F19-4A4C-A5BF-F330AD176F10}"/>
              </a:ext>
            </a:extLst>
          </p:cNvPr>
          <p:cNvSpPr/>
          <p:nvPr/>
        </p:nvSpPr>
        <p:spPr>
          <a:xfrm>
            <a:off x="4682842" y="3323264"/>
            <a:ext cx="768508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653559C3-8279-4E0F-A14E-632C671A7E5F}"/>
              </a:ext>
            </a:extLst>
          </p:cNvPr>
          <p:cNvSpPr/>
          <p:nvPr/>
        </p:nvSpPr>
        <p:spPr>
          <a:xfrm>
            <a:off x="1726950" y="4178126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1884E7AA-5AAD-4A17-8778-57BAA4B52EC9}"/>
              </a:ext>
            </a:extLst>
          </p:cNvPr>
          <p:cNvSpPr/>
          <p:nvPr/>
        </p:nvSpPr>
        <p:spPr>
          <a:xfrm>
            <a:off x="3190953" y="4178126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3F40F152-89E1-4DC3-BC11-7565D1C982C1}"/>
              </a:ext>
            </a:extLst>
          </p:cNvPr>
          <p:cNvSpPr/>
          <p:nvPr/>
        </p:nvSpPr>
        <p:spPr>
          <a:xfrm>
            <a:off x="5649948" y="4205374"/>
            <a:ext cx="682100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D0051A01-618B-46DF-888E-6DB7D6024C09}"/>
              </a:ext>
            </a:extLst>
          </p:cNvPr>
          <p:cNvSpPr/>
          <p:nvPr/>
        </p:nvSpPr>
        <p:spPr>
          <a:xfrm>
            <a:off x="6605918" y="4205374"/>
            <a:ext cx="846983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8CBEA2B-D652-4987-8BA6-E6A40062F351}"/>
              </a:ext>
            </a:extLst>
          </p:cNvPr>
          <p:cNvSpPr/>
          <p:nvPr/>
        </p:nvSpPr>
        <p:spPr>
          <a:xfrm>
            <a:off x="254961" y="4162555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DF4910E5-E8AD-42DE-AEF6-ED1C0095FB5E}"/>
              </a:ext>
            </a:extLst>
          </p:cNvPr>
          <p:cNvSpPr/>
          <p:nvPr/>
        </p:nvSpPr>
        <p:spPr>
          <a:xfrm>
            <a:off x="7665108" y="4169545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B7AED549-F83B-44CE-8672-75B8BA390132}"/>
              </a:ext>
            </a:extLst>
          </p:cNvPr>
          <p:cNvSpPr/>
          <p:nvPr/>
        </p:nvSpPr>
        <p:spPr>
          <a:xfrm>
            <a:off x="254961" y="5041458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220AB7C4-6E81-4018-AC89-24ED454D3D68}"/>
              </a:ext>
            </a:extLst>
          </p:cNvPr>
          <p:cNvSpPr/>
          <p:nvPr/>
        </p:nvSpPr>
        <p:spPr>
          <a:xfrm>
            <a:off x="3229276" y="5021814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54BE31D0-40B7-4999-B8B2-57A76F681BB3}"/>
              </a:ext>
            </a:extLst>
          </p:cNvPr>
          <p:cNvSpPr/>
          <p:nvPr/>
        </p:nvSpPr>
        <p:spPr>
          <a:xfrm>
            <a:off x="7672107" y="5021814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D166F7F6-B5D4-4011-968C-090797971537}"/>
              </a:ext>
            </a:extLst>
          </p:cNvPr>
          <p:cNvSpPr/>
          <p:nvPr/>
        </p:nvSpPr>
        <p:spPr>
          <a:xfrm>
            <a:off x="6580739" y="5036381"/>
            <a:ext cx="901055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3D56EF3E-97BA-4F24-9E1C-977BBD740124}"/>
              </a:ext>
            </a:extLst>
          </p:cNvPr>
          <p:cNvSpPr/>
          <p:nvPr/>
        </p:nvSpPr>
        <p:spPr>
          <a:xfrm>
            <a:off x="5576698" y="5065545"/>
            <a:ext cx="768508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F9DC801F-66BE-477E-9168-6BAC7D3434BD}"/>
              </a:ext>
            </a:extLst>
          </p:cNvPr>
          <p:cNvSpPr/>
          <p:nvPr/>
        </p:nvSpPr>
        <p:spPr>
          <a:xfrm>
            <a:off x="4670926" y="5055809"/>
            <a:ext cx="768508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0D438A36-3306-4C1C-99A5-4B04974D961F}"/>
              </a:ext>
            </a:extLst>
          </p:cNvPr>
          <p:cNvSpPr/>
          <p:nvPr/>
        </p:nvSpPr>
        <p:spPr>
          <a:xfrm>
            <a:off x="1726950" y="5920645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609E0765-20FB-4DC3-A3A6-AAEC33D97466}"/>
              </a:ext>
            </a:extLst>
          </p:cNvPr>
          <p:cNvSpPr/>
          <p:nvPr/>
        </p:nvSpPr>
        <p:spPr>
          <a:xfrm>
            <a:off x="3190953" y="5920645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D562929-764D-4427-A165-1B85E10CAF14}"/>
              </a:ext>
            </a:extLst>
          </p:cNvPr>
          <p:cNvSpPr/>
          <p:nvPr/>
        </p:nvSpPr>
        <p:spPr>
          <a:xfrm>
            <a:off x="5649948" y="5947893"/>
            <a:ext cx="682100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ED40041-B5E9-43E4-880B-DE89C7CB9A5F}"/>
              </a:ext>
            </a:extLst>
          </p:cNvPr>
          <p:cNvSpPr/>
          <p:nvPr/>
        </p:nvSpPr>
        <p:spPr>
          <a:xfrm>
            <a:off x="6605918" y="5947893"/>
            <a:ext cx="846983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C41F479-C3C1-4526-B7C0-896192B9D662}"/>
              </a:ext>
            </a:extLst>
          </p:cNvPr>
          <p:cNvSpPr/>
          <p:nvPr/>
        </p:nvSpPr>
        <p:spPr>
          <a:xfrm>
            <a:off x="254961" y="5905074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47B11111-B70E-40E4-991B-8799C6F02F9B}"/>
              </a:ext>
            </a:extLst>
          </p:cNvPr>
          <p:cNvSpPr/>
          <p:nvPr/>
        </p:nvSpPr>
        <p:spPr>
          <a:xfrm>
            <a:off x="7665108" y="5912064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</p:childTnLst>
        </p:cTn>
      </p:par>
    </p:tnLst>
    <p:bldLst>
      <p:bldP spid="2" grpId="0" animBg="1"/>
      <p:bldP spid="65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2" grpId="0" animBg="1"/>
      <p:bldP spid="123" grpId="0" animBg="1"/>
      <p:bldP spid="124" grpId="0" animBg="1"/>
      <p:bldP spid="125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4696880"/>
                  </p:ext>
                </p:extLst>
              </p:nvPr>
            </p:nvGraphicFramePr>
            <p:xfrm>
              <a:off x="234158" y="88982"/>
              <a:ext cx="8861407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76901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857050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870011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226742">
                      <a:extLst>
                        <a:ext uri="{9D8B030D-6E8A-4147-A177-3AD203B41FA5}">
                          <a16:colId xmlns:a16="http://schemas.microsoft.com/office/drawing/2014/main" val="1712485028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𝒃𝒙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)(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  <a:r>
                            <a:rPr lang="en-GB" sz="1100" dirty="0"/>
                            <a:t>intercepts</a:t>
                          </a:r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000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intercept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/>
                            <a:t>Turning point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Sketch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+2)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− 4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(−4,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(−2, −4)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+2)(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+2)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+2)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(−2,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(−2,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+9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+3)(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+3)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+3)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(−3,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(0, 9)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(−3,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+1)(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+5)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+3)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− 4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(−5,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(−1,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(0, 5)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(−3, −4)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+13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Does not factorise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+3)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+ 4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None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(0, 13)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(−3, 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−(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+1)(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+5)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+3)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+ 4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(−5,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(−1,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−5)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(−3, 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How many?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How many?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How many?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How many?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(0, 5)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How many?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dirty="0"/>
                            <a:t>How many?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4696880"/>
                  </p:ext>
                </p:extLst>
              </p:nvPr>
            </p:nvGraphicFramePr>
            <p:xfrm>
              <a:off x="234158" y="88982"/>
              <a:ext cx="8861407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76901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857050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870011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226742">
                      <a:extLst>
                        <a:ext uri="{9D8B030D-6E8A-4147-A177-3AD203B41FA5}">
                          <a16:colId xmlns:a16="http://schemas.microsoft.com/office/drawing/2014/main" val="1712485028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1124" r="-502893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1124" r="-400823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1124" r="-302479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1124" r="-419149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1124" r="-313287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/>
                            <a:t>Turning point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Sketch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63380" r="-502893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63380" r="-400823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63380" r="-302479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63380" r="-419149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63380" r="-313287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63380" r="-121782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162238" r="-502893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162238" r="-400823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162238" r="-302479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162238" r="-419149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162238" r="-313287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162238" r="-121782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262238" r="-502893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262238" r="-400823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262238" r="-302479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262238" r="-419149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262238" r="-313287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262238" r="-121782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362238" r="-502893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362238" r="-400823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362238" r="-302479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362238" r="-419149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362238" r="-313287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362238" r="-121782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465493" r="-502893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Does not factorise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465493" r="-302479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None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465493" r="-313287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465493" r="-121782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561538" r="-502893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561538" r="-400823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561538" r="-302479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561538" r="-419149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561538" r="-313287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561538" r="-121782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How many?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How many?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How many?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How many?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661538" r="-313287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How many?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dirty="0"/>
                            <a:t>How many?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158CED-9517-44D1-B7C5-37CA3DF978CB}"/>
              </a:ext>
            </a:extLst>
          </p:cNvPr>
          <p:cNvCxnSpPr>
            <a:cxnSpLocks/>
          </p:cNvCxnSpPr>
          <p:nvPr/>
        </p:nvCxnSpPr>
        <p:spPr>
          <a:xfrm flipV="1">
            <a:off x="8368887" y="666119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ED7A791-50D8-43DC-8725-E54C74639C3C}"/>
              </a:ext>
            </a:extLst>
          </p:cNvPr>
          <p:cNvCxnSpPr>
            <a:cxnSpLocks/>
          </p:cNvCxnSpPr>
          <p:nvPr/>
        </p:nvCxnSpPr>
        <p:spPr>
          <a:xfrm>
            <a:off x="7884436" y="1071845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3F2B33C-BD53-4350-AA46-C1073E581ED2}"/>
              </a:ext>
            </a:extLst>
          </p:cNvPr>
          <p:cNvSpPr/>
          <p:nvPr/>
        </p:nvSpPr>
        <p:spPr>
          <a:xfrm>
            <a:off x="7979091" y="840579"/>
            <a:ext cx="514729" cy="375661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6C56812-BFDF-4EF4-9A40-CD49F00CFD9A}"/>
                  </a:ext>
                </a:extLst>
              </p:cNvPr>
              <p:cNvSpPr txBox="1"/>
              <p:nvPr/>
            </p:nvSpPr>
            <p:spPr>
              <a:xfrm>
                <a:off x="7904337" y="1076942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6C56812-BFDF-4EF4-9A40-CD49F00CF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337" y="1076942"/>
                <a:ext cx="235642" cy="184666"/>
              </a:xfrm>
              <a:prstGeom prst="rect">
                <a:avLst/>
              </a:prstGeom>
              <a:blipFill>
                <a:blip r:embed="rId3"/>
                <a:stretch>
                  <a:fillRect l="-5263" r="-184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E5653C7-C4A3-42E0-A13E-BD01ED7EE909}"/>
                  </a:ext>
                </a:extLst>
              </p:cNvPr>
              <p:cNvSpPr txBox="1"/>
              <p:nvPr/>
            </p:nvSpPr>
            <p:spPr>
              <a:xfrm>
                <a:off x="8394473" y="1067084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E5653C7-C4A3-42E0-A13E-BD01ED7EE9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4473" y="1067084"/>
                <a:ext cx="120225" cy="184666"/>
              </a:xfrm>
              <a:prstGeom prst="rect">
                <a:avLst/>
              </a:prstGeom>
              <a:blipFill>
                <a:blip r:embed="rId4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B151ED0-D13B-4508-B23E-284F3F29113A}"/>
              </a:ext>
            </a:extLst>
          </p:cNvPr>
          <p:cNvCxnSpPr>
            <a:cxnSpLocks/>
          </p:cNvCxnSpPr>
          <p:nvPr/>
        </p:nvCxnSpPr>
        <p:spPr>
          <a:xfrm flipV="1">
            <a:off x="8368887" y="1549554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B475A9C-AC52-4F30-9610-FCABE005F989}"/>
              </a:ext>
            </a:extLst>
          </p:cNvPr>
          <p:cNvCxnSpPr>
            <a:cxnSpLocks/>
          </p:cNvCxnSpPr>
          <p:nvPr/>
        </p:nvCxnSpPr>
        <p:spPr>
          <a:xfrm>
            <a:off x="7884436" y="195528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586613F-6731-4B89-AC19-8161F4E3BAE7}"/>
              </a:ext>
            </a:extLst>
          </p:cNvPr>
          <p:cNvSpPr/>
          <p:nvPr/>
        </p:nvSpPr>
        <p:spPr>
          <a:xfrm>
            <a:off x="7939856" y="1589880"/>
            <a:ext cx="514729" cy="375661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82F3CA8-3791-46E1-9E52-44E3D93D87C7}"/>
                  </a:ext>
                </a:extLst>
              </p:cNvPr>
              <p:cNvSpPr txBox="1"/>
              <p:nvPr/>
            </p:nvSpPr>
            <p:spPr>
              <a:xfrm>
                <a:off x="8005491" y="1943334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82F3CA8-3791-46E1-9E52-44E3D93D87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5491" y="1943334"/>
                <a:ext cx="235642" cy="184666"/>
              </a:xfrm>
              <a:prstGeom prst="rect">
                <a:avLst/>
              </a:prstGeom>
              <a:blipFill>
                <a:blip r:embed="rId5"/>
                <a:stretch>
                  <a:fillRect l="-2564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1D398AB-8472-495A-8B15-F56AD2C18BD7}"/>
                  </a:ext>
                </a:extLst>
              </p:cNvPr>
              <p:cNvSpPr txBox="1"/>
              <p:nvPr/>
            </p:nvSpPr>
            <p:spPr>
              <a:xfrm>
                <a:off x="8327383" y="1685977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1D398AB-8472-495A-8B15-F56AD2C18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7383" y="1685977"/>
                <a:ext cx="120225" cy="184666"/>
              </a:xfrm>
              <a:prstGeom prst="rect">
                <a:avLst/>
              </a:prstGeom>
              <a:blipFill>
                <a:blip r:embed="rId6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5407F35-DAD6-4412-84E6-7C8D8F42381A}"/>
              </a:ext>
            </a:extLst>
          </p:cNvPr>
          <p:cNvCxnSpPr>
            <a:cxnSpLocks/>
          </p:cNvCxnSpPr>
          <p:nvPr/>
        </p:nvCxnSpPr>
        <p:spPr>
          <a:xfrm flipV="1">
            <a:off x="8395403" y="3283674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BD4F0F4-29F7-4B55-84DD-26BAE35F6321}"/>
              </a:ext>
            </a:extLst>
          </p:cNvPr>
          <p:cNvCxnSpPr>
            <a:cxnSpLocks/>
          </p:cNvCxnSpPr>
          <p:nvPr/>
        </p:nvCxnSpPr>
        <p:spPr>
          <a:xfrm>
            <a:off x="7910952" y="368940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FED4D31-0D7F-42CF-BB6E-225AA2098736}"/>
              </a:ext>
            </a:extLst>
          </p:cNvPr>
          <p:cNvSpPr/>
          <p:nvPr/>
        </p:nvSpPr>
        <p:spPr>
          <a:xfrm>
            <a:off x="8007838" y="3361622"/>
            <a:ext cx="387563" cy="515607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C8D72C4-1597-4BFB-A82F-7494A0D647D8}"/>
                  </a:ext>
                </a:extLst>
              </p:cNvPr>
              <p:cNvSpPr txBox="1"/>
              <p:nvPr/>
            </p:nvSpPr>
            <p:spPr>
              <a:xfrm>
                <a:off x="7866508" y="3679971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C8D72C4-1597-4BFB-A82F-7494A0D647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6508" y="3679971"/>
                <a:ext cx="235641" cy="184666"/>
              </a:xfrm>
              <a:prstGeom prst="rect">
                <a:avLst/>
              </a:prstGeom>
              <a:blipFill>
                <a:blip r:embed="rId7"/>
                <a:stretch>
                  <a:fillRect l="-2564" r="-1794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D89F459-5E44-4904-8FE2-589675C55A99}"/>
                  </a:ext>
                </a:extLst>
              </p:cNvPr>
              <p:cNvSpPr txBox="1"/>
              <p:nvPr/>
            </p:nvSpPr>
            <p:spPr>
              <a:xfrm>
                <a:off x="8279056" y="3676174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D89F459-5E44-4904-8FE2-589675C55A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9056" y="3676174"/>
                <a:ext cx="235642" cy="184666"/>
              </a:xfrm>
              <a:prstGeom prst="rect">
                <a:avLst/>
              </a:prstGeom>
              <a:blipFill>
                <a:blip r:embed="rId8"/>
                <a:stretch>
                  <a:fillRect l="-2564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76ECCA9-2BA6-4FED-9999-A6F328AB3BDE}"/>
                  </a:ext>
                </a:extLst>
              </p:cNvPr>
              <p:cNvSpPr txBox="1"/>
              <p:nvPr/>
            </p:nvSpPr>
            <p:spPr>
              <a:xfrm>
                <a:off x="8374466" y="3357467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76ECCA9-2BA6-4FED-9999-A6F328AB3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4466" y="3357467"/>
                <a:ext cx="120225" cy="184666"/>
              </a:xfrm>
              <a:prstGeom prst="rect">
                <a:avLst/>
              </a:prstGeom>
              <a:blipFill>
                <a:blip r:embed="rId9"/>
                <a:stretch>
                  <a:fillRect l="-36842" r="-3684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460A26F-12A2-437F-BB83-8DC60622FC30}"/>
              </a:ext>
            </a:extLst>
          </p:cNvPr>
          <p:cNvCxnSpPr>
            <a:cxnSpLocks/>
          </p:cNvCxnSpPr>
          <p:nvPr/>
        </p:nvCxnSpPr>
        <p:spPr>
          <a:xfrm flipV="1">
            <a:off x="8390879" y="4170394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7124A05-5490-4D7A-B148-F8FD9F4DCEBB}"/>
              </a:ext>
            </a:extLst>
          </p:cNvPr>
          <p:cNvCxnSpPr>
            <a:cxnSpLocks/>
          </p:cNvCxnSpPr>
          <p:nvPr/>
        </p:nvCxnSpPr>
        <p:spPr>
          <a:xfrm>
            <a:off x="7906428" y="457612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84A8DD5-F63C-4371-B1FC-F8618FF0E3CF}"/>
              </a:ext>
            </a:extLst>
          </p:cNvPr>
          <p:cNvSpPr/>
          <p:nvPr/>
        </p:nvSpPr>
        <p:spPr>
          <a:xfrm>
            <a:off x="8023067" y="4161983"/>
            <a:ext cx="449289" cy="344705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2B86C1D-09EC-43D9-8278-8C470F54DE6D}"/>
                  </a:ext>
                </a:extLst>
              </p:cNvPr>
              <p:cNvSpPr txBox="1"/>
              <p:nvPr/>
            </p:nvSpPr>
            <p:spPr>
              <a:xfrm>
                <a:off x="8385609" y="4268677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2B86C1D-09EC-43D9-8278-8C470F54D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5609" y="4268677"/>
                <a:ext cx="205184" cy="184666"/>
              </a:xfrm>
              <a:prstGeom prst="rect">
                <a:avLst/>
              </a:prstGeom>
              <a:blipFill>
                <a:blip r:embed="rId10"/>
                <a:stretch>
                  <a:fillRect l="-18182" r="-21212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849069D-EDCC-4687-BEEE-B8F10D5F0631}"/>
              </a:ext>
            </a:extLst>
          </p:cNvPr>
          <p:cNvSpPr txBox="1"/>
          <p:nvPr/>
        </p:nvSpPr>
        <p:spPr>
          <a:xfrm>
            <a:off x="-71985" y="998065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F715482-FE11-4C5E-B9FC-EFAFA08C6E0B}"/>
              </a:ext>
            </a:extLst>
          </p:cNvPr>
          <p:cNvSpPr txBox="1"/>
          <p:nvPr/>
        </p:nvSpPr>
        <p:spPr>
          <a:xfrm>
            <a:off x="-71985" y="1875174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2552389-F3CB-49D9-98E7-ADFF4D016870}"/>
              </a:ext>
            </a:extLst>
          </p:cNvPr>
          <p:cNvSpPr txBox="1"/>
          <p:nvPr/>
        </p:nvSpPr>
        <p:spPr>
          <a:xfrm>
            <a:off x="-99381" y="2695115"/>
            <a:ext cx="45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B63D2EF-F4C2-47B5-91D7-1E0A38428DB4}"/>
              </a:ext>
            </a:extLst>
          </p:cNvPr>
          <p:cNvSpPr txBox="1"/>
          <p:nvPr/>
        </p:nvSpPr>
        <p:spPr>
          <a:xfrm>
            <a:off x="-99381" y="3486415"/>
            <a:ext cx="45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5E3E35F-1DE4-4601-8389-D18C731579FB}"/>
              </a:ext>
            </a:extLst>
          </p:cNvPr>
          <p:cNvSpPr txBox="1"/>
          <p:nvPr/>
        </p:nvSpPr>
        <p:spPr>
          <a:xfrm>
            <a:off x="-99381" y="4415248"/>
            <a:ext cx="45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395ABC3-1EE6-4FE8-8056-99462B03CE34}"/>
              </a:ext>
            </a:extLst>
          </p:cNvPr>
          <p:cNvSpPr txBox="1"/>
          <p:nvPr/>
        </p:nvSpPr>
        <p:spPr>
          <a:xfrm>
            <a:off x="-99381" y="5344081"/>
            <a:ext cx="45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ABAE269-7084-4104-957C-2CB37C762033}"/>
              </a:ext>
            </a:extLst>
          </p:cNvPr>
          <p:cNvSpPr txBox="1"/>
          <p:nvPr/>
        </p:nvSpPr>
        <p:spPr>
          <a:xfrm>
            <a:off x="-99381" y="6272914"/>
            <a:ext cx="45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14.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14F67969-E832-44F9-A2BD-644ACF0AAB33}"/>
              </a:ext>
            </a:extLst>
          </p:cNvPr>
          <p:cNvCxnSpPr>
            <a:cxnSpLocks/>
          </p:cNvCxnSpPr>
          <p:nvPr/>
        </p:nvCxnSpPr>
        <p:spPr>
          <a:xfrm flipV="1">
            <a:off x="8368887" y="2423003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44CDE11F-FDD7-449F-B916-5C0AE19D4A42}"/>
              </a:ext>
            </a:extLst>
          </p:cNvPr>
          <p:cNvCxnSpPr>
            <a:cxnSpLocks/>
          </p:cNvCxnSpPr>
          <p:nvPr/>
        </p:nvCxnSpPr>
        <p:spPr>
          <a:xfrm>
            <a:off x="7884436" y="2828729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5D61B830-5064-44F0-8DE2-4BDE10A079F4}"/>
              </a:ext>
            </a:extLst>
          </p:cNvPr>
          <p:cNvSpPr/>
          <p:nvPr/>
        </p:nvSpPr>
        <p:spPr>
          <a:xfrm>
            <a:off x="7939856" y="2463329"/>
            <a:ext cx="514729" cy="375661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56419BEB-F555-4B77-831A-5CA3C7D26B43}"/>
                  </a:ext>
                </a:extLst>
              </p:cNvPr>
              <p:cNvSpPr txBox="1"/>
              <p:nvPr/>
            </p:nvSpPr>
            <p:spPr>
              <a:xfrm>
                <a:off x="8005491" y="2816783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56419BEB-F555-4B77-831A-5CA3C7D26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5491" y="2816783"/>
                <a:ext cx="235642" cy="184666"/>
              </a:xfrm>
              <a:prstGeom prst="rect">
                <a:avLst/>
              </a:prstGeom>
              <a:blipFill>
                <a:blip r:embed="rId11"/>
                <a:stretch>
                  <a:fillRect l="-2564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E913C315-9426-4C1F-84D9-EC2A6C9CD100}"/>
                  </a:ext>
                </a:extLst>
              </p:cNvPr>
              <p:cNvSpPr txBox="1"/>
              <p:nvPr/>
            </p:nvSpPr>
            <p:spPr>
              <a:xfrm>
                <a:off x="8327383" y="2559426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E913C315-9426-4C1F-84D9-EC2A6C9CD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7383" y="2559426"/>
                <a:ext cx="120225" cy="184666"/>
              </a:xfrm>
              <a:prstGeom prst="rect">
                <a:avLst/>
              </a:prstGeom>
              <a:blipFill>
                <a:blip r:embed="rId12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C547405A-7702-4725-83BA-6111AD9DD946}"/>
              </a:ext>
            </a:extLst>
          </p:cNvPr>
          <p:cNvCxnSpPr>
            <a:cxnSpLocks/>
          </p:cNvCxnSpPr>
          <p:nvPr/>
        </p:nvCxnSpPr>
        <p:spPr>
          <a:xfrm flipV="1">
            <a:off x="8395403" y="5008364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4473652B-0F1A-4473-8DAC-4BD2DD95E49D}"/>
              </a:ext>
            </a:extLst>
          </p:cNvPr>
          <p:cNvCxnSpPr>
            <a:cxnSpLocks/>
          </p:cNvCxnSpPr>
          <p:nvPr/>
        </p:nvCxnSpPr>
        <p:spPr>
          <a:xfrm>
            <a:off x="7910952" y="541409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17319F44-314F-4420-9549-B61B52FF8B2A}"/>
              </a:ext>
            </a:extLst>
          </p:cNvPr>
          <p:cNvSpPr/>
          <p:nvPr/>
        </p:nvSpPr>
        <p:spPr>
          <a:xfrm rot="10800000">
            <a:off x="8007838" y="5157336"/>
            <a:ext cx="387563" cy="515607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98EE790-801B-4C62-BAE5-4B06C817B966}"/>
                  </a:ext>
                </a:extLst>
              </p:cNvPr>
              <p:cNvSpPr txBox="1"/>
              <p:nvPr/>
            </p:nvSpPr>
            <p:spPr>
              <a:xfrm>
                <a:off x="7866508" y="5404661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98EE790-801B-4C62-BAE5-4B06C817B9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6508" y="5404661"/>
                <a:ext cx="235641" cy="184666"/>
              </a:xfrm>
              <a:prstGeom prst="rect">
                <a:avLst/>
              </a:prstGeom>
              <a:blipFill>
                <a:blip r:embed="rId7"/>
                <a:stretch>
                  <a:fillRect l="-2564" r="-1794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6FCFC00-C439-434C-B355-736FDEDEF93F}"/>
                  </a:ext>
                </a:extLst>
              </p:cNvPr>
              <p:cNvSpPr txBox="1"/>
              <p:nvPr/>
            </p:nvSpPr>
            <p:spPr>
              <a:xfrm>
                <a:off x="8279056" y="5400864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6FCFC00-C439-434C-B355-736FDEDEF9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9056" y="5400864"/>
                <a:ext cx="235642" cy="184666"/>
              </a:xfrm>
              <a:prstGeom prst="rect">
                <a:avLst/>
              </a:prstGeom>
              <a:blipFill>
                <a:blip r:embed="rId8"/>
                <a:stretch>
                  <a:fillRect l="-2564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E5AEAFA2-FC6A-42D6-90A6-78A3247C8B30}"/>
                  </a:ext>
                </a:extLst>
              </p:cNvPr>
              <p:cNvSpPr txBox="1"/>
              <p:nvPr/>
            </p:nvSpPr>
            <p:spPr>
              <a:xfrm>
                <a:off x="8392117" y="5598073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E5AEAFA2-FC6A-42D6-90A6-78A3247C8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117" y="5598073"/>
                <a:ext cx="235642" cy="184666"/>
              </a:xfrm>
              <a:prstGeom prst="rect">
                <a:avLst/>
              </a:prstGeom>
              <a:blipFill>
                <a:blip r:embed="rId13"/>
                <a:stretch>
                  <a:fillRect l="-5263" r="-18421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>
            <a:extLst>
              <a:ext uri="{FF2B5EF4-FFF2-40B4-BE49-F238E27FC236}">
                <a16:creationId xmlns:a16="http://schemas.microsoft.com/office/drawing/2014/main" id="{DC92A389-12FF-43B7-8469-2705C0023F5C}"/>
              </a:ext>
            </a:extLst>
          </p:cNvPr>
          <p:cNvSpPr/>
          <p:nvPr/>
        </p:nvSpPr>
        <p:spPr>
          <a:xfrm>
            <a:off x="1740023" y="666119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FD2D8CE-0853-4AEB-8E6D-1988987AA19A}"/>
              </a:ext>
            </a:extLst>
          </p:cNvPr>
          <p:cNvSpPr/>
          <p:nvPr/>
        </p:nvSpPr>
        <p:spPr>
          <a:xfrm>
            <a:off x="3204026" y="666119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A52A29B-6408-4C84-A6C9-FED4821B927E}"/>
              </a:ext>
            </a:extLst>
          </p:cNvPr>
          <p:cNvSpPr/>
          <p:nvPr/>
        </p:nvSpPr>
        <p:spPr>
          <a:xfrm>
            <a:off x="7671495" y="668195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F232265-4376-47C6-BE94-998FCD03836E}"/>
              </a:ext>
            </a:extLst>
          </p:cNvPr>
          <p:cNvSpPr/>
          <p:nvPr/>
        </p:nvSpPr>
        <p:spPr>
          <a:xfrm>
            <a:off x="4769049" y="685358"/>
            <a:ext cx="682100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A130C41-EA09-4C5A-8E53-D5BBE8D27755}"/>
              </a:ext>
            </a:extLst>
          </p:cNvPr>
          <p:cNvSpPr/>
          <p:nvPr/>
        </p:nvSpPr>
        <p:spPr>
          <a:xfrm>
            <a:off x="5663021" y="693367"/>
            <a:ext cx="682100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754E89D-671B-408D-8A1D-FFE10B6D90E7}"/>
              </a:ext>
            </a:extLst>
          </p:cNvPr>
          <p:cNvSpPr/>
          <p:nvPr/>
        </p:nvSpPr>
        <p:spPr>
          <a:xfrm>
            <a:off x="6556993" y="693367"/>
            <a:ext cx="908981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F8A8151-F4D5-4A65-8E21-F63F3CACE691}"/>
              </a:ext>
            </a:extLst>
          </p:cNvPr>
          <p:cNvSpPr/>
          <p:nvPr/>
        </p:nvSpPr>
        <p:spPr>
          <a:xfrm>
            <a:off x="275367" y="1549554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397366E-F4A6-41E3-AD45-E38923637B64}"/>
              </a:ext>
            </a:extLst>
          </p:cNvPr>
          <p:cNvSpPr/>
          <p:nvPr/>
        </p:nvSpPr>
        <p:spPr>
          <a:xfrm>
            <a:off x="1777578" y="1544477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B51DC2-6869-4730-8070-61E8661CFD73}"/>
              </a:ext>
            </a:extLst>
          </p:cNvPr>
          <p:cNvSpPr/>
          <p:nvPr/>
        </p:nvSpPr>
        <p:spPr>
          <a:xfrm>
            <a:off x="7692513" y="1529910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7276508-2D85-4CBB-98D3-653C0CB282AB}"/>
              </a:ext>
            </a:extLst>
          </p:cNvPr>
          <p:cNvSpPr/>
          <p:nvPr/>
        </p:nvSpPr>
        <p:spPr>
          <a:xfrm>
            <a:off x="5597104" y="1573641"/>
            <a:ext cx="768508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FC7E869-CFB8-4425-9200-191589A8D240}"/>
              </a:ext>
            </a:extLst>
          </p:cNvPr>
          <p:cNvSpPr/>
          <p:nvPr/>
        </p:nvSpPr>
        <p:spPr>
          <a:xfrm>
            <a:off x="3244540" y="1547211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E01E556-B08A-4C3A-8E81-C70C00A581C4}"/>
              </a:ext>
            </a:extLst>
          </p:cNvPr>
          <p:cNvSpPr/>
          <p:nvPr/>
        </p:nvSpPr>
        <p:spPr>
          <a:xfrm>
            <a:off x="4732635" y="1573641"/>
            <a:ext cx="768508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6D03B76-03F0-4242-873E-6581D99A4871}"/>
              </a:ext>
            </a:extLst>
          </p:cNvPr>
          <p:cNvSpPr/>
          <p:nvPr/>
        </p:nvSpPr>
        <p:spPr>
          <a:xfrm>
            <a:off x="275367" y="2418714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C0DD8F5-18B7-47A3-9387-D4559C1BE1B8}"/>
              </a:ext>
            </a:extLst>
          </p:cNvPr>
          <p:cNvSpPr/>
          <p:nvPr/>
        </p:nvSpPr>
        <p:spPr>
          <a:xfrm>
            <a:off x="3204026" y="2434311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9E2A2B3-299E-408A-AAE0-0D866381DF5C}"/>
              </a:ext>
            </a:extLst>
          </p:cNvPr>
          <p:cNvSpPr/>
          <p:nvPr/>
        </p:nvSpPr>
        <p:spPr>
          <a:xfrm>
            <a:off x="7671495" y="2436387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E795305-69AD-4AAD-B4F7-D08CADE54315}"/>
              </a:ext>
            </a:extLst>
          </p:cNvPr>
          <p:cNvSpPr/>
          <p:nvPr/>
        </p:nvSpPr>
        <p:spPr>
          <a:xfrm>
            <a:off x="4769049" y="2453550"/>
            <a:ext cx="682100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B9AC909-B1C2-4534-B021-AF6DCD8D2C59}"/>
              </a:ext>
            </a:extLst>
          </p:cNvPr>
          <p:cNvSpPr/>
          <p:nvPr/>
        </p:nvSpPr>
        <p:spPr>
          <a:xfrm>
            <a:off x="5663021" y="2461559"/>
            <a:ext cx="682100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0730C76-9053-4213-9AFC-224616296BC4}"/>
              </a:ext>
            </a:extLst>
          </p:cNvPr>
          <p:cNvSpPr/>
          <p:nvPr/>
        </p:nvSpPr>
        <p:spPr>
          <a:xfrm>
            <a:off x="6556993" y="2461559"/>
            <a:ext cx="908981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F6972FA-660F-41B5-AD0D-5543E465110A}"/>
              </a:ext>
            </a:extLst>
          </p:cNvPr>
          <p:cNvSpPr/>
          <p:nvPr/>
        </p:nvSpPr>
        <p:spPr>
          <a:xfrm>
            <a:off x="266877" y="3247107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8AFC3FB-DF66-4F6E-86D1-3D0229BA087A}"/>
              </a:ext>
            </a:extLst>
          </p:cNvPr>
          <p:cNvSpPr/>
          <p:nvPr/>
        </p:nvSpPr>
        <p:spPr>
          <a:xfrm>
            <a:off x="1769088" y="3242030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F0CBFA9-3C5A-4655-AB36-E9FB34ABEB9C}"/>
              </a:ext>
            </a:extLst>
          </p:cNvPr>
          <p:cNvSpPr/>
          <p:nvPr/>
        </p:nvSpPr>
        <p:spPr>
          <a:xfrm>
            <a:off x="6465300" y="3290099"/>
            <a:ext cx="10850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0EEC675-7D1D-4191-982A-D4B819BE81D3}"/>
              </a:ext>
            </a:extLst>
          </p:cNvPr>
          <p:cNvSpPr/>
          <p:nvPr/>
        </p:nvSpPr>
        <p:spPr>
          <a:xfrm>
            <a:off x="5588614" y="3271194"/>
            <a:ext cx="768508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22E3FF9-0584-4AEA-AAD9-2D06E5EE7F54}"/>
              </a:ext>
            </a:extLst>
          </p:cNvPr>
          <p:cNvSpPr/>
          <p:nvPr/>
        </p:nvSpPr>
        <p:spPr>
          <a:xfrm>
            <a:off x="3236050" y="3244764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1A08A38-52EB-429E-A854-B1CCB06DB680}"/>
              </a:ext>
            </a:extLst>
          </p:cNvPr>
          <p:cNvSpPr/>
          <p:nvPr/>
        </p:nvSpPr>
        <p:spPr>
          <a:xfrm>
            <a:off x="4724145" y="3271194"/>
            <a:ext cx="768508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629FCA3-4A8D-4085-9679-2BAC58854B8B}"/>
              </a:ext>
            </a:extLst>
          </p:cNvPr>
          <p:cNvSpPr/>
          <p:nvPr/>
        </p:nvSpPr>
        <p:spPr>
          <a:xfrm>
            <a:off x="287895" y="4168898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7788A4E-9011-4898-9112-789D3F2871B3}"/>
              </a:ext>
            </a:extLst>
          </p:cNvPr>
          <p:cNvSpPr/>
          <p:nvPr/>
        </p:nvSpPr>
        <p:spPr>
          <a:xfrm>
            <a:off x="1753174" y="4160116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A2819E1-6047-49B6-B2E8-7D0B84913A83}"/>
              </a:ext>
            </a:extLst>
          </p:cNvPr>
          <p:cNvSpPr/>
          <p:nvPr/>
        </p:nvSpPr>
        <p:spPr>
          <a:xfrm>
            <a:off x="7657390" y="4151059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7417A3C-C003-48D4-85C6-08CD27E0C66F}"/>
              </a:ext>
            </a:extLst>
          </p:cNvPr>
          <p:cNvSpPr/>
          <p:nvPr/>
        </p:nvSpPr>
        <p:spPr>
          <a:xfrm>
            <a:off x="4781577" y="4203734"/>
            <a:ext cx="682100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EDD8804-F16D-4497-B4FE-64B098B3279B}"/>
              </a:ext>
            </a:extLst>
          </p:cNvPr>
          <p:cNvSpPr/>
          <p:nvPr/>
        </p:nvSpPr>
        <p:spPr>
          <a:xfrm>
            <a:off x="5613298" y="4183807"/>
            <a:ext cx="682100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FA4C843E-765A-4A7A-BC71-631F51615BD3}"/>
              </a:ext>
            </a:extLst>
          </p:cNvPr>
          <p:cNvSpPr/>
          <p:nvPr/>
        </p:nvSpPr>
        <p:spPr>
          <a:xfrm>
            <a:off x="6569521" y="4211743"/>
            <a:ext cx="908981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208CE45-E817-4D86-946A-007D461FC8CD}"/>
              </a:ext>
            </a:extLst>
          </p:cNvPr>
          <p:cNvSpPr/>
          <p:nvPr/>
        </p:nvSpPr>
        <p:spPr>
          <a:xfrm>
            <a:off x="296711" y="5015446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48F0FE3-DBC8-44F7-BC5B-23E0AB64D17C}"/>
              </a:ext>
            </a:extLst>
          </p:cNvPr>
          <p:cNvSpPr/>
          <p:nvPr/>
        </p:nvSpPr>
        <p:spPr>
          <a:xfrm>
            <a:off x="7679838" y="5022387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7E15DEE-84B4-4B48-A13E-FB8C9E12EF73}"/>
              </a:ext>
            </a:extLst>
          </p:cNvPr>
          <p:cNvSpPr/>
          <p:nvPr/>
        </p:nvSpPr>
        <p:spPr>
          <a:xfrm>
            <a:off x="6495134" y="5058438"/>
            <a:ext cx="10850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66AFE6F-64DA-4E3C-B5C4-9618C62BF18E}"/>
              </a:ext>
            </a:extLst>
          </p:cNvPr>
          <p:cNvSpPr/>
          <p:nvPr/>
        </p:nvSpPr>
        <p:spPr>
          <a:xfrm>
            <a:off x="5618448" y="5039533"/>
            <a:ext cx="768508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EFBA287-70E9-42F6-8A57-870AB5FAC9D0}"/>
              </a:ext>
            </a:extLst>
          </p:cNvPr>
          <p:cNvSpPr/>
          <p:nvPr/>
        </p:nvSpPr>
        <p:spPr>
          <a:xfrm>
            <a:off x="3265884" y="5013103"/>
            <a:ext cx="1411542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F473ACB-F220-47C5-8724-5B780545566C}"/>
              </a:ext>
            </a:extLst>
          </p:cNvPr>
          <p:cNvSpPr/>
          <p:nvPr/>
        </p:nvSpPr>
        <p:spPr>
          <a:xfrm>
            <a:off x="4753979" y="5039533"/>
            <a:ext cx="768508" cy="756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ECBD207-F962-4BA0-B4DA-41B743D81CE8}"/>
              </a:ext>
            </a:extLst>
          </p:cNvPr>
          <p:cNvSpPr/>
          <p:nvPr/>
        </p:nvSpPr>
        <p:spPr>
          <a:xfrm>
            <a:off x="266877" y="5914290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4684AF9-B4A3-4AC0-8CDD-C11635612BFF}"/>
              </a:ext>
            </a:extLst>
          </p:cNvPr>
          <p:cNvSpPr/>
          <p:nvPr/>
        </p:nvSpPr>
        <p:spPr>
          <a:xfrm>
            <a:off x="1732156" y="5905508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BE8F849B-BF48-486C-8F24-856A3510A8C1}"/>
              </a:ext>
            </a:extLst>
          </p:cNvPr>
          <p:cNvSpPr/>
          <p:nvPr/>
        </p:nvSpPr>
        <p:spPr>
          <a:xfrm>
            <a:off x="7636372" y="5896451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3521414-01CB-4A05-9EF9-C06964A7659E}"/>
              </a:ext>
            </a:extLst>
          </p:cNvPr>
          <p:cNvSpPr/>
          <p:nvPr/>
        </p:nvSpPr>
        <p:spPr>
          <a:xfrm>
            <a:off x="4760559" y="5949126"/>
            <a:ext cx="682100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ACCC01B-CAE3-415F-BDF5-17A657BB444C}"/>
              </a:ext>
            </a:extLst>
          </p:cNvPr>
          <p:cNvSpPr/>
          <p:nvPr/>
        </p:nvSpPr>
        <p:spPr>
          <a:xfrm>
            <a:off x="6499933" y="5905508"/>
            <a:ext cx="983368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76CC60D-52F2-41DC-BE25-035F9577D336}"/>
              </a:ext>
            </a:extLst>
          </p:cNvPr>
          <p:cNvSpPr/>
          <p:nvPr/>
        </p:nvSpPr>
        <p:spPr>
          <a:xfrm>
            <a:off x="3185169" y="5905508"/>
            <a:ext cx="1411542" cy="7569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12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1" grpId="0" animBg="1"/>
      <p:bldP spid="52" grpId="0" animBg="1"/>
      <p:bldP spid="53" grpId="0" animBg="1"/>
      <p:bldP spid="57" grpId="0" animBg="1"/>
      <p:bldP spid="59" grpId="0" animBg="1"/>
      <p:bldP spid="60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5" grpId="0" animBg="1"/>
      <p:bldP spid="1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34158" y="88982"/>
              <a:ext cx="8861407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76901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874805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896645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182353">
                      <a:extLst>
                        <a:ext uri="{9D8B030D-6E8A-4147-A177-3AD203B41FA5}">
                          <a16:colId xmlns:a16="http://schemas.microsoft.com/office/drawing/2014/main" val="1712485028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𝒃𝒙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)(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  <a:r>
                            <a:rPr lang="en-GB" sz="1100" dirty="0"/>
                            <a:t>intercepts</a:t>
                          </a:r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000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intercept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/>
                            <a:t>Turning point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Sketch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+1)(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−3)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−1)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− 4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(−1,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(3, 0)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−3)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(1, −4)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−1)(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+3)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+1)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− 4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(1, 0)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(−3,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−3)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(−1, −4)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−1)(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+5)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+2)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− 9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(1, 0)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(−5,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−5)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(−2, −9)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−2)(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+1)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− 9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(2, 0)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(−4,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−8)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(−1, −9)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+8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+2)(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+3)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− 1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(−2,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(−4,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(0, 8)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(−3, −1)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−16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−4)(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−16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(4, 0)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(−4,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−16)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−16)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−2)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− 4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(4, 0)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(2, −4)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34158" y="88982"/>
              <a:ext cx="8861407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76901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874805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896645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182353">
                      <a:extLst>
                        <a:ext uri="{9D8B030D-6E8A-4147-A177-3AD203B41FA5}">
                          <a16:colId xmlns:a16="http://schemas.microsoft.com/office/drawing/2014/main" val="1712485028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1124" r="-502893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1124" r="-400823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1124" r="-302479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1124" r="-408333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1124" r="-300000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/>
                            <a:t>Turning point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Sketch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63380" r="-502893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63380" r="-400823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63380" r="-302479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63380" r="-408333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63380" r="-300000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63380" r="-126154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162238" r="-502893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162238" r="-400823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162238" r="-302479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162238" r="-408333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162238" r="-300000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162238" r="-126154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262238" r="-502893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262238" r="-400823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262238" r="-302479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262238" r="-408333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262238" r="-300000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262238" r="-126154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362238" r="-502893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362238" r="-400823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362238" r="-302479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362238" r="-408333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362238" r="-300000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362238" r="-126154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465493" r="-502893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465493" r="-400823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465493" r="-302479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465493" r="-408333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465493" r="-300000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465493" r="-126154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561538" r="-502893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561538" r="-400823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561538" r="-302479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561538" r="-408333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561538" r="-300000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561538" r="-126154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661538" r="-502893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661538" r="-400823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661538" r="-302479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5556" t="-661538" r="-408333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93197" t="-661538" r="-300000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2564" t="-661538" r="-126154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158CED-9517-44D1-B7C5-37CA3DF978CB}"/>
              </a:ext>
            </a:extLst>
          </p:cNvPr>
          <p:cNvCxnSpPr>
            <a:cxnSpLocks/>
          </p:cNvCxnSpPr>
          <p:nvPr/>
        </p:nvCxnSpPr>
        <p:spPr>
          <a:xfrm flipV="1">
            <a:off x="8368887" y="666119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ED7A791-50D8-43DC-8725-E54C74639C3C}"/>
              </a:ext>
            </a:extLst>
          </p:cNvPr>
          <p:cNvCxnSpPr>
            <a:cxnSpLocks/>
          </p:cNvCxnSpPr>
          <p:nvPr/>
        </p:nvCxnSpPr>
        <p:spPr>
          <a:xfrm>
            <a:off x="7884436" y="1071845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3F2B33C-BD53-4350-AA46-C1073E581ED2}"/>
              </a:ext>
            </a:extLst>
          </p:cNvPr>
          <p:cNvSpPr/>
          <p:nvPr/>
        </p:nvSpPr>
        <p:spPr>
          <a:xfrm>
            <a:off x="8175107" y="884014"/>
            <a:ext cx="514729" cy="375661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6C56812-BFDF-4EF4-9A40-CD49F00CFD9A}"/>
                  </a:ext>
                </a:extLst>
              </p:cNvPr>
              <p:cNvSpPr txBox="1"/>
              <p:nvPr/>
            </p:nvSpPr>
            <p:spPr>
              <a:xfrm>
                <a:off x="8038050" y="1032484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6C56812-BFDF-4EF4-9A40-CD49F00CF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8050" y="1032484"/>
                <a:ext cx="235641" cy="184666"/>
              </a:xfrm>
              <a:prstGeom prst="rect">
                <a:avLst/>
              </a:prstGeom>
              <a:blipFill>
                <a:blip r:embed="rId3"/>
                <a:stretch>
                  <a:fillRect l="-5263" r="-18421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E5653C7-C4A3-42E0-A13E-BD01ED7EE909}"/>
                  </a:ext>
                </a:extLst>
              </p:cNvPr>
              <p:cNvSpPr txBox="1"/>
              <p:nvPr/>
            </p:nvSpPr>
            <p:spPr>
              <a:xfrm>
                <a:off x="8563198" y="1075009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E5653C7-C4A3-42E0-A13E-BD01ED7EE9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3198" y="1075009"/>
                <a:ext cx="120225" cy="184666"/>
              </a:xfrm>
              <a:prstGeom prst="rect">
                <a:avLst/>
              </a:prstGeom>
              <a:blipFill>
                <a:blip r:embed="rId4"/>
                <a:stretch>
                  <a:fillRect l="-31579" r="-36842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2D6CD72-0093-4096-8D64-74CE5230E76E}"/>
                  </a:ext>
                </a:extLst>
              </p:cNvPr>
              <p:cNvSpPr txBox="1"/>
              <p:nvPr/>
            </p:nvSpPr>
            <p:spPr>
              <a:xfrm>
                <a:off x="8190450" y="1184884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2D6CD72-0093-4096-8D64-74CE5230E7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0450" y="1184884"/>
                <a:ext cx="235641" cy="184666"/>
              </a:xfrm>
              <a:prstGeom prst="rect">
                <a:avLst/>
              </a:prstGeom>
              <a:blipFill>
                <a:blip r:embed="rId5"/>
                <a:stretch>
                  <a:fillRect l="-5263" r="-18421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B151ED0-D13B-4508-B23E-284F3F29113A}"/>
              </a:ext>
            </a:extLst>
          </p:cNvPr>
          <p:cNvCxnSpPr>
            <a:cxnSpLocks/>
          </p:cNvCxnSpPr>
          <p:nvPr/>
        </p:nvCxnSpPr>
        <p:spPr>
          <a:xfrm flipV="1">
            <a:off x="8368887" y="1549554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B475A9C-AC52-4F30-9610-FCABE005F989}"/>
              </a:ext>
            </a:extLst>
          </p:cNvPr>
          <p:cNvCxnSpPr>
            <a:cxnSpLocks/>
          </p:cNvCxnSpPr>
          <p:nvPr/>
        </p:nvCxnSpPr>
        <p:spPr>
          <a:xfrm>
            <a:off x="7884436" y="195528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586613F-6731-4B89-AC19-8161F4E3BAE7}"/>
              </a:ext>
            </a:extLst>
          </p:cNvPr>
          <p:cNvSpPr/>
          <p:nvPr/>
        </p:nvSpPr>
        <p:spPr>
          <a:xfrm>
            <a:off x="8011603" y="1767449"/>
            <a:ext cx="514729" cy="375661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82F3CA8-3791-46E1-9E52-44E3D93D87C7}"/>
                  </a:ext>
                </a:extLst>
              </p:cNvPr>
              <p:cNvSpPr txBox="1"/>
              <p:nvPr/>
            </p:nvSpPr>
            <p:spPr>
              <a:xfrm>
                <a:off x="7854568" y="1952118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82F3CA8-3791-46E1-9E52-44E3D93D87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4568" y="1952118"/>
                <a:ext cx="235641" cy="184666"/>
              </a:xfrm>
              <a:prstGeom prst="rect">
                <a:avLst/>
              </a:prstGeom>
              <a:blipFill>
                <a:blip r:embed="rId6"/>
                <a:stretch>
                  <a:fillRect l="-2564" r="-15385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561FE6-CCF7-4231-A76B-972DE4345799}"/>
                  </a:ext>
                </a:extLst>
              </p:cNvPr>
              <p:cNvSpPr txBox="1"/>
              <p:nvPr/>
            </p:nvSpPr>
            <p:spPr>
              <a:xfrm>
                <a:off x="8488303" y="1958443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561FE6-CCF7-4231-A76B-972DE43457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8303" y="1958443"/>
                <a:ext cx="120225" cy="184666"/>
              </a:xfrm>
              <a:prstGeom prst="rect">
                <a:avLst/>
              </a:prstGeom>
              <a:blipFill>
                <a:blip r:embed="rId7"/>
                <a:stretch>
                  <a:fillRect l="-30000" r="-30000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1D398AB-8472-495A-8B15-F56AD2C18BD7}"/>
                  </a:ext>
                </a:extLst>
              </p:cNvPr>
              <p:cNvSpPr txBox="1"/>
              <p:nvPr/>
            </p:nvSpPr>
            <p:spPr>
              <a:xfrm>
                <a:off x="8190450" y="2068319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1D398AB-8472-495A-8B15-F56AD2C18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0450" y="2068319"/>
                <a:ext cx="235641" cy="184666"/>
              </a:xfrm>
              <a:prstGeom prst="rect">
                <a:avLst/>
              </a:prstGeom>
              <a:blipFill>
                <a:blip r:embed="rId5"/>
                <a:stretch>
                  <a:fillRect l="-5263" r="-18421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A62CFB2-1FC8-4DD8-9B04-ADF3AAFFBB3B}"/>
              </a:ext>
            </a:extLst>
          </p:cNvPr>
          <p:cNvCxnSpPr>
            <a:cxnSpLocks/>
          </p:cNvCxnSpPr>
          <p:nvPr/>
        </p:nvCxnSpPr>
        <p:spPr>
          <a:xfrm flipV="1">
            <a:off x="8395403" y="2422571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4BDA744-614E-41E1-8737-965353EEC53D}"/>
              </a:ext>
            </a:extLst>
          </p:cNvPr>
          <p:cNvCxnSpPr>
            <a:cxnSpLocks/>
          </p:cNvCxnSpPr>
          <p:nvPr/>
        </p:nvCxnSpPr>
        <p:spPr>
          <a:xfrm>
            <a:off x="7910952" y="2828297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65072C4-2CCB-495D-B72B-4205773865C1}"/>
              </a:ext>
            </a:extLst>
          </p:cNvPr>
          <p:cNvSpPr/>
          <p:nvPr/>
        </p:nvSpPr>
        <p:spPr>
          <a:xfrm>
            <a:off x="7910953" y="2650884"/>
            <a:ext cx="641896" cy="365243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3E8D3BF-91D9-4EB4-889B-B013025154A8}"/>
                  </a:ext>
                </a:extLst>
              </p:cNvPr>
              <p:cNvSpPr txBox="1"/>
              <p:nvPr/>
            </p:nvSpPr>
            <p:spPr>
              <a:xfrm>
                <a:off x="7774284" y="2842649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3E8D3BF-91D9-4EB4-889B-B013025154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4284" y="2842649"/>
                <a:ext cx="235641" cy="184666"/>
              </a:xfrm>
              <a:prstGeom prst="rect">
                <a:avLst/>
              </a:prstGeom>
              <a:blipFill>
                <a:blip r:embed="rId8"/>
                <a:stretch>
                  <a:fillRect l="-2564" r="-17949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980C48-6708-4D66-AB2F-7B13772F0173}"/>
                  </a:ext>
                </a:extLst>
              </p:cNvPr>
              <p:cNvSpPr txBox="1"/>
              <p:nvPr/>
            </p:nvSpPr>
            <p:spPr>
              <a:xfrm>
                <a:off x="8514819" y="2831460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980C48-6708-4D66-AB2F-7B13772F01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4819" y="2831460"/>
                <a:ext cx="120225" cy="184666"/>
              </a:xfrm>
              <a:prstGeom prst="rect">
                <a:avLst/>
              </a:prstGeom>
              <a:blipFill>
                <a:blip r:embed="rId9"/>
                <a:stretch>
                  <a:fillRect l="-30000" r="-30000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1FC787C-3A91-43DE-8BC2-6869E3323544}"/>
                  </a:ext>
                </a:extLst>
              </p:cNvPr>
              <p:cNvSpPr txBox="1"/>
              <p:nvPr/>
            </p:nvSpPr>
            <p:spPr>
              <a:xfrm>
                <a:off x="8216966" y="2941336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1FC787C-3A91-43DE-8BC2-6869E33235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6966" y="2941336"/>
                <a:ext cx="235641" cy="184666"/>
              </a:xfrm>
              <a:prstGeom prst="rect">
                <a:avLst/>
              </a:prstGeom>
              <a:blipFill>
                <a:blip r:embed="rId10"/>
                <a:stretch>
                  <a:fillRect l="-5128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5407F35-DAD6-4412-84E6-7C8D8F42381A}"/>
              </a:ext>
            </a:extLst>
          </p:cNvPr>
          <p:cNvCxnSpPr>
            <a:cxnSpLocks/>
          </p:cNvCxnSpPr>
          <p:nvPr/>
        </p:nvCxnSpPr>
        <p:spPr>
          <a:xfrm flipV="1">
            <a:off x="8395403" y="3283674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BD4F0F4-29F7-4B55-84DD-26BAE35F6321}"/>
              </a:ext>
            </a:extLst>
          </p:cNvPr>
          <p:cNvCxnSpPr>
            <a:cxnSpLocks/>
          </p:cNvCxnSpPr>
          <p:nvPr/>
        </p:nvCxnSpPr>
        <p:spPr>
          <a:xfrm>
            <a:off x="7910952" y="368940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FED4D31-0D7F-42CF-BB6E-225AA2098736}"/>
              </a:ext>
            </a:extLst>
          </p:cNvPr>
          <p:cNvSpPr/>
          <p:nvPr/>
        </p:nvSpPr>
        <p:spPr>
          <a:xfrm>
            <a:off x="8007839" y="3511986"/>
            <a:ext cx="641896" cy="365243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C8D72C4-1597-4BFB-A82F-7494A0D647D8}"/>
                  </a:ext>
                </a:extLst>
              </p:cNvPr>
              <p:cNvSpPr txBox="1"/>
              <p:nvPr/>
            </p:nvSpPr>
            <p:spPr>
              <a:xfrm>
                <a:off x="7903364" y="3697805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C8D72C4-1597-4BFB-A82F-7494A0D647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3364" y="3697805"/>
                <a:ext cx="235641" cy="184666"/>
              </a:xfrm>
              <a:prstGeom prst="rect">
                <a:avLst/>
              </a:prstGeom>
              <a:blipFill>
                <a:blip r:embed="rId11"/>
                <a:stretch>
                  <a:fillRect l="-2564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D89F459-5E44-4904-8FE2-589675C55A99}"/>
                  </a:ext>
                </a:extLst>
              </p:cNvPr>
              <p:cNvSpPr txBox="1"/>
              <p:nvPr/>
            </p:nvSpPr>
            <p:spPr>
              <a:xfrm>
                <a:off x="8608528" y="3699739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D89F459-5E44-4904-8FE2-589675C55A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8528" y="3699739"/>
                <a:ext cx="120225" cy="184666"/>
              </a:xfrm>
              <a:prstGeom prst="rect">
                <a:avLst/>
              </a:prstGeom>
              <a:blipFill>
                <a:blip r:embed="rId12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76ECCA9-2BA6-4FED-9999-A6F328AB3BDE}"/>
                  </a:ext>
                </a:extLst>
              </p:cNvPr>
              <p:cNvSpPr txBox="1"/>
              <p:nvPr/>
            </p:nvSpPr>
            <p:spPr>
              <a:xfrm>
                <a:off x="8241717" y="3863213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76ECCA9-2BA6-4FED-9999-A6F328AB3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1717" y="3863213"/>
                <a:ext cx="235641" cy="184666"/>
              </a:xfrm>
              <a:prstGeom prst="rect">
                <a:avLst/>
              </a:prstGeom>
              <a:blipFill>
                <a:blip r:embed="rId13"/>
                <a:stretch>
                  <a:fillRect l="-5128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460A26F-12A2-437F-BB83-8DC60622FC30}"/>
              </a:ext>
            </a:extLst>
          </p:cNvPr>
          <p:cNvCxnSpPr>
            <a:cxnSpLocks/>
          </p:cNvCxnSpPr>
          <p:nvPr/>
        </p:nvCxnSpPr>
        <p:spPr>
          <a:xfrm flipV="1">
            <a:off x="8390879" y="4170394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7124A05-5490-4D7A-B148-F8FD9F4DCEBB}"/>
              </a:ext>
            </a:extLst>
          </p:cNvPr>
          <p:cNvCxnSpPr>
            <a:cxnSpLocks/>
          </p:cNvCxnSpPr>
          <p:nvPr/>
        </p:nvCxnSpPr>
        <p:spPr>
          <a:xfrm>
            <a:off x="7906428" y="457612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84A8DD5-F63C-4371-B1FC-F8618FF0E3CF}"/>
              </a:ext>
            </a:extLst>
          </p:cNvPr>
          <p:cNvSpPr/>
          <p:nvPr/>
        </p:nvSpPr>
        <p:spPr>
          <a:xfrm>
            <a:off x="7979091" y="4263214"/>
            <a:ext cx="449289" cy="500736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824AD37-A1F7-47A7-8E7C-13122976918A}"/>
                  </a:ext>
                </a:extLst>
              </p:cNvPr>
              <p:cNvSpPr txBox="1"/>
              <p:nvPr/>
            </p:nvSpPr>
            <p:spPr>
              <a:xfrm>
                <a:off x="7898840" y="4584525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824AD37-A1F7-47A7-8E7C-131229769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8840" y="4584525"/>
                <a:ext cx="235641" cy="184666"/>
              </a:xfrm>
              <a:prstGeom prst="rect">
                <a:avLst/>
              </a:prstGeom>
              <a:blipFill>
                <a:blip r:embed="rId14"/>
                <a:stretch>
                  <a:fillRect l="-5263" r="-184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1D4894C-BE04-42AA-BCAC-B6D1649C2B65}"/>
                  </a:ext>
                </a:extLst>
              </p:cNvPr>
              <p:cNvSpPr txBox="1"/>
              <p:nvPr/>
            </p:nvSpPr>
            <p:spPr>
              <a:xfrm>
                <a:off x="8280463" y="4581387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1D4894C-BE04-42AA-BCAC-B6D1649C2B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0463" y="4581387"/>
                <a:ext cx="235642" cy="184666"/>
              </a:xfrm>
              <a:prstGeom prst="rect">
                <a:avLst/>
              </a:prstGeom>
              <a:blipFill>
                <a:blip r:embed="rId15"/>
                <a:stretch>
                  <a:fillRect l="-2564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2B86C1D-09EC-43D9-8278-8C470F54DE6D}"/>
                  </a:ext>
                </a:extLst>
              </p:cNvPr>
              <p:cNvSpPr txBox="1"/>
              <p:nvPr/>
            </p:nvSpPr>
            <p:spPr>
              <a:xfrm>
                <a:off x="8268674" y="4290055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2B86C1D-09EC-43D9-8278-8C470F54D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8674" y="4290055"/>
                <a:ext cx="120225" cy="184666"/>
              </a:xfrm>
              <a:prstGeom prst="rect">
                <a:avLst/>
              </a:prstGeom>
              <a:blipFill>
                <a:blip r:embed="rId16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B77A812-7D52-4E83-879A-13E82E854DCF}"/>
              </a:ext>
            </a:extLst>
          </p:cNvPr>
          <p:cNvCxnSpPr>
            <a:cxnSpLocks/>
          </p:cNvCxnSpPr>
          <p:nvPr/>
        </p:nvCxnSpPr>
        <p:spPr>
          <a:xfrm flipV="1">
            <a:off x="8370652" y="5037229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C76B6D-FFAF-4CBF-BCD1-6D955BDB78EC}"/>
              </a:ext>
            </a:extLst>
          </p:cNvPr>
          <p:cNvCxnSpPr>
            <a:cxnSpLocks/>
          </p:cNvCxnSpPr>
          <p:nvPr/>
        </p:nvCxnSpPr>
        <p:spPr>
          <a:xfrm>
            <a:off x="7886201" y="5442955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2670F188-1304-4F93-9848-DD26A70A3C4F}"/>
              </a:ext>
            </a:extLst>
          </p:cNvPr>
          <p:cNvSpPr/>
          <p:nvPr/>
        </p:nvSpPr>
        <p:spPr>
          <a:xfrm>
            <a:off x="8031536" y="5265541"/>
            <a:ext cx="641896" cy="365243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0059F74-DE00-4FE1-A0CC-252E7B20BA93}"/>
                  </a:ext>
                </a:extLst>
              </p:cNvPr>
              <p:cNvSpPr txBox="1"/>
              <p:nvPr/>
            </p:nvSpPr>
            <p:spPr>
              <a:xfrm>
                <a:off x="7878613" y="5451360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0059F74-DE00-4FE1-A0CC-252E7B20BA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8613" y="5451360"/>
                <a:ext cx="235641" cy="184666"/>
              </a:xfrm>
              <a:prstGeom prst="rect">
                <a:avLst/>
              </a:prstGeom>
              <a:blipFill>
                <a:blip r:embed="rId17"/>
                <a:stretch>
                  <a:fillRect l="-2564" r="-15385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CB023A5-EFA3-41E8-90CB-7BF903E0E090}"/>
                  </a:ext>
                </a:extLst>
              </p:cNvPr>
              <p:cNvSpPr txBox="1"/>
              <p:nvPr/>
            </p:nvSpPr>
            <p:spPr>
              <a:xfrm>
                <a:off x="8583777" y="5453294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CB023A5-EFA3-41E8-90CB-7BF903E0E0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3777" y="5453294"/>
                <a:ext cx="120225" cy="184666"/>
              </a:xfrm>
              <a:prstGeom prst="rect">
                <a:avLst/>
              </a:prstGeom>
              <a:blipFill>
                <a:blip r:embed="rId1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A1EC695-DDD1-4C2C-8CFA-220A033A8D47}"/>
                  </a:ext>
                </a:extLst>
              </p:cNvPr>
              <p:cNvSpPr txBox="1"/>
              <p:nvPr/>
            </p:nvSpPr>
            <p:spPr>
              <a:xfrm>
                <a:off x="8216966" y="5616768"/>
                <a:ext cx="32060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−16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A1EC695-DDD1-4C2C-8CFA-220A033A8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6966" y="5616768"/>
                <a:ext cx="320601" cy="184666"/>
              </a:xfrm>
              <a:prstGeom prst="rect">
                <a:avLst/>
              </a:prstGeom>
              <a:blipFill>
                <a:blip r:embed="rId19"/>
                <a:stretch>
                  <a:fillRect l="-3774" r="-11321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5637F07D-C2E2-4640-9C01-4BE645E34E61}"/>
              </a:ext>
            </a:extLst>
          </p:cNvPr>
          <p:cNvCxnSpPr>
            <a:cxnSpLocks/>
          </p:cNvCxnSpPr>
          <p:nvPr/>
        </p:nvCxnSpPr>
        <p:spPr>
          <a:xfrm flipV="1">
            <a:off x="8373948" y="5915544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B03CA2A-BB75-4584-97BA-0375F8011465}"/>
              </a:ext>
            </a:extLst>
          </p:cNvPr>
          <p:cNvCxnSpPr>
            <a:cxnSpLocks/>
          </p:cNvCxnSpPr>
          <p:nvPr/>
        </p:nvCxnSpPr>
        <p:spPr>
          <a:xfrm>
            <a:off x="7889497" y="632127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E51BAE4-D71D-4AC4-B47C-FC858C22BF19}"/>
              </a:ext>
            </a:extLst>
          </p:cNvPr>
          <p:cNvSpPr/>
          <p:nvPr/>
        </p:nvSpPr>
        <p:spPr>
          <a:xfrm>
            <a:off x="8283519" y="6008814"/>
            <a:ext cx="449289" cy="500736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F8020D7-2842-4127-8BF6-A2C0EAF5CAA0}"/>
                  </a:ext>
                </a:extLst>
              </p:cNvPr>
              <p:cNvSpPr txBox="1"/>
              <p:nvPr/>
            </p:nvSpPr>
            <p:spPr>
              <a:xfrm>
                <a:off x="8620639" y="6351982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F8020D7-2842-4127-8BF6-A2C0EAF5CA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0639" y="6351982"/>
                <a:ext cx="120225" cy="184666"/>
              </a:xfrm>
              <a:prstGeom prst="rect">
                <a:avLst/>
              </a:prstGeom>
              <a:blipFill>
                <a:blip r:embed="rId18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34A6008-BCF2-431E-8305-DAAF702EEA7F}"/>
                  </a:ext>
                </a:extLst>
              </p:cNvPr>
              <p:cNvSpPr txBox="1"/>
              <p:nvPr/>
            </p:nvSpPr>
            <p:spPr>
              <a:xfrm>
                <a:off x="8263532" y="6326537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34A6008-BCF2-431E-8305-DAAF702EEA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532" y="6326537"/>
                <a:ext cx="120225" cy="184666"/>
              </a:xfrm>
              <a:prstGeom prst="rect">
                <a:avLst/>
              </a:prstGeom>
              <a:blipFill>
                <a:blip r:embed="rId20"/>
                <a:stretch>
                  <a:fillRect l="-31579" r="-3684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849069D-EDCC-4687-BEEE-B8F10D5F0631}"/>
              </a:ext>
            </a:extLst>
          </p:cNvPr>
          <p:cNvSpPr txBox="1"/>
          <p:nvPr/>
        </p:nvSpPr>
        <p:spPr>
          <a:xfrm>
            <a:off x="-71985" y="998065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F715482-FE11-4C5E-B9FC-EFAFA08C6E0B}"/>
              </a:ext>
            </a:extLst>
          </p:cNvPr>
          <p:cNvSpPr txBox="1"/>
          <p:nvPr/>
        </p:nvSpPr>
        <p:spPr>
          <a:xfrm>
            <a:off x="-71985" y="1875174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2552389-F3CB-49D9-98E7-ADFF4D016870}"/>
              </a:ext>
            </a:extLst>
          </p:cNvPr>
          <p:cNvSpPr txBox="1"/>
          <p:nvPr/>
        </p:nvSpPr>
        <p:spPr>
          <a:xfrm>
            <a:off x="-56100" y="2695115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72B814B-9DD8-4A6D-8B90-B16D4FF72851}"/>
              </a:ext>
            </a:extLst>
          </p:cNvPr>
          <p:cNvSpPr txBox="1"/>
          <p:nvPr/>
        </p:nvSpPr>
        <p:spPr>
          <a:xfrm>
            <a:off x="-71985" y="3566488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4361E9C-EF1B-44C3-A69C-B84B5F28CAE9}"/>
              </a:ext>
            </a:extLst>
          </p:cNvPr>
          <p:cNvSpPr txBox="1"/>
          <p:nvPr/>
        </p:nvSpPr>
        <p:spPr>
          <a:xfrm>
            <a:off x="-71985" y="4443597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68CA7A8-78B3-456D-8FB0-1F0208052FB6}"/>
              </a:ext>
            </a:extLst>
          </p:cNvPr>
          <p:cNvSpPr txBox="1"/>
          <p:nvPr/>
        </p:nvSpPr>
        <p:spPr>
          <a:xfrm>
            <a:off x="-56100" y="5263538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A121F0B-B999-4884-A096-DBF2B8EAB184}"/>
              </a:ext>
            </a:extLst>
          </p:cNvPr>
          <p:cNvSpPr txBox="1"/>
          <p:nvPr/>
        </p:nvSpPr>
        <p:spPr>
          <a:xfrm>
            <a:off x="-72747" y="6151993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</a:t>
            </a:r>
          </a:p>
        </p:txBody>
      </p:sp>
    </p:spTree>
    <p:extLst>
      <p:ext uri="{BB962C8B-B14F-4D97-AF65-F5344CB8AC3E}">
        <p14:creationId xmlns:p14="http://schemas.microsoft.com/office/powerpoint/2010/main" val="943062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41886864"/>
                  </p:ext>
                </p:extLst>
              </p:nvPr>
            </p:nvGraphicFramePr>
            <p:xfrm>
              <a:off x="234158" y="88982"/>
              <a:ext cx="8861407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76901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857050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870011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226742">
                      <a:extLst>
                        <a:ext uri="{9D8B030D-6E8A-4147-A177-3AD203B41FA5}">
                          <a16:colId xmlns:a16="http://schemas.microsoft.com/office/drawing/2014/main" val="1712485028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𝒃𝒙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)(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sz="1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  <a:r>
                            <a:rPr lang="en-GB" sz="1100" dirty="0"/>
                            <a:t>intercepts</a:t>
                          </a:r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1000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dirty="0"/>
                            <a:t>intercept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/>
                            <a:t>Turning point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Sketch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+2)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− 4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(−4,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(−2, −4)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+2)(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+2)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+2)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(−2,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(−2,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+9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+3)(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+3)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+3)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(−3,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(0, 9)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(−3,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+1)(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+5)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+3)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− 4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(−5,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(−1,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(0, 5)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(−3, −4)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+13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Does not factorise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+3)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+ 4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None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(0, 13)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(−3, 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−(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+1)(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+5)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+3)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+ 4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(−5,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(−1,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6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−5)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(−3, 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How many?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How many?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How many?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How many?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(0, 5)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How many?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dirty="0"/>
                            <a:t>How many?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41886864"/>
                  </p:ext>
                </p:extLst>
              </p:nvPr>
            </p:nvGraphicFramePr>
            <p:xfrm>
              <a:off x="234158" y="88982"/>
              <a:ext cx="8861407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76901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857050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870011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226742">
                      <a:extLst>
                        <a:ext uri="{9D8B030D-6E8A-4147-A177-3AD203B41FA5}">
                          <a16:colId xmlns:a16="http://schemas.microsoft.com/office/drawing/2014/main" val="1712485028"/>
                        </a:ext>
                      </a:extLst>
                    </a:gridCol>
                    <a:gridCol w="1476901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1124" r="-502893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1124" r="-400823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1124" r="-302479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1124" r="-419149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1124" r="-313287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/>
                            <a:t>Turning point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Sketch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63380" r="-502893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63380" r="-400823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63380" r="-302479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63380" r="-419149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63380" r="-313287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63380" r="-121782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162238" r="-502893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162238" r="-400823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162238" r="-302479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162238" r="-419149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162238" r="-313287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162238" r="-121782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262238" r="-502893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262238" r="-400823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262238" r="-302479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262238" r="-419149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262238" r="-313287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262238" r="-121782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362238" r="-502893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362238" r="-400823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362238" r="-302479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362238" r="-419149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362238" r="-313287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362238" r="-121782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465493" r="-502893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Does not factorise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465493" r="-302479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None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465493" r="-313287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465493" r="-121782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3" t="-561538" r="-502893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000" t="-561538" r="-400823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0826" t="-561538" r="-302479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16312" t="-561538" r="-419149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561538" r="-313287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0990" t="-561538" r="-121782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r>
                            <a:rPr lang="en-GB" sz="1600" dirty="0"/>
                            <a:t>How many?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How many?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How many?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How many?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607692" t="-661538" r="-313287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dirty="0"/>
                            <a:t>How many?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dirty="0"/>
                            <a:t>How many?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F158CED-9517-44D1-B7C5-37CA3DF978CB}"/>
              </a:ext>
            </a:extLst>
          </p:cNvPr>
          <p:cNvCxnSpPr>
            <a:cxnSpLocks/>
          </p:cNvCxnSpPr>
          <p:nvPr/>
        </p:nvCxnSpPr>
        <p:spPr>
          <a:xfrm flipV="1">
            <a:off x="8368887" y="666119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ED7A791-50D8-43DC-8725-E54C74639C3C}"/>
              </a:ext>
            </a:extLst>
          </p:cNvPr>
          <p:cNvCxnSpPr>
            <a:cxnSpLocks/>
          </p:cNvCxnSpPr>
          <p:nvPr/>
        </p:nvCxnSpPr>
        <p:spPr>
          <a:xfrm>
            <a:off x="7884436" y="1071845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3F2B33C-BD53-4350-AA46-C1073E581ED2}"/>
              </a:ext>
            </a:extLst>
          </p:cNvPr>
          <p:cNvSpPr/>
          <p:nvPr/>
        </p:nvSpPr>
        <p:spPr>
          <a:xfrm>
            <a:off x="7979091" y="840579"/>
            <a:ext cx="514729" cy="375661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6C56812-BFDF-4EF4-9A40-CD49F00CFD9A}"/>
                  </a:ext>
                </a:extLst>
              </p:cNvPr>
              <p:cNvSpPr txBox="1"/>
              <p:nvPr/>
            </p:nvSpPr>
            <p:spPr>
              <a:xfrm>
                <a:off x="7904337" y="1076942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6C56812-BFDF-4EF4-9A40-CD49F00CF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337" y="1076942"/>
                <a:ext cx="235642" cy="184666"/>
              </a:xfrm>
              <a:prstGeom prst="rect">
                <a:avLst/>
              </a:prstGeom>
              <a:blipFill>
                <a:blip r:embed="rId3"/>
                <a:stretch>
                  <a:fillRect l="-5263" r="-184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E5653C7-C4A3-42E0-A13E-BD01ED7EE909}"/>
                  </a:ext>
                </a:extLst>
              </p:cNvPr>
              <p:cNvSpPr txBox="1"/>
              <p:nvPr/>
            </p:nvSpPr>
            <p:spPr>
              <a:xfrm>
                <a:off x="8394473" y="1067084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E5653C7-C4A3-42E0-A13E-BD01ED7EE9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4473" y="1067084"/>
                <a:ext cx="120225" cy="184666"/>
              </a:xfrm>
              <a:prstGeom prst="rect">
                <a:avLst/>
              </a:prstGeom>
              <a:blipFill>
                <a:blip r:embed="rId4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B151ED0-D13B-4508-B23E-284F3F29113A}"/>
              </a:ext>
            </a:extLst>
          </p:cNvPr>
          <p:cNvCxnSpPr>
            <a:cxnSpLocks/>
          </p:cNvCxnSpPr>
          <p:nvPr/>
        </p:nvCxnSpPr>
        <p:spPr>
          <a:xfrm flipV="1">
            <a:off x="8368887" y="1549554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B475A9C-AC52-4F30-9610-FCABE005F989}"/>
              </a:ext>
            </a:extLst>
          </p:cNvPr>
          <p:cNvCxnSpPr>
            <a:cxnSpLocks/>
          </p:cNvCxnSpPr>
          <p:nvPr/>
        </p:nvCxnSpPr>
        <p:spPr>
          <a:xfrm>
            <a:off x="7884436" y="195528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586613F-6731-4B89-AC19-8161F4E3BAE7}"/>
              </a:ext>
            </a:extLst>
          </p:cNvPr>
          <p:cNvSpPr/>
          <p:nvPr/>
        </p:nvSpPr>
        <p:spPr>
          <a:xfrm>
            <a:off x="7939856" y="1589880"/>
            <a:ext cx="514729" cy="375661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82F3CA8-3791-46E1-9E52-44E3D93D87C7}"/>
                  </a:ext>
                </a:extLst>
              </p:cNvPr>
              <p:cNvSpPr txBox="1"/>
              <p:nvPr/>
            </p:nvSpPr>
            <p:spPr>
              <a:xfrm>
                <a:off x="8005491" y="1943334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82F3CA8-3791-46E1-9E52-44E3D93D87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5491" y="1943334"/>
                <a:ext cx="235642" cy="184666"/>
              </a:xfrm>
              <a:prstGeom prst="rect">
                <a:avLst/>
              </a:prstGeom>
              <a:blipFill>
                <a:blip r:embed="rId5"/>
                <a:stretch>
                  <a:fillRect l="-2564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1D398AB-8472-495A-8B15-F56AD2C18BD7}"/>
                  </a:ext>
                </a:extLst>
              </p:cNvPr>
              <p:cNvSpPr txBox="1"/>
              <p:nvPr/>
            </p:nvSpPr>
            <p:spPr>
              <a:xfrm>
                <a:off x="8327383" y="1685977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1D398AB-8472-495A-8B15-F56AD2C18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7383" y="1685977"/>
                <a:ext cx="120225" cy="184666"/>
              </a:xfrm>
              <a:prstGeom prst="rect">
                <a:avLst/>
              </a:prstGeom>
              <a:blipFill>
                <a:blip r:embed="rId6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5407F35-DAD6-4412-84E6-7C8D8F42381A}"/>
              </a:ext>
            </a:extLst>
          </p:cNvPr>
          <p:cNvCxnSpPr>
            <a:cxnSpLocks/>
          </p:cNvCxnSpPr>
          <p:nvPr/>
        </p:nvCxnSpPr>
        <p:spPr>
          <a:xfrm flipV="1">
            <a:off x="8395403" y="3283674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BD4F0F4-29F7-4B55-84DD-26BAE35F6321}"/>
              </a:ext>
            </a:extLst>
          </p:cNvPr>
          <p:cNvCxnSpPr>
            <a:cxnSpLocks/>
          </p:cNvCxnSpPr>
          <p:nvPr/>
        </p:nvCxnSpPr>
        <p:spPr>
          <a:xfrm>
            <a:off x="7910952" y="368940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FED4D31-0D7F-42CF-BB6E-225AA2098736}"/>
              </a:ext>
            </a:extLst>
          </p:cNvPr>
          <p:cNvSpPr/>
          <p:nvPr/>
        </p:nvSpPr>
        <p:spPr>
          <a:xfrm>
            <a:off x="8007838" y="3361622"/>
            <a:ext cx="387563" cy="515607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C8D72C4-1597-4BFB-A82F-7494A0D647D8}"/>
                  </a:ext>
                </a:extLst>
              </p:cNvPr>
              <p:cNvSpPr txBox="1"/>
              <p:nvPr/>
            </p:nvSpPr>
            <p:spPr>
              <a:xfrm>
                <a:off x="7866508" y="3679971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C8D72C4-1597-4BFB-A82F-7494A0D647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6508" y="3679971"/>
                <a:ext cx="235641" cy="184666"/>
              </a:xfrm>
              <a:prstGeom prst="rect">
                <a:avLst/>
              </a:prstGeom>
              <a:blipFill>
                <a:blip r:embed="rId7"/>
                <a:stretch>
                  <a:fillRect l="-2564" r="-1794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D89F459-5E44-4904-8FE2-589675C55A99}"/>
                  </a:ext>
                </a:extLst>
              </p:cNvPr>
              <p:cNvSpPr txBox="1"/>
              <p:nvPr/>
            </p:nvSpPr>
            <p:spPr>
              <a:xfrm>
                <a:off x="8279056" y="3676174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D89F459-5E44-4904-8FE2-589675C55A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9056" y="3676174"/>
                <a:ext cx="235642" cy="184666"/>
              </a:xfrm>
              <a:prstGeom prst="rect">
                <a:avLst/>
              </a:prstGeom>
              <a:blipFill>
                <a:blip r:embed="rId8"/>
                <a:stretch>
                  <a:fillRect l="-2564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76ECCA9-2BA6-4FED-9999-A6F328AB3BDE}"/>
                  </a:ext>
                </a:extLst>
              </p:cNvPr>
              <p:cNvSpPr txBox="1"/>
              <p:nvPr/>
            </p:nvSpPr>
            <p:spPr>
              <a:xfrm>
                <a:off x="8374466" y="3357467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76ECCA9-2BA6-4FED-9999-A6F328AB3B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4466" y="3357467"/>
                <a:ext cx="120225" cy="184666"/>
              </a:xfrm>
              <a:prstGeom prst="rect">
                <a:avLst/>
              </a:prstGeom>
              <a:blipFill>
                <a:blip r:embed="rId9"/>
                <a:stretch>
                  <a:fillRect l="-36842" r="-3684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460A26F-12A2-437F-BB83-8DC60622FC30}"/>
              </a:ext>
            </a:extLst>
          </p:cNvPr>
          <p:cNvCxnSpPr>
            <a:cxnSpLocks/>
          </p:cNvCxnSpPr>
          <p:nvPr/>
        </p:nvCxnSpPr>
        <p:spPr>
          <a:xfrm flipV="1">
            <a:off x="8390879" y="4170394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7124A05-5490-4D7A-B148-F8FD9F4DCEBB}"/>
              </a:ext>
            </a:extLst>
          </p:cNvPr>
          <p:cNvCxnSpPr>
            <a:cxnSpLocks/>
          </p:cNvCxnSpPr>
          <p:nvPr/>
        </p:nvCxnSpPr>
        <p:spPr>
          <a:xfrm>
            <a:off x="7906428" y="457612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84A8DD5-F63C-4371-B1FC-F8618FF0E3CF}"/>
              </a:ext>
            </a:extLst>
          </p:cNvPr>
          <p:cNvSpPr/>
          <p:nvPr/>
        </p:nvSpPr>
        <p:spPr>
          <a:xfrm>
            <a:off x="8023067" y="4161983"/>
            <a:ext cx="449289" cy="344705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2B86C1D-09EC-43D9-8278-8C470F54DE6D}"/>
                  </a:ext>
                </a:extLst>
              </p:cNvPr>
              <p:cNvSpPr txBox="1"/>
              <p:nvPr/>
            </p:nvSpPr>
            <p:spPr>
              <a:xfrm>
                <a:off x="8385609" y="4268677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2B86C1D-09EC-43D9-8278-8C470F54D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5609" y="4268677"/>
                <a:ext cx="205184" cy="184666"/>
              </a:xfrm>
              <a:prstGeom prst="rect">
                <a:avLst/>
              </a:prstGeom>
              <a:blipFill>
                <a:blip r:embed="rId10"/>
                <a:stretch>
                  <a:fillRect l="-18182" r="-21212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849069D-EDCC-4687-BEEE-B8F10D5F0631}"/>
              </a:ext>
            </a:extLst>
          </p:cNvPr>
          <p:cNvSpPr txBox="1"/>
          <p:nvPr/>
        </p:nvSpPr>
        <p:spPr>
          <a:xfrm>
            <a:off x="-71985" y="998065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F715482-FE11-4C5E-B9FC-EFAFA08C6E0B}"/>
              </a:ext>
            </a:extLst>
          </p:cNvPr>
          <p:cNvSpPr txBox="1"/>
          <p:nvPr/>
        </p:nvSpPr>
        <p:spPr>
          <a:xfrm>
            <a:off x="-71985" y="1875174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2552389-F3CB-49D9-98E7-ADFF4D016870}"/>
              </a:ext>
            </a:extLst>
          </p:cNvPr>
          <p:cNvSpPr txBox="1"/>
          <p:nvPr/>
        </p:nvSpPr>
        <p:spPr>
          <a:xfrm>
            <a:off x="-99381" y="2695115"/>
            <a:ext cx="45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B63D2EF-F4C2-47B5-91D7-1E0A38428DB4}"/>
              </a:ext>
            </a:extLst>
          </p:cNvPr>
          <p:cNvSpPr txBox="1"/>
          <p:nvPr/>
        </p:nvSpPr>
        <p:spPr>
          <a:xfrm>
            <a:off x="-99381" y="3486415"/>
            <a:ext cx="45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5E3E35F-1DE4-4601-8389-D18C731579FB}"/>
              </a:ext>
            </a:extLst>
          </p:cNvPr>
          <p:cNvSpPr txBox="1"/>
          <p:nvPr/>
        </p:nvSpPr>
        <p:spPr>
          <a:xfrm>
            <a:off x="-99381" y="4415248"/>
            <a:ext cx="45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395ABC3-1EE6-4FE8-8056-99462B03CE34}"/>
              </a:ext>
            </a:extLst>
          </p:cNvPr>
          <p:cNvSpPr txBox="1"/>
          <p:nvPr/>
        </p:nvSpPr>
        <p:spPr>
          <a:xfrm>
            <a:off x="-99381" y="5344081"/>
            <a:ext cx="45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ABAE269-7084-4104-957C-2CB37C762033}"/>
              </a:ext>
            </a:extLst>
          </p:cNvPr>
          <p:cNvSpPr txBox="1"/>
          <p:nvPr/>
        </p:nvSpPr>
        <p:spPr>
          <a:xfrm>
            <a:off x="-99381" y="6272914"/>
            <a:ext cx="4544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14.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14F67969-E832-44F9-A2BD-644ACF0AAB33}"/>
              </a:ext>
            </a:extLst>
          </p:cNvPr>
          <p:cNvCxnSpPr>
            <a:cxnSpLocks/>
          </p:cNvCxnSpPr>
          <p:nvPr/>
        </p:nvCxnSpPr>
        <p:spPr>
          <a:xfrm flipV="1">
            <a:off x="8368887" y="2423003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44CDE11F-FDD7-449F-B916-5C0AE19D4A42}"/>
              </a:ext>
            </a:extLst>
          </p:cNvPr>
          <p:cNvCxnSpPr>
            <a:cxnSpLocks/>
          </p:cNvCxnSpPr>
          <p:nvPr/>
        </p:nvCxnSpPr>
        <p:spPr>
          <a:xfrm>
            <a:off x="7884436" y="2828729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5D61B830-5064-44F0-8DE2-4BDE10A079F4}"/>
              </a:ext>
            </a:extLst>
          </p:cNvPr>
          <p:cNvSpPr/>
          <p:nvPr/>
        </p:nvSpPr>
        <p:spPr>
          <a:xfrm>
            <a:off x="7939856" y="2463329"/>
            <a:ext cx="514729" cy="375661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56419BEB-F555-4B77-831A-5CA3C7D26B43}"/>
                  </a:ext>
                </a:extLst>
              </p:cNvPr>
              <p:cNvSpPr txBox="1"/>
              <p:nvPr/>
            </p:nvSpPr>
            <p:spPr>
              <a:xfrm>
                <a:off x="8005491" y="2816783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56419BEB-F555-4B77-831A-5CA3C7D26B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5491" y="2816783"/>
                <a:ext cx="235642" cy="184666"/>
              </a:xfrm>
              <a:prstGeom prst="rect">
                <a:avLst/>
              </a:prstGeom>
              <a:blipFill>
                <a:blip r:embed="rId11"/>
                <a:stretch>
                  <a:fillRect l="-2564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E913C315-9426-4C1F-84D9-EC2A6C9CD100}"/>
                  </a:ext>
                </a:extLst>
              </p:cNvPr>
              <p:cNvSpPr txBox="1"/>
              <p:nvPr/>
            </p:nvSpPr>
            <p:spPr>
              <a:xfrm>
                <a:off x="8327383" y="2559426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E913C315-9426-4C1F-84D9-EC2A6C9CD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7383" y="2559426"/>
                <a:ext cx="120225" cy="184666"/>
              </a:xfrm>
              <a:prstGeom prst="rect">
                <a:avLst/>
              </a:prstGeom>
              <a:blipFill>
                <a:blip r:embed="rId12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C547405A-7702-4725-83BA-6111AD9DD946}"/>
              </a:ext>
            </a:extLst>
          </p:cNvPr>
          <p:cNvCxnSpPr>
            <a:cxnSpLocks/>
          </p:cNvCxnSpPr>
          <p:nvPr/>
        </p:nvCxnSpPr>
        <p:spPr>
          <a:xfrm flipV="1">
            <a:off x="8395403" y="5008364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4473652B-0F1A-4473-8DAC-4BD2DD95E49D}"/>
              </a:ext>
            </a:extLst>
          </p:cNvPr>
          <p:cNvCxnSpPr>
            <a:cxnSpLocks/>
          </p:cNvCxnSpPr>
          <p:nvPr/>
        </p:nvCxnSpPr>
        <p:spPr>
          <a:xfrm>
            <a:off x="7910952" y="541409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17319F44-314F-4420-9549-B61B52FF8B2A}"/>
              </a:ext>
            </a:extLst>
          </p:cNvPr>
          <p:cNvSpPr/>
          <p:nvPr/>
        </p:nvSpPr>
        <p:spPr>
          <a:xfrm rot="10800000">
            <a:off x="8007838" y="5157336"/>
            <a:ext cx="387563" cy="515607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98EE790-801B-4C62-BAE5-4B06C817B966}"/>
                  </a:ext>
                </a:extLst>
              </p:cNvPr>
              <p:cNvSpPr txBox="1"/>
              <p:nvPr/>
            </p:nvSpPr>
            <p:spPr>
              <a:xfrm>
                <a:off x="7866508" y="5404661"/>
                <a:ext cx="2356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98EE790-801B-4C62-BAE5-4B06C817B9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6508" y="5404661"/>
                <a:ext cx="235641" cy="184666"/>
              </a:xfrm>
              <a:prstGeom prst="rect">
                <a:avLst/>
              </a:prstGeom>
              <a:blipFill>
                <a:blip r:embed="rId7"/>
                <a:stretch>
                  <a:fillRect l="-2564" r="-1794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6FCFC00-C439-434C-B355-736FDEDEF93F}"/>
                  </a:ext>
                </a:extLst>
              </p:cNvPr>
              <p:cNvSpPr txBox="1"/>
              <p:nvPr/>
            </p:nvSpPr>
            <p:spPr>
              <a:xfrm>
                <a:off x="8279056" y="5400864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6FCFC00-C439-434C-B355-736FDEDEF9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9056" y="5400864"/>
                <a:ext cx="235642" cy="184666"/>
              </a:xfrm>
              <a:prstGeom prst="rect">
                <a:avLst/>
              </a:prstGeom>
              <a:blipFill>
                <a:blip r:embed="rId8"/>
                <a:stretch>
                  <a:fillRect l="-2564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E5AEAFA2-FC6A-42D6-90A6-78A3247C8B30}"/>
                  </a:ext>
                </a:extLst>
              </p:cNvPr>
              <p:cNvSpPr txBox="1"/>
              <p:nvPr/>
            </p:nvSpPr>
            <p:spPr>
              <a:xfrm>
                <a:off x="8392117" y="5598073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E5AEAFA2-FC6A-42D6-90A6-78A3247C8B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117" y="5598073"/>
                <a:ext cx="235642" cy="184666"/>
              </a:xfrm>
              <a:prstGeom prst="rect">
                <a:avLst/>
              </a:prstGeom>
              <a:blipFill>
                <a:blip r:embed="rId13"/>
                <a:stretch>
                  <a:fillRect l="-5263" r="-18421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6148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1344</Words>
  <Application>Microsoft Office PowerPoint</Application>
  <PresentationFormat>On-screen Show (4:3)</PresentationFormat>
  <Paragraphs>358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22</cp:revision>
  <dcterms:created xsi:type="dcterms:W3CDTF">2019-03-03T19:40:11Z</dcterms:created>
  <dcterms:modified xsi:type="dcterms:W3CDTF">2019-03-30T08:01:50Z</dcterms:modified>
</cp:coreProperties>
</file>