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293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prstClr val="white"/>
                </a:solidFill>
                <a:latin typeface="Calibri Light" panose="020F0302020204030204"/>
              </a:rPr>
              <a:t>Sharing in a ratio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733CA-B042-46F3-B615-80A6D5DDFCED}"/>
                  </a:ext>
                </a:extLst>
              </p:cNvPr>
              <p:cNvSpPr txBox="1"/>
              <p:nvPr/>
            </p:nvSpPr>
            <p:spPr>
              <a:xfrm>
                <a:off x="4062782" y="4556234"/>
                <a:ext cx="101149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 :3</m:t>
                      </m:r>
                    </m:oMath>
                  </m:oMathPara>
                </a14:m>
                <a:endParaRPr lang="en-GB" sz="3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9733CA-B042-46F3-B615-80A6D5DDF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782" y="4556234"/>
                <a:ext cx="1011495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DC445FA-9215-47B3-B7B8-7BA77C3F8378}"/>
              </a:ext>
            </a:extLst>
          </p:cNvPr>
          <p:cNvSpPr txBox="1"/>
          <p:nvPr/>
        </p:nvSpPr>
        <p:spPr>
          <a:xfrm>
            <a:off x="282838" y="735481"/>
            <a:ext cx="31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Jenny and Ben share £12 in the ratio 2 : 1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/>
              <p:nvPr/>
            </p:nvSpPr>
            <p:spPr>
              <a:xfrm>
                <a:off x="282838" y="1967537"/>
                <a:ext cx="3272922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Jenny’s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Ben’s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____ more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den>
                    </m:f>
                  </m:oMath>
                </a14:m>
                <a:r>
                  <a:rPr lang="en-GB" dirty="0"/>
                  <a:t>  of the whole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601F5B4-4EC7-4BFC-BD06-23FA0A3F5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38" y="1967537"/>
                <a:ext cx="3272922" cy="3538084"/>
              </a:xfrm>
              <a:prstGeom prst="rect">
                <a:avLst/>
              </a:prstGeom>
              <a:blipFill>
                <a:blip r:embed="rId2"/>
                <a:stretch>
                  <a:fillRect l="-1490" t="-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A079630-FFAC-47EE-86FA-09D1C925B8F7}"/>
              </a:ext>
            </a:extLst>
          </p:cNvPr>
          <p:cNvSpPr txBox="1"/>
          <p:nvPr/>
        </p:nvSpPr>
        <p:spPr>
          <a:xfrm>
            <a:off x="4811745" y="735481"/>
            <a:ext cx="3134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Jenny and Ben share £12 in the ratio 3 : 1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483D9F-C93F-41B4-8059-066A065B1DDE}"/>
                  </a:ext>
                </a:extLst>
              </p:cNvPr>
              <p:cNvSpPr txBox="1"/>
              <p:nvPr/>
            </p:nvSpPr>
            <p:spPr>
              <a:xfrm>
                <a:off x="4811745" y="1967537"/>
                <a:ext cx="3272922" cy="353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Jenny’s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Ben’s amount: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____ more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Jenny gets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  ?  </m:t>
                        </m:r>
                      </m:den>
                    </m:f>
                  </m:oMath>
                </a14:m>
                <a:r>
                  <a:rPr lang="en-GB" dirty="0"/>
                  <a:t>  of the whole</a:t>
                </a:r>
              </a:p>
              <a:p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7483D9F-C93F-41B4-8059-066A065B1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745" y="1967537"/>
                <a:ext cx="3272922" cy="3538084"/>
              </a:xfrm>
              <a:prstGeom prst="rect">
                <a:avLst/>
              </a:prstGeom>
              <a:blipFill>
                <a:blip r:embed="rId3"/>
                <a:stretch>
                  <a:fillRect l="-1490" t="-1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27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792839"/>
                  </p:ext>
                </p:extLst>
              </p:nvPr>
            </p:nvGraphicFramePr>
            <p:xfrm>
              <a:off x="143316" y="195492"/>
              <a:ext cx="8805192" cy="65346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amount as a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£6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£56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£24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£15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£12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£15.75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£12.25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£3.50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15.75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792839"/>
                  </p:ext>
                </p:extLst>
              </p:nvPr>
            </p:nvGraphicFramePr>
            <p:xfrm>
              <a:off x="143316" y="195492"/>
              <a:ext cx="8805192" cy="65346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amount as a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9278" r="-1515476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9278" r="-1034862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9278" r="-370000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9278" r="-335294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9278" r="-201322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9278" r="-88843" b="-9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9278" r="-2381" b="-9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209278" r="-1515476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209278" r="-103486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209278" r="-37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209278" r="-335294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209278" r="-20132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209278" r="-8884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209278" r="-2381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312500" r="-1515476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312500" r="-1034862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312500" r="-370000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312500" r="-335294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312500" r="-201322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312500" r="-88843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312500" r="-2381" b="-70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408247" r="-1515476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408247" r="-1034862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408247" r="-370000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408247" r="-335294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408247" r="-201322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408247" r="-88843" b="-6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408247" r="-2381" b="-6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508247" r="-1515476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508247" r="-1034862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508247" r="-370000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508247" r="-335294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508247" r="-201322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508247" r="-88843" b="-5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508247" r="-2381" b="-5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608247" r="-1515476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608247" r="-103486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608247" r="-370000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608247" r="-335294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608247" r="-20132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608247" r="-8884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608247" r="-2381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708247" r="-1515476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708247" r="-103486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708247" r="-370000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708247" r="-335294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708247" r="-20132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708247" r="-2381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816667" r="-1515476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816667" r="-1034862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816667" r="-370000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816667" r="-335294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816667" r="-201322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816667" r="-88843" b="-2041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816667" r="-2381" b="-2041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907216" r="-1515476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907216" r="-1034862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907216" r="-370000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907216" r="-335294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907216" r="-201322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907216" r="-88843" b="-10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907216" r="-2381" b="-10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07216" r="-1515476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07216" r="-103486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07216" r="-370000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07216" r="-335294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07216" r="-20132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07216" r="-8884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07216" r="-238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D3EF116F-EE3B-4257-972F-5A8DC58766C2}"/>
              </a:ext>
            </a:extLst>
          </p:cNvPr>
          <p:cNvSpPr/>
          <p:nvPr/>
        </p:nvSpPr>
        <p:spPr>
          <a:xfrm>
            <a:off x="3683132" y="87682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BE7625-7079-448E-A59A-84809571E38D}"/>
              </a:ext>
            </a:extLst>
          </p:cNvPr>
          <p:cNvSpPr/>
          <p:nvPr/>
        </p:nvSpPr>
        <p:spPr>
          <a:xfrm>
            <a:off x="5070881" y="869285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62A4762-2688-42EA-9AFB-C01CB6B01CBD}"/>
              </a:ext>
            </a:extLst>
          </p:cNvPr>
          <p:cNvSpPr/>
          <p:nvPr/>
        </p:nvSpPr>
        <p:spPr>
          <a:xfrm>
            <a:off x="6458630" y="861741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049C08-67E3-4924-8899-931C1BEDCBDB}"/>
              </a:ext>
            </a:extLst>
          </p:cNvPr>
          <p:cNvSpPr/>
          <p:nvPr/>
        </p:nvSpPr>
        <p:spPr>
          <a:xfrm>
            <a:off x="7846379" y="854197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AB9621-B1BF-4534-BD18-737D268A479A}"/>
              </a:ext>
            </a:extLst>
          </p:cNvPr>
          <p:cNvSpPr/>
          <p:nvPr/>
        </p:nvSpPr>
        <p:spPr>
          <a:xfrm>
            <a:off x="2364085" y="2074234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695E7B-B80A-4224-A595-9F0D7A0A6E08}"/>
              </a:ext>
            </a:extLst>
          </p:cNvPr>
          <p:cNvSpPr/>
          <p:nvPr/>
        </p:nvSpPr>
        <p:spPr>
          <a:xfrm>
            <a:off x="782841" y="2074234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CE69A2-A95B-442D-8356-8580667E5B77}"/>
              </a:ext>
            </a:extLst>
          </p:cNvPr>
          <p:cNvSpPr/>
          <p:nvPr/>
        </p:nvSpPr>
        <p:spPr>
          <a:xfrm>
            <a:off x="1572977" y="2074234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1B1930-2267-4D62-B52F-B5A2C4BE67EA}"/>
              </a:ext>
            </a:extLst>
          </p:cNvPr>
          <p:cNvSpPr/>
          <p:nvPr/>
        </p:nvSpPr>
        <p:spPr>
          <a:xfrm>
            <a:off x="5070881" y="2066690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AB568F-D5DC-4EEA-9498-F8DF47FDDA5D}"/>
              </a:ext>
            </a:extLst>
          </p:cNvPr>
          <p:cNvSpPr/>
          <p:nvPr/>
        </p:nvSpPr>
        <p:spPr>
          <a:xfrm>
            <a:off x="7846379" y="2051602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02B5755-9DD7-43E0-8893-8B54365E6A7D}"/>
              </a:ext>
            </a:extLst>
          </p:cNvPr>
          <p:cNvSpPr/>
          <p:nvPr/>
        </p:nvSpPr>
        <p:spPr>
          <a:xfrm>
            <a:off x="2364085" y="324135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9D4C4F-F247-41FE-A60B-611AF15836BC}"/>
              </a:ext>
            </a:extLst>
          </p:cNvPr>
          <p:cNvSpPr/>
          <p:nvPr/>
        </p:nvSpPr>
        <p:spPr>
          <a:xfrm>
            <a:off x="3683132" y="324135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B828443-64D4-4693-8826-93AEAC913E93}"/>
              </a:ext>
            </a:extLst>
          </p:cNvPr>
          <p:cNvSpPr/>
          <p:nvPr/>
        </p:nvSpPr>
        <p:spPr>
          <a:xfrm>
            <a:off x="5070677" y="324135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26CE8F-8492-4543-A582-44F476701457}"/>
              </a:ext>
            </a:extLst>
          </p:cNvPr>
          <p:cNvSpPr/>
          <p:nvPr/>
        </p:nvSpPr>
        <p:spPr>
          <a:xfrm>
            <a:off x="7846379" y="3218727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46FA2C-4733-4C14-AA55-1FCD0EF77A34}"/>
              </a:ext>
            </a:extLst>
          </p:cNvPr>
          <p:cNvSpPr/>
          <p:nvPr/>
        </p:nvSpPr>
        <p:spPr>
          <a:xfrm>
            <a:off x="3683132" y="4408484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8234F2D-F7BA-431E-B49F-A0A49A52E599}"/>
              </a:ext>
            </a:extLst>
          </p:cNvPr>
          <p:cNvSpPr/>
          <p:nvPr/>
        </p:nvSpPr>
        <p:spPr>
          <a:xfrm>
            <a:off x="782841" y="4408484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734760-CE69-46B8-9D80-0C5CD6174E2B}"/>
              </a:ext>
            </a:extLst>
          </p:cNvPr>
          <p:cNvSpPr/>
          <p:nvPr/>
        </p:nvSpPr>
        <p:spPr>
          <a:xfrm>
            <a:off x="5070881" y="4400940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BA2CCB-FAA5-476C-BFC1-45ED70CC0239}"/>
              </a:ext>
            </a:extLst>
          </p:cNvPr>
          <p:cNvSpPr/>
          <p:nvPr/>
        </p:nvSpPr>
        <p:spPr>
          <a:xfrm>
            <a:off x="7846379" y="4385852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B7C9D3C-865D-44F3-BAF6-7176538281A9}"/>
              </a:ext>
            </a:extLst>
          </p:cNvPr>
          <p:cNvSpPr/>
          <p:nvPr/>
        </p:nvSpPr>
        <p:spPr>
          <a:xfrm>
            <a:off x="2364085" y="557560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BD6C1BA-F05C-4091-89C4-7B9AD78CC963}"/>
              </a:ext>
            </a:extLst>
          </p:cNvPr>
          <p:cNvSpPr/>
          <p:nvPr/>
        </p:nvSpPr>
        <p:spPr>
          <a:xfrm>
            <a:off x="3683132" y="5575609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909F12E-B98B-4301-AB3F-CD38DB103D9A}"/>
              </a:ext>
            </a:extLst>
          </p:cNvPr>
          <p:cNvSpPr/>
          <p:nvPr/>
        </p:nvSpPr>
        <p:spPr>
          <a:xfrm>
            <a:off x="782841" y="5575609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FA5E5A-40D4-41FC-95F4-BB838BF3BCB8}"/>
              </a:ext>
            </a:extLst>
          </p:cNvPr>
          <p:cNvSpPr/>
          <p:nvPr/>
        </p:nvSpPr>
        <p:spPr>
          <a:xfrm>
            <a:off x="1572977" y="5575609"/>
            <a:ext cx="35202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6BFFCED-29F7-4035-867E-9D14060A1AE0}"/>
              </a:ext>
            </a:extLst>
          </p:cNvPr>
          <p:cNvSpPr/>
          <p:nvPr/>
        </p:nvSpPr>
        <p:spPr>
          <a:xfrm>
            <a:off x="5070881" y="5568065"/>
            <a:ext cx="971646" cy="5023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057C4E6-7C2B-438B-A1A2-5A308110712F}"/>
              </a:ext>
            </a:extLst>
          </p:cNvPr>
          <p:cNvSpPr/>
          <p:nvPr/>
        </p:nvSpPr>
        <p:spPr>
          <a:xfrm>
            <a:off x="2364085" y="1446462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591065D-B2C6-48E6-8958-628D353F51C9}"/>
              </a:ext>
            </a:extLst>
          </p:cNvPr>
          <p:cNvSpPr/>
          <p:nvPr/>
        </p:nvSpPr>
        <p:spPr>
          <a:xfrm>
            <a:off x="5070881" y="1438918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5688784-4A03-4394-AE7B-60954B615FE5}"/>
              </a:ext>
            </a:extLst>
          </p:cNvPr>
          <p:cNvSpPr/>
          <p:nvPr/>
        </p:nvSpPr>
        <p:spPr>
          <a:xfrm>
            <a:off x="6458630" y="1431374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40B93C5-4F97-4E2D-8E9F-6C03860E9C66}"/>
              </a:ext>
            </a:extLst>
          </p:cNvPr>
          <p:cNvSpPr/>
          <p:nvPr/>
        </p:nvSpPr>
        <p:spPr>
          <a:xfrm>
            <a:off x="7846379" y="1423830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6C94657-B5AE-4E30-B3A1-F11DA2F391A5}"/>
              </a:ext>
            </a:extLst>
          </p:cNvPr>
          <p:cNvSpPr/>
          <p:nvPr/>
        </p:nvSpPr>
        <p:spPr>
          <a:xfrm>
            <a:off x="3683132" y="2643867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5105037-1BB3-4D45-A864-753E820B0197}"/>
              </a:ext>
            </a:extLst>
          </p:cNvPr>
          <p:cNvSpPr/>
          <p:nvPr/>
        </p:nvSpPr>
        <p:spPr>
          <a:xfrm>
            <a:off x="782841" y="2643867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223D585-893B-4AF8-9FA9-150FC0C8D2F3}"/>
              </a:ext>
            </a:extLst>
          </p:cNvPr>
          <p:cNvSpPr/>
          <p:nvPr/>
        </p:nvSpPr>
        <p:spPr>
          <a:xfrm>
            <a:off x="1572977" y="2643867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EE31B14-0C10-4002-85E3-394519EECA26}"/>
              </a:ext>
            </a:extLst>
          </p:cNvPr>
          <p:cNvSpPr/>
          <p:nvPr/>
        </p:nvSpPr>
        <p:spPr>
          <a:xfrm>
            <a:off x="6458630" y="2628779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ACCCFCE-465D-4508-B4AE-D134211D5B49}"/>
              </a:ext>
            </a:extLst>
          </p:cNvPr>
          <p:cNvSpPr/>
          <p:nvPr/>
        </p:nvSpPr>
        <p:spPr>
          <a:xfrm>
            <a:off x="7846379" y="2621235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025E8C9-3236-405C-ADF7-AEB7305511BF}"/>
              </a:ext>
            </a:extLst>
          </p:cNvPr>
          <p:cNvSpPr/>
          <p:nvPr/>
        </p:nvSpPr>
        <p:spPr>
          <a:xfrm>
            <a:off x="1572977" y="3841272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B6A96A6-F1EB-44C8-A0C0-B619D0100E00}"/>
              </a:ext>
            </a:extLst>
          </p:cNvPr>
          <p:cNvSpPr/>
          <p:nvPr/>
        </p:nvSpPr>
        <p:spPr>
          <a:xfrm>
            <a:off x="6458630" y="3826184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8E0B55C-EE73-4F10-A50A-0C50B00919EF}"/>
              </a:ext>
            </a:extLst>
          </p:cNvPr>
          <p:cNvSpPr/>
          <p:nvPr/>
        </p:nvSpPr>
        <p:spPr>
          <a:xfrm>
            <a:off x="7846379" y="3818640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E5719CF-5DD6-4EFF-BF3F-CE578B4BD4CE}"/>
              </a:ext>
            </a:extLst>
          </p:cNvPr>
          <p:cNvSpPr/>
          <p:nvPr/>
        </p:nvSpPr>
        <p:spPr>
          <a:xfrm>
            <a:off x="2364085" y="5008397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0FB0612-D396-4887-A578-61C3B0EDB1F5}"/>
              </a:ext>
            </a:extLst>
          </p:cNvPr>
          <p:cNvSpPr/>
          <p:nvPr/>
        </p:nvSpPr>
        <p:spPr>
          <a:xfrm>
            <a:off x="3683132" y="5008397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0D78EA1-1130-44C3-B16A-C37F42A22F38}"/>
              </a:ext>
            </a:extLst>
          </p:cNvPr>
          <p:cNvSpPr/>
          <p:nvPr/>
        </p:nvSpPr>
        <p:spPr>
          <a:xfrm>
            <a:off x="1572977" y="5008397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50EEC23-EF5A-4828-AC54-A28BC78C0D55}"/>
              </a:ext>
            </a:extLst>
          </p:cNvPr>
          <p:cNvSpPr/>
          <p:nvPr/>
        </p:nvSpPr>
        <p:spPr>
          <a:xfrm>
            <a:off x="6458630" y="4993309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3A09F5C-902E-4A90-88C1-1E2C01CB5EA8}"/>
              </a:ext>
            </a:extLst>
          </p:cNvPr>
          <p:cNvSpPr/>
          <p:nvPr/>
        </p:nvSpPr>
        <p:spPr>
          <a:xfrm>
            <a:off x="782841" y="6157354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FD7C5C3-F837-424E-BFBB-8DED860F137F}"/>
              </a:ext>
            </a:extLst>
          </p:cNvPr>
          <p:cNvSpPr/>
          <p:nvPr/>
        </p:nvSpPr>
        <p:spPr>
          <a:xfrm>
            <a:off x="5070881" y="6149810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92EEC86-3565-4381-901E-1A2ADFE517F0}"/>
              </a:ext>
            </a:extLst>
          </p:cNvPr>
          <p:cNvSpPr/>
          <p:nvPr/>
        </p:nvSpPr>
        <p:spPr>
          <a:xfrm>
            <a:off x="6458630" y="6142266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56B91E8-9F38-4A4D-8492-B20C86858D37}"/>
              </a:ext>
            </a:extLst>
          </p:cNvPr>
          <p:cNvSpPr/>
          <p:nvPr/>
        </p:nvSpPr>
        <p:spPr>
          <a:xfrm>
            <a:off x="7846379" y="6134722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61097EB-AF26-4E56-95B8-E0369F489FD2}"/>
              </a:ext>
            </a:extLst>
          </p:cNvPr>
          <p:cNvSpPr/>
          <p:nvPr/>
        </p:nvSpPr>
        <p:spPr>
          <a:xfrm>
            <a:off x="5070677" y="3826184"/>
            <a:ext cx="97164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801FBE1-810F-4269-99FE-3305EE2BE6B1}"/>
              </a:ext>
            </a:extLst>
          </p:cNvPr>
          <p:cNvSpPr/>
          <p:nvPr/>
        </p:nvSpPr>
        <p:spPr>
          <a:xfrm>
            <a:off x="782841" y="3842069"/>
            <a:ext cx="352026" cy="5023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77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4" grpId="0" animBg="1"/>
      <p:bldP spid="68" grpId="0" animBg="1"/>
      <p:bldP spid="70" grpId="0" animBg="1"/>
      <p:bldP spid="71" grpId="0" animBg="1"/>
      <p:bldP spid="72" grpId="0" animBg="1"/>
      <p:bldP spid="49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6785059"/>
                  </p:ext>
                </p:extLst>
              </p:nvPr>
            </p:nvGraphicFramePr>
            <p:xfrm>
              <a:off x="143316" y="195492"/>
              <a:ext cx="8805192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£18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£12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£6</m:t>
                              </m:r>
                            </m:oMath>
                          </a14:m>
                          <a:r>
                            <a:rPr lang="en-GB" sz="1400" dirty="0"/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/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£56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56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£40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£24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£35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£5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35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£15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33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£33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£16.50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£24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£20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£8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 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?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£28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£15.75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£12.25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£3.50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chemeClr val="tx1"/>
                              </a:solidFill>
                            </a:rPr>
                            <a:t> more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14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15.75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28</m:t>
                                    </m:r>
                                  </m:den>
                                </m:f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en-GB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14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934AEE2F-EB36-4075-A250-B023D2B04EB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6785059"/>
                  </p:ext>
                </p:extLst>
              </p:nvPr>
            </p:nvGraphicFramePr>
            <p:xfrm>
              <a:off x="143316" y="195492"/>
              <a:ext cx="8805192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6417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513671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214938">
                      <a:extLst>
                        <a:ext uri="{9D8B030D-6E8A-4147-A177-3AD203B41FA5}">
                          <a16:colId xmlns:a16="http://schemas.microsoft.com/office/drawing/2014/main" val="136901844"/>
                        </a:ext>
                      </a:extLst>
                    </a:gridCol>
                    <a:gridCol w="667931">
                      <a:extLst>
                        <a:ext uri="{9D8B030D-6E8A-4147-A177-3AD203B41FA5}">
                          <a16:colId xmlns:a16="http://schemas.microsoft.com/office/drawing/2014/main" val="2461527275"/>
                        </a:ext>
                      </a:extLst>
                    </a:gridCol>
                    <a:gridCol w="1463520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1243348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378338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476869">
                      <a:extLst>
                        <a:ext uri="{9D8B030D-6E8A-4147-A177-3AD203B41FA5}">
                          <a16:colId xmlns:a16="http://schemas.microsoft.com/office/drawing/2014/main" val="3532094976"/>
                        </a:ext>
                      </a:extLst>
                    </a:gridCol>
                    <a:gridCol w="1280160">
                      <a:extLst>
                        <a:ext uri="{9D8B030D-6E8A-4147-A177-3AD203B41FA5}">
                          <a16:colId xmlns:a16="http://schemas.microsoft.com/office/drawing/2014/main" val="2328479921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Q</a:t>
                          </a:r>
                        </a:p>
                      </a:txBody>
                      <a:tcPr anchor="ctr" anchorCtr="1"/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Ratio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Jenny : Ben</a:t>
                          </a: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2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Amount to share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Jenny’s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Ben’s amount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b="0" dirty="0"/>
                            <a:t>Jenny gets </a:t>
                          </a:r>
                        </a:p>
                        <a:p>
                          <a:pPr algn="ctr"/>
                          <a:r>
                            <a:rPr lang="en-GB" sz="1200" b="0" dirty="0"/>
                            <a:t>? More/less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2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Jenny’s fraction of the whole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9375" r="-1515476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9375" r="-1034862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9375" r="-370000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9375" r="-335294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9375" r="-201322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9375" r="-88843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9375" r="-2381" b="-9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207216" r="-1515476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207216" r="-103486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207216" r="-37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207216" r="-335294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207216" r="-20132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207216" r="-88843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207216" r="-2381" b="-8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307216" r="-1515476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307216" r="-1034862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307216" r="-37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307216" r="-335294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307216" r="-201322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307216" r="-88843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307216" r="-2381" b="-7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407216" r="-1515476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407216" r="-1034862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407216" r="-370000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407216" r="-335294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407216" r="-201322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407216" r="-88843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407216" r="-2381" b="-6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512500" r="-1515476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512500" r="-1034862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512500" r="-370000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512500" r="-335294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512500" r="-201322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512500" r="-88843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512500" r="-2381" b="-5062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606186" r="-1515476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606186" r="-103486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606186" r="-370000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606186" r="-335294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606186" r="-20132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606186" r="-88843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606186" r="-2381" b="-4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706186" r="-1515476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706186" r="-103486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706186" r="-370000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706186" r="-335294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706186" r="-20132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dirty="0">
                              <a:solidFill>
                                <a:srgbClr val="FF0000"/>
                              </a:solidFill>
                            </a:rPr>
                            <a:t>The same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706186" r="-2381" b="-3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806186" r="-1515476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806186" r="-1034862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806186" r="-370000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806186" r="-335294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806186" r="-201322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806186" r="-88843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806186" r="-2381" b="-20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915625" r="-1515476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915625" r="-103486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915625" r="-370000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915625" r="-335294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915625" r="-20132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915625" r="-88843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915625" r="-2381" b="-1031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11905" t="-1005155" r="-1515476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1" dirty="0">
                              <a:solidFill>
                                <a:schemeClr val="tx1"/>
                              </a:solidFill>
                            </a:rPr>
                            <a:t>: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96330" t="-1005155" r="-103486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4583" t="-1005155" r="-370000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75980" t="-1005155" r="-335294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7885" t="-1005155" r="-20132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10744" t="-1005155" r="-88843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88571" t="-1005155" r="-2381" b="-20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52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444</Words>
  <Application>Microsoft Office PowerPoint</Application>
  <PresentationFormat>On-screen Show (4:3)</PresentationFormat>
  <Paragraphs>231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46</cp:revision>
  <dcterms:created xsi:type="dcterms:W3CDTF">2019-03-03T19:40:11Z</dcterms:created>
  <dcterms:modified xsi:type="dcterms:W3CDTF">2019-03-27T13:12:42Z</dcterms:modified>
</cp:coreProperties>
</file>