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25" r:id="rId2"/>
    <p:sldId id="326" r:id="rId3"/>
    <p:sldId id="327" r:id="rId4"/>
    <p:sldId id="328" r:id="rId5"/>
  </p:sldIdLst>
  <p:sldSz cx="9144000" cy="6858000" type="screen4x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4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F80AB-9CC1-43C0-AF7E-0835651AD0DF}" type="datetimeFigureOut">
              <a:rPr lang="en-MY" smtClean="0"/>
              <a:t>2/3/2019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5FAE3-3E4A-43A7-A815-4BF80F0B750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4616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19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4463" y="136868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Reverse Percentages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5943" y="3862643"/>
            <a:ext cx="64153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Percentage change: 10% decrease</a:t>
            </a: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value: £18</a:t>
            </a:r>
          </a:p>
          <a:p>
            <a:pPr lvl="0" algn="ctr">
              <a:spcAft>
                <a:spcPts val="0"/>
              </a:spcAft>
            </a:pPr>
            <a:endParaRPr lang="en-GB" sz="28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Percentage change: 10% decrease</a:t>
            </a:r>
          </a:p>
          <a:p>
            <a:pPr lvl="0" algn="ctr">
              <a:spcAft>
                <a:spcPts val="0"/>
              </a:spcAft>
            </a:pPr>
            <a:r>
              <a:rPr lang="en-GB" sz="28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 value: £180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95461" y="552364"/>
            <a:ext cx="427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original amount: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72493" y="541231"/>
            <a:ext cx="4277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Calculate the original amount :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572003"/>
            <a:ext cx="4323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Percentage change:10%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398018" y="1572003"/>
            <a:ext cx="47459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Percentage change: 25% decrease 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006538"/>
            <a:ext cx="4323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Percentage change:10% increase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£440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72493" y="4006538"/>
            <a:ext cx="4323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Percentage change: 25% increase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£250</a:t>
            </a: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988" y="276133"/>
            <a:ext cx="32888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20%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£32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£190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£19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0" y="65243"/>
            <a:ext cx="4572000" cy="679275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£44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20%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£960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£84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£808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increase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£840</a:t>
            </a:r>
          </a:p>
        </p:txBody>
      </p:sp>
    </p:spTree>
    <p:extLst>
      <p:ext uri="{BB962C8B-B14F-4D97-AF65-F5344CB8AC3E}">
        <p14:creationId xmlns:p14="http://schemas.microsoft.com/office/powerpoint/2010/main" val="249306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7988" y="276133"/>
            <a:ext cx="328889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£36	 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£40</a:t>
            </a: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20% decrease</a:t>
            </a: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£32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£40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£20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decrease</a:t>
            </a: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£180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£200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decrease</a:t>
            </a: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£190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£200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decrease</a:t>
            </a:r>
          </a:p>
          <a:p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£19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65243"/>
            <a:ext cx="4572000" cy="6655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£44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£40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10%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£88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£80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20%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£960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£800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£84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£80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1%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£808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£800</a:t>
            </a: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% change: 5% increase</a:t>
            </a:r>
          </a:p>
          <a:p>
            <a:pPr>
              <a:lnSpc>
                <a:spcPct val="107000"/>
              </a:lnSpc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New value: £840		</a:t>
            </a:r>
            <a:r>
              <a:rPr lang="en-GB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£800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</TotalTime>
  <Words>245</Words>
  <Application>Microsoft Office PowerPoint</Application>
  <PresentationFormat>On-screen Show (4:3)</PresentationFormat>
  <Paragraphs>93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Percentages:  Reverse Percentages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cp:lastPrinted>2019-02-15T03:47:48Z</cp:lastPrinted>
  <dcterms:created xsi:type="dcterms:W3CDTF">2018-01-26T08:52:52Z</dcterms:created>
  <dcterms:modified xsi:type="dcterms:W3CDTF">2019-03-02T11:06:59Z</dcterms:modified>
</cp:coreProperties>
</file>