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1" r:id="rId2"/>
    <p:sldId id="285" r:id="rId3"/>
    <p:sldId id="286" r:id="rId4"/>
    <p:sldId id="29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28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Sharing in a Ratio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39284" y="4177777"/>
                <a:ext cx="3032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284" y="4177777"/>
                <a:ext cx="3032818" cy="369332"/>
              </a:xfrm>
              <a:prstGeom prst="rect">
                <a:avLst/>
              </a:prstGeom>
              <a:blipFill>
                <a:blip r:embed="rId3"/>
                <a:stretch>
                  <a:fillRect l="-3018" r="-60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39284" y="4778891"/>
                <a:ext cx="3032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284" y="4778891"/>
                <a:ext cx="3032818" cy="369332"/>
              </a:xfrm>
              <a:prstGeom prst="rect">
                <a:avLst/>
              </a:prstGeom>
              <a:blipFill>
                <a:blip r:embed="rId4"/>
                <a:stretch>
                  <a:fillRect l="-2012" r="-60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39284" y="5388426"/>
                <a:ext cx="3032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284" y="5388426"/>
                <a:ext cx="3032818" cy="369332"/>
              </a:xfrm>
              <a:prstGeom prst="rect">
                <a:avLst/>
              </a:prstGeom>
              <a:blipFill>
                <a:blip r:embed="rId5"/>
                <a:stretch>
                  <a:fillRect l="-2012" r="-60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42502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07408" y="967863"/>
                <a:ext cx="31808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08" y="967863"/>
                <a:ext cx="318087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88641" y="967863"/>
                <a:ext cx="31779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641" y="967863"/>
                <a:ext cx="317792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7B164D9-3382-4BD8-A48C-E9DA1308BB5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2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69489" y="35762"/>
                <a:ext cx="3415204" cy="67864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1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6</a:t>
                </a:r>
                <a:r>
                  <a:rPr kumimoji="0" lang="en-GB" sz="21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60</m:t>
                    </m:r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kumimoji="0" lang="en-GB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4 :1</m:t>
                    </m:r>
                  </m:oMath>
                </a14:m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1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89" y="35762"/>
                <a:ext cx="3415204" cy="6786473"/>
              </a:xfrm>
              <a:prstGeom prst="rect">
                <a:avLst/>
              </a:prstGeom>
              <a:blipFill>
                <a:blip r:embed="rId2"/>
                <a:stretch>
                  <a:fillRect l="-4821" t="-1258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18F11-B53A-42F8-965F-16B48FD2CCD6}"/>
                  </a:ext>
                </a:extLst>
              </p:cNvPr>
              <p:cNvSpPr txBox="1"/>
              <p:nvPr/>
            </p:nvSpPr>
            <p:spPr>
              <a:xfrm>
                <a:off x="4391061" y="35763"/>
                <a:ext cx="3804671" cy="67864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100" b="0" i="1" dirty="0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:5</m:t>
                    </m:r>
                  </m:oMath>
                </a14:m>
                <a:endParaRPr kumimoji="0" lang="en-GB" sz="21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2 :5 :1</m:t>
                    </m:r>
                  </m:oMath>
                </a14:m>
                <a:endParaRPr lang="en-GB" sz="2100" dirty="0"/>
              </a:p>
              <a:p>
                <a:pPr lvl="0"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2 :3 :3</m:t>
                    </m:r>
                  </m:oMath>
                </a14:m>
                <a:endParaRPr lang="en-GB" sz="2100" dirty="0"/>
              </a:p>
              <a:p>
                <a:pPr lvl="0"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2 :3 :3</m:t>
                    </m:r>
                  </m:oMath>
                </a14:m>
                <a:r>
                  <a:rPr lang="en-GB" sz="2100" dirty="0"/>
                  <a:t> </a:t>
                </a:r>
              </a:p>
              <a:p>
                <a:pPr lvl="0"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>
                        <a:latin typeface="Cambria Math" panose="02040503050406030204" pitchFamily="18" charset="0"/>
                      </a:rPr>
                      <m:t>2 :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1 :1</m:t>
                    </m:r>
                  </m:oMath>
                </a14:m>
                <a:endParaRPr lang="en-GB" sz="2100" dirty="0"/>
              </a:p>
              <a:p>
                <a:pPr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>
                        <a:latin typeface="Cambria Math" panose="02040503050406030204" pitchFamily="18" charset="0"/>
                      </a:rPr>
                      <m:t>46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:23 :23</m:t>
                    </m:r>
                  </m:oMath>
                </a14:m>
                <a:endParaRPr lang="en-GB" sz="2100" dirty="0"/>
              </a:p>
              <a:p>
                <a:pPr lvl="0"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2.4 :3.6 :4.8</m:t>
                    </m:r>
                  </m:oMath>
                </a14:m>
                <a:endParaRPr lang="en-GB" sz="21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418F11-B53A-42F8-965F-16B48FD2C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61" y="35763"/>
                <a:ext cx="3804671" cy="6786473"/>
              </a:xfrm>
              <a:prstGeom prst="rect">
                <a:avLst/>
              </a:prstGeom>
              <a:blipFill>
                <a:blip r:embed="rId3"/>
                <a:stretch>
                  <a:fillRect l="-4327" t="-1258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31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83038" y="35763"/>
                <a:ext cx="3415204" cy="67864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1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1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6</a:t>
                </a:r>
                <a:r>
                  <a:rPr kumimoji="0" lang="en-GB" sz="21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60</m:t>
                    </m:r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kumimoji="0" lang="en-GB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4 :1</m:t>
                    </m:r>
                  </m:oMath>
                </a14:m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1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8" y="35763"/>
                <a:ext cx="3415204" cy="6786473"/>
              </a:xfrm>
              <a:prstGeom prst="rect">
                <a:avLst/>
              </a:prstGeom>
              <a:blipFill>
                <a:blip r:embed="rId2"/>
                <a:stretch>
                  <a:fillRect l="-4813" t="-1258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7881A2-105E-4382-B7E1-99F03CF51901}"/>
                  </a:ext>
                </a:extLst>
              </p:cNvPr>
              <p:cNvSpPr txBox="1"/>
              <p:nvPr/>
            </p:nvSpPr>
            <p:spPr>
              <a:xfrm>
                <a:off x="3230879" y="0"/>
                <a:ext cx="2316481" cy="6878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:20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b="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:24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:6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:12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:30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:30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:60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7881A2-105E-4382-B7E1-99F03CF51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879" y="0"/>
                <a:ext cx="2316481" cy="68788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62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1CA2B0-A972-429A-AEF2-342C1E2475FF}"/>
                  </a:ext>
                </a:extLst>
              </p:cNvPr>
              <p:cNvSpPr txBox="1"/>
              <p:nvPr/>
            </p:nvSpPr>
            <p:spPr>
              <a:xfrm>
                <a:off x="4233333" y="-61444"/>
                <a:ext cx="2898987" cy="7188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:32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b="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:10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:2.5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:0.5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:2.25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:2.25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:1.5</m:t>
                      </m:r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endParaRPr lang="en-GB" sz="21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:2</m:t>
                    </m:r>
                    <m:r>
                      <a:rPr lang="en-GB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>
                    <a:solidFill>
                      <a:srgbClr val="FF0000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1CA2B0-A972-429A-AEF2-342C1E247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333" y="-61444"/>
                <a:ext cx="2898987" cy="7188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7462FB-7FF8-4A81-AA97-A80F0096C0E6}"/>
                  </a:ext>
                </a:extLst>
              </p:cNvPr>
              <p:cNvSpPr txBox="1"/>
              <p:nvPr/>
            </p:nvSpPr>
            <p:spPr>
              <a:xfrm>
                <a:off x="767329" y="52452"/>
                <a:ext cx="3804671" cy="67864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100" b="0" i="1" dirty="0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:5</m:t>
                    </m:r>
                  </m:oMath>
                </a14:m>
                <a:endParaRPr kumimoji="0" lang="en-GB" sz="21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17</a:t>
                </a:r>
                <a:r>
                  <a:rPr kumimoji="0" lang="en-GB" sz="21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4</m:t>
                    </m:r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kumimoji="0" lang="en-GB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 :5 :1</m:t>
                    </m:r>
                  </m:oMath>
                </a14:m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 :3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 :3</m:t>
                    </m:r>
                  </m:oMath>
                </a14:m>
                <a:r>
                  <a:rPr lang="en-GB" sz="2100" dirty="0"/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0" smtClean="0">
                        <a:latin typeface="Cambria Math" panose="02040503050406030204" pitchFamily="18" charset="0"/>
                      </a:rPr>
                      <m:t>2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100" dirty="0"/>
              </a:p>
              <a:p>
                <a:pPr>
                  <a:defRPr/>
                </a:pPr>
                <a:endParaRPr lang="en-GB" sz="2100" dirty="0"/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0" smtClean="0">
                        <a:latin typeface="Cambria Math" panose="02040503050406030204" pitchFamily="18" charset="0"/>
                      </a:rPr>
                      <m:t>46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23 :23</m:t>
                    </m:r>
                  </m:oMath>
                </a14:m>
                <a:endParaRPr lang="en-GB" sz="21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1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100" dirty="0">
                    <a:solidFill>
                      <a:srgbClr val="007FFF"/>
                    </a:solidFill>
                  </a:rPr>
                  <a:t>22. 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2100" dirty="0"/>
                  <a:t> in the ratio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2.4 </m:t>
                    </m:r>
                    <m:r>
                      <a:rPr lang="en-GB" sz="2100" b="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3.6 :4.8</m:t>
                    </m:r>
                  </m:oMath>
                </a14:m>
                <a:endParaRPr lang="en-GB" sz="21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7462FB-7FF8-4A81-AA97-A80F0096C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29" y="52452"/>
                <a:ext cx="3804671" cy="6786473"/>
              </a:xfrm>
              <a:prstGeom prst="rect">
                <a:avLst/>
              </a:prstGeom>
              <a:blipFill>
                <a:blip r:embed="rId3"/>
                <a:stretch>
                  <a:fillRect l="-4327" t="-1258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8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659</Words>
  <Application>Microsoft Office PowerPoint</Application>
  <PresentationFormat>On-screen Show (4:3)</PresentationFormat>
  <Paragraphs>142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Ratio:  Sharing in a Ratio 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2019-03-05T09:16:04Z</dcterms:modified>
</cp:coreProperties>
</file>