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8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2E74-CB06-4667-AF71-B1D0EDE53D0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9CEF-2DC4-41F4-99CF-69AE483F7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83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24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7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82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13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02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91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0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27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7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3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61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16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74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8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2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9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6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2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9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A4B8-E832-498A-9B9F-386DA9228597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D857F-BB80-4714-8EAF-63A6CF29F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66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5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4" y="183370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Variable on both sides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CF1620-9A74-42F3-B222-5383AC07FD11}"/>
                  </a:ext>
                </a:extLst>
              </p:cNvPr>
              <p:cNvSpPr txBox="1"/>
              <p:nvPr/>
            </p:nvSpPr>
            <p:spPr>
              <a:xfrm>
                <a:off x="2972546" y="4063234"/>
                <a:ext cx="301948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+3=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200" i="1" dirty="0">
                  <a:solidFill>
                    <a:schemeClr val="bg1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CF1620-9A74-42F3-B222-5383AC07F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546" y="4063234"/>
                <a:ext cx="3019481" cy="984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1166DE-E0C5-4BB8-91E1-C36924245469}"/>
                  </a:ext>
                </a:extLst>
              </p:cNvPr>
              <p:cNvSpPr txBox="1"/>
              <p:nvPr/>
            </p:nvSpPr>
            <p:spPr>
              <a:xfrm>
                <a:off x="2283276" y="5033919"/>
                <a:ext cx="439802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+3=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1166DE-E0C5-4BB8-91E1-C36924245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276" y="5033919"/>
                <a:ext cx="439802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50" y="809395"/>
                <a:ext cx="301948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+3=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50" y="809395"/>
                <a:ext cx="3019481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398019" y="809394"/>
                <a:ext cx="439802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+3=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019" y="809394"/>
                <a:ext cx="43980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35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7955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8350" y="560014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50" y="560014"/>
                <a:ext cx="2837508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8350" y="1394567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50" y="1394567"/>
                <a:ext cx="2837508" cy="984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29" y="2167477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29" y="2167477"/>
                <a:ext cx="2837508" cy="984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10255" y="4000537"/>
                <a:ext cx="342260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−5+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=−3+3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5" y="4000537"/>
                <a:ext cx="3422604" cy="984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0" y="3030315"/>
                <a:ext cx="314611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−5=−3+3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" y="3030315"/>
                <a:ext cx="3146118" cy="984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1" y="5086158"/>
                <a:ext cx="2835905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1" y="5086158"/>
                <a:ext cx="2835905" cy="984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0" y="6171779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" y="6171779"/>
                <a:ext cx="2837508" cy="9848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1" y="578812"/>
                <a:ext cx="314611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=−3−3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1" y="578812"/>
                <a:ext cx="3146118" cy="9848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1787753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1787753"/>
                <a:ext cx="2747996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2763788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2763788"/>
                <a:ext cx="2747996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3860703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3860703"/>
                <a:ext cx="2747996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4778170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4778170"/>
                <a:ext cx="2747996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5740891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5740891"/>
                <a:ext cx="2747996" cy="4924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759A48B-C9D8-4E94-AF43-80BEDF69C2E4}"/>
              </a:ext>
            </a:extLst>
          </p:cNvPr>
          <p:cNvSpPr txBox="1"/>
          <p:nvPr/>
        </p:nvSpPr>
        <p:spPr>
          <a:xfrm>
            <a:off x="106532" y="638780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D6402-85BF-4E46-9C61-D26735E0BF07}"/>
              </a:ext>
            </a:extLst>
          </p:cNvPr>
          <p:cNvSpPr txBox="1"/>
          <p:nvPr/>
        </p:nvSpPr>
        <p:spPr>
          <a:xfrm>
            <a:off x="106531" y="1486899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51054C-DAC0-46D7-AF17-DBB7C70384D2}"/>
              </a:ext>
            </a:extLst>
          </p:cNvPr>
          <p:cNvSpPr txBox="1"/>
          <p:nvPr/>
        </p:nvSpPr>
        <p:spPr>
          <a:xfrm>
            <a:off x="137572" y="2237082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C570AD-5856-4C48-97FA-A564AFA6BB8B}"/>
              </a:ext>
            </a:extLst>
          </p:cNvPr>
          <p:cNvSpPr txBox="1"/>
          <p:nvPr/>
        </p:nvSpPr>
        <p:spPr>
          <a:xfrm>
            <a:off x="158393" y="3050299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D5D166-7471-4109-ABE5-A4F8966295B1}"/>
              </a:ext>
            </a:extLst>
          </p:cNvPr>
          <p:cNvSpPr txBox="1"/>
          <p:nvPr/>
        </p:nvSpPr>
        <p:spPr>
          <a:xfrm>
            <a:off x="-24383" y="4020521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5.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14BBE9-3663-4306-B479-1C2554C2FEF0}"/>
              </a:ext>
            </a:extLst>
          </p:cNvPr>
          <p:cNvSpPr txBox="1"/>
          <p:nvPr/>
        </p:nvSpPr>
        <p:spPr>
          <a:xfrm>
            <a:off x="94364" y="5086158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AA8DA2-CA09-41FE-9112-EE5A5FCBE8FD}"/>
              </a:ext>
            </a:extLst>
          </p:cNvPr>
          <p:cNvSpPr txBox="1"/>
          <p:nvPr/>
        </p:nvSpPr>
        <p:spPr>
          <a:xfrm>
            <a:off x="125405" y="6175096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C771E3-87DC-4341-9948-C370EED456CA}"/>
              </a:ext>
            </a:extLst>
          </p:cNvPr>
          <p:cNvSpPr txBox="1"/>
          <p:nvPr/>
        </p:nvSpPr>
        <p:spPr>
          <a:xfrm>
            <a:off x="4892893" y="578812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F66745-D27C-4A7F-90C0-96E1D512B55C}"/>
              </a:ext>
            </a:extLst>
          </p:cNvPr>
          <p:cNvSpPr txBox="1"/>
          <p:nvPr/>
        </p:nvSpPr>
        <p:spPr>
          <a:xfrm>
            <a:off x="4858158" y="1817653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9.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2C1B82-1F6C-46B6-A2A5-0D545C4D9765}"/>
              </a:ext>
            </a:extLst>
          </p:cNvPr>
          <p:cNvSpPr txBox="1"/>
          <p:nvPr/>
        </p:nvSpPr>
        <p:spPr>
          <a:xfrm>
            <a:off x="4705165" y="2809954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10.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A9671B-C21C-4D3C-929A-07F9AC21BDFC}"/>
              </a:ext>
            </a:extLst>
          </p:cNvPr>
          <p:cNvSpPr txBox="1"/>
          <p:nvPr/>
        </p:nvSpPr>
        <p:spPr>
          <a:xfrm>
            <a:off x="4630313" y="3860703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11.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9D1981-B1F8-4DFF-AF81-7B82185C326F}"/>
              </a:ext>
            </a:extLst>
          </p:cNvPr>
          <p:cNvSpPr txBox="1"/>
          <p:nvPr/>
        </p:nvSpPr>
        <p:spPr>
          <a:xfrm>
            <a:off x="4613092" y="4824336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12.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06DEEB-AB27-4A02-96B1-1171A146712B}"/>
              </a:ext>
            </a:extLst>
          </p:cNvPr>
          <p:cNvSpPr txBox="1"/>
          <p:nvPr/>
        </p:nvSpPr>
        <p:spPr>
          <a:xfrm>
            <a:off x="4675009" y="5740891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13.</a:t>
            </a:r>
          </a:p>
        </p:txBody>
      </p:sp>
    </p:spTree>
    <p:extLst>
      <p:ext uri="{BB962C8B-B14F-4D97-AF65-F5344CB8AC3E}">
        <p14:creationId xmlns:p14="http://schemas.microsoft.com/office/powerpoint/2010/main" val="106835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7955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8350" y="560014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50" y="560014"/>
                <a:ext cx="2837508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8350" y="1394567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50" y="1394567"/>
                <a:ext cx="2837508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29" y="2167477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29" y="2167477"/>
                <a:ext cx="2837508" cy="984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10255" y="4000537"/>
                <a:ext cx="342260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−5+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=−3+3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5" y="4000537"/>
                <a:ext cx="3422604" cy="984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0" y="3030315"/>
                <a:ext cx="314611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−5=−3+3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" y="3030315"/>
                <a:ext cx="3146118" cy="984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1" y="5086158"/>
                <a:ext cx="2835905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1" y="5086158"/>
                <a:ext cx="2835905" cy="984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6430" y="6171779"/>
                <a:ext cx="28375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0" y="6171779"/>
                <a:ext cx="2837508" cy="984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1" y="578812"/>
                <a:ext cx="314611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=−3−3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i="1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1" y="578812"/>
                <a:ext cx="3146118" cy="9848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1787753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1787753"/>
                <a:ext cx="274799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2763788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2763788"/>
                <a:ext cx="2747996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3860703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3860703"/>
                <a:ext cx="2747996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4778170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4778170"/>
                <a:ext cx="2747996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02790" y="5740891"/>
                <a:ext cx="27479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=5+3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90" y="5740891"/>
                <a:ext cx="2747996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76266" y="1357541"/>
                <a:ext cx="1101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-4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66" y="1357541"/>
                <a:ext cx="1101677" cy="523220"/>
              </a:xfrm>
              <a:prstGeom prst="rect">
                <a:avLst/>
              </a:prstGeom>
              <a:blipFill>
                <a:blip r:embed="rId15"/>
                <a:stretch>
                  <a:fillRect t="-11628" r="-442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99626" y="731210"/>
                <a:ext cx="13378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626" y="731210"/>
                <a:ext cx="1337847" cy="523220"/>
              </a:xfrm>
              <a:prstGeom prst="rect">
                <a:avLst/>
              </a:prstGeom>
              <a:blipFill>
                <a:blip r:embed="rId1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81392" y="2110300"/>
                <a:ext cx="18157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392" y="2110300"/>
                <a:ext cx="181576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29350" y="3027232"/>
                <a:ext cx="1715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350" y="3027232"/>
                <a:ext cx="171536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70600" y="4015198"/>
                <a:ext cx="1471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600" y="4015198"/>
                <a:ext cx="1471303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98160" y="5029567"/>
                <a:ext cx="13393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60" y="5029567"/>
                <a:ext cx="1339313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498158" y="6150114"/>
                <a:ext cx="1914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=−0.5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58" y="6150114"/>
                <a:ext cx="19145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49617" y="912479"/>
                <a:ext cx="15911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617" y="912479"/>
                <a:ext cx="1591145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398239" y="2117455"/>
                <a:ext cx="14773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239" y="2117455"/>
                <a:ext cx="1477396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96773" y="3085061"/>
                <a:ext cx="14788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-0.5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773" y="3085061"/>
                <a:ext cx="1478862" cy="523220"/>
              </a:xfrm>
              <a:prstGeom prst="rect">
                <a:avLst/>
              </a:prstGeom>
              <a:blipFill>
                <a:blip r:embed="rId24"/>
                <a:stretch>
                  <a:fillRect t="-10465" r="-164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13831" y="4212753"/>
                <a:ext cx="17121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831" y="4212753"/>
                <a:ext cx="1712131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04334" y="5140906"/>
                <a:ext cx="1471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334" y="5140906"/>
                <a:ext cx="1471303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72750" y="5995729"/>
                <a:ext cx="2002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50" y="5995729"/>
                <a:ext cx="2002887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ED841F6F-3CD6-40BA-B26C-068625D98B1E}"/>
              </a:ext>
            </a:extLst>
          </p:cNvPr>
          <p:cNvSpPr txBox="1"/>
          <p:nvPr/>
        </p:nvSpPr>
        <p:spPr>
          <a:xfrm>
            <a:off x="106532" y="638780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0E2BB2-835A-4511-9958-AA262EF3BD20}"/>
              </a:ext>
            </a:extLst>
          </p:cNvPr>
          <p:cNvSpPr txBox="1"/>
          <p:nvPr/>
        </p:nvSpPr>
        <p:spPr>
          <a:xfrm>
            <a:off x="106531" y="1486899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228FC31-6761-4832-A6C9-BF978AE32E06}"/>
              </a:ext>
            </a:extLst>
          </p:cNvPr>
          <p:cNvSpPr txBox="1"/>
          <p:nvPr/>
        </p:nvSpPr>
        <p:spPr>
          <a:xfrm>
            <a:off x="137572" y="2237082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0CD164-B064-4E65-9B5E-786F64C1373B}"/>
              </a:ext>
            </a:extLst>
          </p:cNvPr>
          <p:cNvSpPr txBox="1"/>
          <p:nvPr/>
        </p:nvSpPr>
        <p:spPr>
          <a:xfrm>
            <a:off x="158393" y="3050299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3638CF-9E10-46E6-BB41-065A86F2442D}"/>
              </a:ext>
            </a:extLst>
          </p:cNvPr>
          <p:cNvSpPr txBox="1"/>
          <p:nvPr/>
        </p:nvSpPr>
        <p:spPr>
          <a:xfrm>
            <a:off x="-24383" y="4020521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5.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F47D3A-7D92-4FF5-9B3E-60152FC572BC}"/>
              </a:ext>
            </a:extLst>
          </p:cNvPr>
          <p:cNvSpPr txBox="1"/>
          <p:nvPr/>
        </p:nvSpPr>
        <p:spPr>
          <a:xfrm>
            <a:off x="94364" y="5086158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EC385E-169E-4380-8BC5-866C1A023F76}"/>
              </a:ext>
            </a:extLst>
          </p:cNvPr>
          <p:cNvSpPr txBox="1"/>
          <p:nvPr/>
        </p:nvSpPr>
        <p:spPr>
          <a:xfrm>
            <a:off x="125405" y="6175096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A68A8E-E351-41B2-B290-8359CAB2BBF0}"/>
              </a:ext>
            </a:extLst>
          </p:cNvPr>
          <p:cNvSpPr txBox="1"/>
          <p:nvPr/>
        </p:nvSpPr>
        <p:spPr>
          <a:xfrm>
            <a:off x="4892893" y="578812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EE7DC6-2108-4E35-A88C-10D306DAD63D}"/>
              </a:ext>
            </a:extLst>
          </p:cNvPr>
          <p:cNvSpPr txBox="1"/>
          <p:nvPr/>
        </p:nvSpPr>
        <p:spPr>
          <a:xfrm>
            <a:off x="4858158" y="1817653"/>
            <a:ext cx="40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9.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121B8F-DAF7-454E-B761-203C335BB9DA}"/>
              </a:ext>
            </a:extLst>
          </p:cNvPr>
          <p:cNvSpPr txBox="1"/>
          <p:nvPr/>
        </p:nvSpPr>
        <p:spPr>
          <a:xfrm>
            <a:off x="4705165" y="2809954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10.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1FA5AF-5EE6-4111-BD63-EC5B990ECF80}"/>
              </a:ext>
            </a:extLst>
          </p:cNvPr>
          <p:cNvSpPr txBox="1"/>
          <p:nvPr/>
        </p:nvSpPr>
        <p:spPr>
          <a:xfrm>
            <a:off x="4630313" y="3860703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11.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C68232-C3FB-41CB-BB08-F9D313E0C372}"/>
              </a:ext>
            </a:extLst>
          </p:cNvPr>
          <p:cNvSpPr txBox="1"/>
          <p:nvPr/>
        </p:nvSpPr>
        <p:spPr>
          <a:xfrm>
            <a:off x="4613092" y="4824336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12.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E8C138-ECAF-4E27-AE10-2050D00E9D9A}"/>
              </a:ext>
            </a:extLst>
          </p:cNvPr>
          <p:cNvSpPr txBox="1"/>
          <p:nvPr/>
        </p:nvSpPr>
        <p:spPr>
          <a:xfrm>
            <a:off x="4675009" y="5740891"/>
            <a:ext cx="55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13.</a:t>
            </a:r>
          </a:p>
        </p:txBody>
      </p:sp>
    </p:spTree>
    <p:extLst>
      <p:ext uri="{BB962C8B-B14F-4D97-AF65-F5344CB8AC3E}">
        <p14:creationId xmlns:p14="http://schemas.microsoft.com/office/powerpoint/2010/main" val="31516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358</Words>
  <Application>Microsoft Office PowerPoint</Application>
  <PresentationFormat>On-screen Show (4:3)</PresentationFormat>
  <Paragraphs>84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Solving linear equations: Variable on both sides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– variable both sides</dc:title>
  <dc:creator>K Cottrell</dc:creator>
  <cp:lastModifiedBy>Craig Barton</cp:lastModifiedBy>
  <cp:revision>3</cp:revision>
  <dcterms:created xsi:type="dcterms:W3CDTF">2019-03-26T12:41:52Z</dcterms:created>
  <dcterms:modified xsi:type="dcterms:W3CDTF">2019-03-27T10:02:58Z</dcterms:modified>
</cp:coreProperties>
</file>